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1"/>
  </p:sldMasterIdLst>
  <p:notesMasterIdLst>
    <p:notesMasterId r:id="rId31"/>
  </p:notesMasterIdLst>
  <p:sldIdLst>
    <p:sldId id="256" r:id="rId2"/>
    <p:sldId id="303" r:id="rId3"/>
    <p:sldId id="301" r:id="rId4"/>
    <p:sldId id="257" r:id="rId5"/>
    <p:sldId id="258" r:id="rId6"/>
    <p:sldId id="259" r:id="rId7"/>
    <p:sldId id="296" r:id="rId8"/>
    <p:sldId id="274" r:id="rId9"/>
    <p:sldId id="286" r:id="rId10"/>
    <p:sldId id="302" r:id="rId11"/>
    <p:sldId id="276" r:id="rId12"/>
    <p:sldId id="294" r:id="rId13"/>
    <p:sldId id="298" r:id="rId14"/>
    <p:sldId id="262" r:id="rId15"/>
    <p:sldId id="269" r:id="rId16"/>
    <p:sldId id="306" r:id="rId17"/>
    <p:sldId id="267" r:id="rId18"/>
    <p:sldId id="307" r:id="rId19"/>
    <p:sldId id="273" r:id="rId20"/>
    <p:sldId id="309" r:id="rId21"/>
    <p:sldId id="308" r:id="rId22"/>
    <p:sldId id="277" r:id="rId23"/>
    <p:sldId id="278" r:id="rId24"/>
    <p:sldId id="280" r:id="rId25"/>
    <p:sldId id="265" r:id="rId26"/>
    <p:sldId id="283" r:id="rId27"/>
    <p:sldId id="304" r:id="rId28"/>
    <p:sldId id="310" r:id="rId29"/>
    <p:sldId id="30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6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aine Lander" initials="EL" lastIdx="2" clrIdx="0">
    <p:extLst>
      <p:ext uri="{19B8F6BF-5375-455C-9EA6-DF929625EA0E}">
        <p15:presenceInfo xmlns:p15="http://schemas.microsoft.com/office/powerpoint/2012/main" userId="S::elander@ucdavis.edu::9909183e-204c-4c98-80c6-bd9eb0ed33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75140"/>
  </p:normalViewPr>
  <p:slideViewPr>
    <p:cSldViewPr snapToGrid="0" snapToObjects="1" showGuides="1">
      <p:cViewPr varScale="1">
        <p:scale>
          <a:sx n="87" d="100"/>
          <a:sy n="87" d="100"/>
        </p:scale>
        <p:origin x="2000" y="184"/>
      </p:cViewPr>
      <p:guideLst>
        <p:guide orient="horz" pos="2184"/>
        <p:guide pos="3864"/>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53" d="100"/>
          <a:sy n="153" d="100"/>
        </p:scale>
        <p:origin x="4056"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 Id="rId4" Type="http://schemas.openxmlformats.org/officeDocument/2006/relationships/image" Target="../media/image6.jpeg"/></Relationships>
</file>

<file path=ppt/diagrams/_rels/data6.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image" Target="../media/image17.jpg"/><Relationship Id="rId1" Type="http://schemas.openxmlformats.org/officeDocument/2006/relationships/image" Target="../media/image16.jpg"/><Relationship Id="rId5" Type="http://schemas.openxmlformats.org/officeDocument/2006/relationships/image" Target="../media/image20.jpg"/><Relationship Id="rId4" Type="http://schemas.openxmlformats.org/officeDocument/2006/relationships/image" Target="../media/image19.jpg"/></Relationships>
</file>

<file path=ppt/diagrams/_rels/data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image" Target="../media/image22.jpg"/></Relationships>
</file>

<file path=ppt/diagrams/_rels/data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image" Target="../media/image25.jpg"/></Relationships>
</file>

<file path=ppt/diagrams/_rels/data9.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 Id="rId4" Type="http://schemas.openxmlformats.org/officeDocument/2006/relationships/image" Target="../media/image6.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image" Target="../media/image17.jpg"/><Relationship Id="rId1" Type="http://schemas.openxmlformats.org/officeDocument/2006/relationships/image" Target="../media/image16.jpg"/><Relationship Id="rId5" Type="http://schemas.openxmlformats.org/officeDocument/2006/relationships/image" Target="../media/image20.jpg"/><Relationship Id="rId4" Type="http://schemas.openxmlformats.org/officeDocument/2006/relationships/image" Target="../media/image19.jpg"/></Relationships>
</file>

<file path=ppt/diagrams/_rels/drawing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image" Target="../media/image22.jpg"/></Relationships>
</file>

<file path=ppt/diagrams/_rels/drawing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image" Target="../media/image25.jpg"/></Relationships>
</file>

<file path=ppt/diagrams/_rels/drawing9.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656053-8B92-4AC2-8D31-A25FE207ECE9}"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0E4832F1-C189-43A2-960C-D3BD00943665}">
      <dgm:prSet/>
      <dgm:spPr/>
      <dgm:t>
        <a:bodyPr/>
        <a:lstStyle/>
        <a:p>
          <a:r>
            <a:rPr lang="en-US"/>
            <a:t>Basics of plant diseases</a:t>
          </a:r>
        </a:p>
      </dgm:t>
    </dgm:pt>
    <dgm:pt modelId="{3134386F-8AA2-4877-86CE-FCFDAB9E1804}" type="parTrans" cxnId="{DE25783C-2944-4822-89DB-5B7E615E8CDD}">
      <dgm:prSet/>
      <dgm:spPr/>
      <dgm:t>
        <a:bodyPr/>
        <a:lstStyle/>
        <a:p>
          <a:endParaRPr lang="en-US"/>
        </a:p>
      </dgm:t>
    </dgm:pt>
    <dgm:pt modelId="{BDB29F5B-300A-406D-9D62-5C34133A9289}" type="sibTrans" cxnId="{DE25783C-2944-4822-89DB-5B7E615E8CDD}">
      <dgm:prSet/>
      <dgm:spPr/>
      <dgm:t>
        <a:bodyPr/>
        <a:lstStyle/>
        <a:p>
          <a:endParaRPr lang="en-US"/>
        </a:p>
      </dgm:t>
    </dgm:pt>
    <dgm:pt modelId="{389C8C50-EA11-4026-AF51-45C2BEF3ABBE}">
      <dgm:prSet/>
      <dgm:spPr/>
      <dgm:t>
        <a:bodyPr/>
        <a:lstStyle/>
        <a:p>
          <a:r>
            <a:rPr lang="en-US"/>
            <a:t>Integrated pest management</a:t>
          </a:r>
        </a:p>
      </dgm:t>
    </dgm:pt>
    <dgm:pt modelId="{343D41A6-4F40-4474-BE25-7D6B8C4F4F33}" type="parTrans" cxnId="{C4C1FC9C-273B-4346-B2F7-8F433EA1C349}">
      <dgm:prSet/>
      <dgm:spPr/>
      <dgm:t>
        <a:bodyPr/>
        <a:lstStyle/>
        <a:p>
          <a:endParaRPr lang="en-US"/>
        </a:p>
      </dgm:t>
    </dgm:pt>
    <dgm:pt modelId="{0AB18659-1F4E-4A81-897C-F73CE1D236E3}" type="sibTrans" cxnId="{C4C1FC9C-273B-4346-B2F7-8F433EA1C349}">
      <dgm:prSet/>
      <dgm:spPr/>
      <dgm:t>
        <a:bodyPr/>
        <a:lstStyle/>
        <a:p>
          <a:endParaRPr lang="en-US"/>
        </a:p>
      </dgm:t>
    </dgm:pt>
    <dgm:pt modelId="{2708F6CD-D6FB-466B-987E-72BED69E3332}">
      <dgm:prSet/>
      <dgm:spPr/>
      <dgm:t>
        <a:bodyPr/>
        <a:lstStyle/>
        <a:p>
          <a:r>
            <a:rPr lang="en-US"/>
            <a:t>Common vegetable diseases in the home garden</a:t>
          </a:r>
        </a:p>
      </dgm:t>
    </dgm:pt>
    <dgm:pt modelId="{AB7607F0-7278-4F5B-A201-59442B0E0E47}" type="parTrans" cxnId="{E4ED3B22-94DC-4D9E-AEC5-0E7FCB3841A7}">
      <dgm:prSet/>
      <dgm:spPr/>
      <dgm:t>
        <a:bodyPr/>
        <a:lstStyle/>
        <a:p>
          <a:endParaRPr lang="en-US"/>
        </a:p>
      </dgm:t>
    </dgm:pt>
    <dgm:pt modelId="{2A001F39-68F4-4702-9025-881E68CD1232}" type="sibTrans" cxnId="{E4ED3B22-94DC-4D9E-AEC5-0E7FCB3841A7}">
      <dgm:prSet/>
      <dgm:spPr/>
      <dgm:t>
        <a:bodyPr/>
        <a:lstStyle/>
        <a:p>
          <a:endParaRPr lang="en-US"/>
        </a:p>
      </dgm:t>
    </dgm:pt>
    <dgm:pt modelId="{77807568-98E9-4350-A8CB-B62A95B43F83}">
      <dgm:prSet/>
      <dgm:spPr/>
      <dgm:t>
        <a:bodyPr/>
        <a:lstStyle/>
        <a:p>
          <a:r>
            <a:rPr lang="en-US"/>
            <a:t>Abiotic disorders</a:t>
          </a:r>
        </a:p>
      </dgm:t>
    </dgm:pt>
    <dgm:pt modelId="{C625D82F-5E7F-4053-9BCF-BED8F9E4793F}" type="parTrans" cxnId="{02A32DDC-A670-4DB7-A058-03B924F58453}">
      <dgm:prSet/>
      <dgm:spPr/>
      <dgm:t>
        <a:bodyPr/>
        <a:lstStyle/>
        <a:p>
          <a:endParaRPr lang="en-US"/>
        </a:p>
      </dgm:t>
    </dgm:pt>
    <dgm:pt modelId="{6EDE95CE-21AA-4E7E-B3A7-E61D7DCF1FDB}" type="sibTrans" cxnId="{02A32DDC-A670-4DB7-A058-03B924F58453}">
      <dgm:prSet/>
      <dgm:spPr/>
      <dgm:t>
        <a:bodyPr/>
        <a:lstStyle/>
        <a:p>
          <a:endParaRPr lang="en-US"/>
        </a:p>
      </dgm:t>
    </dgm:pt>
    <dgm:pt modelId="{ECB3747A-4750-4D90-94A9-AC06529B6510}">
      <dgm:prSet/>
      <dgm:spPr/>
      <dgm:t>
        <a:bodyPr/>
        <a:lstStyle/>
        <a:p>
          <a:r>
            <a:rPr lang="en-US" dirty="0"/>
            <a:t>Pesticide label reading activity</a:t>
          </a:r>
        </a:p>
      </dgm:t>
    </dgm:pt>
    <dgm:pt modelId="{E88C3B4E-7A11-418F-B26C-73B4D5929F8D}" type="parTrans" cxnId="{7930FCFA-D9C0-4FCD-B916-0FFF138A7F3E}">
      <dgm:prSet/>
      <dgm:spPr/>
      <dgm:t>
        <a:bodyPr/>
        <a:lstStyle/>
        <a:p>
          <a:endParaRPr lang="en-US"/>
        </a:p>
      </dgm:t>
    </dgm:pt>
    <dgm:pt modelId="{955EC72A-943B-4D7A-ADD0-EE885FD010B8}" type="sibTrans" cxnId="{7930FCFA-D9C0-4FCD-B916-0FFF138A7F3E}">
      <dgm:prSet/>
      <dgm:spPr/>
      <dgm:t>
        <a:bodyPr/>
        <a:lstStyle/>
        <a:p>
          <a:endParaRPr lang="en-US"/>
        </a:p>
      </dgm:t>
    </dgm:pt>
    <dgm:pt modelId="{45DC8229-272F-684C-A29B-0B794D9AEC4A}" type="pres">
      <dgm:prSet presAssocID="{EA656053-8B92-4AC2-8D31-A25FE207ECE9}" presName="vert0" presStyleCnt="0">
        <dgm:presLayoutVars>
          <dgm:dir/>
          <dgm:animOne val="branch"/>
          <dgm:animLvl val="lvl"/>
        </dgm:presLayoutVars>
      </dgm:prSet>
      <dgm:spPr/>
    </dgm:pt>
    <dgm:pt modelId="{CD07853E-AE3B-A94A-8609-B894E235CDF6}" type="pres">
      <dgm:prSet presAssocID="{0E4832F1-C189-43A2-960C-D3BD00943665}" presName="thickLine" presStyleLbl="alignNode1" presStyleIdx="0" presStyleCnt="5"/>
      <dgm:spPr/>
    </dgm:pt>
    <dgm:pt modelId="{B9D18CBC-CB1B-6B48-BDB6-2FEF5A03826F}" type="pres">
      <dgm:prSet presAssocID="{0E4832F1-C189-43A2-960C-D3BD00943665}" presName="horz1" presStyleCnt="0"/>
      <dgm:spPr/>
    </dgm:pt>
    <dgm:pt modelId="{B6BD2673-BAF9-0845-910A-FAAA63202658}" type="pres">
      <dgm:prSet presAssocID="{0E4832F1-C189-43A2-960C-D3BD00943665}" presName="tx1" presStyleLbl="revTx" presStyleIdx="0" presStyleCnt="5"/>
      <dgm:spPr/>
    </dgm:pt>
    <dgm:pt modelId="{1365D688-146D-E74B-BCA3-6797A8E2EE3D}" type="pres">
      <dgm:prSet presAssocID="{0E4832F1-C189-43A2-960C-D3BD00943665}" presName="vert1" presStyleCnt="0"/>
      <dgm:spPr/>
    </dgm:pt>
    <dgm:pt modelId="{093EAA14-5B92-6D45-BDBB-D8A12729F455}" type="pres">
      <dgm:prSet presAssocID="{389C8C50-EA11-4026-AF51-45C2BEF3ABBE}" presName="thickLine" presStyleLbl="alignNode1" presStyleIdx="1" presStyleCnt="5"/>
      <dgm:spPr/>
    </dgm:pt>
    <dgm:pt modelId="{EE0256B9-9C4C-E94D-91F8-663CF8011EEA}" type="pres">
      <dgm:prSet presAssocID="{389C8C50-EA11-4026-AF51-45C2BEF3ABBE}" presName="horz1" presStyleCnt="0"/>
      <dgm:spPr/>
    </dgm:pt>
    <dgm:pt modelId="{10EE46EA-A513-9043-892E-0430429FE81B}" type="pres">
      <dgm:prSet presAssocID="{389C8C50-EA11-4026-AF51-45C2BEF3ABBE}" presName="tx1" presStyleLbl="revTx" presStyleIdx="1" presStyleCnt="5"/>
      <dgm:spPr/>
    </dgm:pt>
    <dgm:pt modelId="{107011D0-0FD6-4D40-8954-885F5058D454}" type="pres">
      <dgm:prSet presAssocID="{389C8C50-EA11-4026-AF51-45C2BEF3ABBE}" presName="vert1" presStyleCnt="0"/>
      <dgm:spPr/>
    </dgm:pt>
    <dgm:pt modelId="{067BB7EB-ECF0-1549-A7BC-4FA3BCF00825}" type="pres">
      <dgm:prSet presAssocID="{2708F6CD-D6FB-466B-987E-72BED69E3332}" presName="thickLine" presStyleLbl="alignNode1" presStyleIdx="2" presStyleCnt="5"/>
      <dgm:spPr/>
    </dgm:pt>
    <dgm:pt modelId="{D9BE50D9-CBA7-1444-A8E6-D483344C9805}" type="pres">
      <dgm:prSet presAssocID="{2708F6CD-D6FB-466B-987E-72BED69E3332}" presName="horz1" presStyleCnt="0"/>
      <dgm:spPr/>
    </dgm:pt>
    <dgm:pt modelId="{7FA68C34-3DB5-2D46-B17F-EC2D147C02F6}" type="pres">
      <dgm:prSet presAssocID="{2708F6CD-D6FB-466B-987E-72BED69E3332}" presName="tx1" presStyleLbl="revTx" presStyleIdx="2" presStyleCnt="5"/>
      <dgm:spPr/>
    </dgm:pt>
    <dgm:pt modelId="{70B8E664-ED83-174F-A3D5-3B508D226E59}" type="pres">
      <dgm:prSet presAssocID="{2708F6CD-D6FB-466B-987E-72BED69E3332}" presName="vert1" presStyleCnt="0"/>
      <dgm:spPr/>
    </dgm:pt>
    <dgm:pt modelId="{2AF160C0-7D24-4E49-BFCA-52B23551D78D}" type="pres">
      <dgm:prSet presAssocID="{77807568-98E9-4350-A8CB-B62A95B43F83}" presName="thickLine" presStyleLbl="alignNode1" presStyleIdx="3" presStyleCnt="5"/>
      <dgm:spPr/>
    </dgm:pt>
    <dgm:pt modelId="{2CF3CD33-695C-6049-AC3E-C5F6CCC3DD3D}" type="pres">
      <dgm:prSet presAssocID="{77807568-98E9-4350-A8CB-B62A95B43F83}" presName="horz1" presStyleCnt="0"/>
      <dgm:spPr/>
    </dgm:pt>
    <dgm:pt modelId="{5D59F15F-0F22-5045-B04C-14CACC8FC465}" type="pres">
      <dgm:prSet presAssocID="{77807568-98E9-4350-A8CB-B62A95B43F83}" presName="tx1" presStyleLbl="revTx" presStyleIdx="3" presStyleCnt="5"/>
      <dgm:spPr/>
    </dgm:pt>
    <dgm:pt modelId="{3DEB51D2-D0AB-B44C-9B1D-8207B61BCA9D}" type="pres">
      <dgm:prSet presAssocID="{77807568-98E9-4350-A8CB-B62A95B43F83}" presName="vert1" presStyleCnt="0"/>
      <dgm:spPr/>
    </dgm:pt>
    <dgm:pt modelId="{562BA315-E5A4-9846-BD53-8F07C3B5EE7F}" type="pres">
      <dgm:prSet presAssocID="{ECB3747A-4750-4D90-94A9-AC06529B6510}" presName="thickLine" presStyleLbl="alignNode1" presStyleIdx="4" presStyleCnt="5"/>
      <dgm:spPr/>
    </dgm:pt>
    <dgm:pt modelId="{DE041246-39C9-B94C-A74B-565BE8A7EDE0}" type="pres">
      <dgm:prSet presAssocID="{ECB3747A-4750-4D90-94A9-AC06529B6510}" presName="horz1" presStyleCnt="0"/>
      <dgm:spPr/>
    </dgm:pt>
    <dgm:pt modelId="{0258335C-584A-0546-8D99-876389B06260}" type="pres">
      <dgm:prSet presAssocID="{ECB3747A-4750-4D90-94A9-AC06529B6510}" presName="tx1" presStyleLbl="revTx" presStyleIdx="4" presStyleCnt="5"/>
      <dgm:spPr/>
    </dgm:pt>
    <dgm:pt modelId="{FC31186D-E8CB-5843-AA73-E5687FDA20C1}" type="pres">
      <dgm:prSet presAssocID="{ECB3747A-4750-4D90-94A9-AC06529B6510}" presName="vert1" presStyleCnt="0"/>
      <dgm:spPr/>
    </dgm:pt>
  </dgm:ptLst>
  <dgm:cxnLst>
    <dgm:cxn modelId="{509DC70B-3AEF-BE40-96AD-B6892ADC40E1}" type="presOf" srcId="{77807568-98E9-4350-A8CB-B62A95B43F83}" destId="{5D59F15F-0F22-5045-B04C-14CACC8FC465}" srcOrd="0" destOrd="0" presId="urn:microsoft.com/office/officeart/2008/layout/LinedList"/>
    <dgm:cxn modelId="{E4ED3B22-94DC-4D9E-AEC5-0E7FCB3841A7}" srcId="{EA656053-8B92-4AC2-8D31-A25FE207ECE9}" destId="{2708F6CD-D6FB-466B-987E-72BED69E3332}" srcOrd="2" destOrd="0" parTransId="{AB7607F0-7278-4F5B-A201-59442B0E0E47}" sibTransId="{2A001F39-68F4-4702-9025-881E68CD1232}"/>
    <dgm:cxn modelId="{983D4627-EB8C-884A-94E3-3CE829FEDAD8}" type="presOf" srcId="{0E4832F1-C189-43A2-960C-D3BD00943665}" destId="{B6BD2673-BAF9-0845-910A-FAAA63202658}" srcOrd="0" destOrd="0" presId="urn:microsoft.com/office/officeart/2008/layout/LinedList"/>
    <dgm:cxn modelId="{DE25783C-2944-4822-89DB-5B7E615E8CDD}" srcId="{EA656053-8B92-4AC2-8D31-A25FE207ECE9}" destId="{0E4832F1-C189-43A2-960C-D3BD00943665}" srcOrd="0" destOrd="0" parTransId="{3134386F-8AA2-4877-86CE-FCFDAB9E1804}" sibTransId="{BDB29F5B-300A-406D-9D62-5C34133A9289}"/>
    <dgm:cxn modelId="{B26D7154-F039-7142-B54E-8DB4D7F964AD}" type="presOf" srcId="{389C8C50-EA11-4026-AF51-45C2BEF3ABBE}" destId="{10EE46EA-A513-9043-892E-0430429FE81B}" srcOrd="0" destOrd="0" presId="urn:microsoft.com/office/officeart/2008/layout/LinedList"/>
    <dgm:cxn modelId="{C4C1FC9C-273B-4346-B2F7-8F433EA1C349}" srcId="{EA656053-8B92-4AC2-8D31-A25FE207ECE9}" destId="{389C8C50-EA11-4026-AF51-45C2BEF3ABBE}" srcOrd="1" destOrd="0" parTransId="{343D41A6-4F40-4474-BE25-7D6B8C4F4F33}" sibTransId="{0AB18659-1F4E-4A81-897C-F73CE1D236E3}"/>
    <dgm:cxn modelId="{BB283DBC-A3CA-F941-98D0-1A95A8513C85}" type="presOf" srcId="{ECB3747A-4750-4D90-94A9-AC06529B6510}" destId="{0258335C-584A-0546-8D99-876389B06260}" srcOrd="0" destOrd="0" presId="urn:microsoft.com/office/officeart/2008/layout/LinedList"/>
    <dgm:cxn modelId="{5A19F1D6-62B1-004F-8FD8-A6283656E546}" type="presOf" srcId="{EA656053-8B92-4AC2-8D31-A25FE207ECE9}" destId="{45DC8229-272F-684C-A29B-0B794D9AEC4A}" srcOrd="0" destOrd="0" presId="urn:microsoft.com/office/officeart/2008/layout/LinedList"/>
    <dgm:cxn modelId="{2B402DDA-0497-4940-AE48-FB1D4729897A}" type="presOf" srcId="{2708F6CD-D6FB-466B-987E-72BED69E3332}" destId="{7FA68C34-3DB5-2D46-B17F-EC2D147C02F6}" srcOrd="0" destOrd="0" presId="urn:microsoft.com/office/officeart/2008/layout/LinedList"/>
    <dgm:cxn modelId="{02A32DDC-A670-4DB7-A058-03B924F58453}" srcId="{EA656053-8B92-4AC2-8D31-A25FE207ECE9}" destId="{77807568-98E9-4350-A8CB-B62A95B43F83}" srcOrd="3" destOrd="0" parTransId="{C625D82F-5E7F-4053-9BCF-BED8F9E4793F}" sibTransId="{6EDE95CE-21AA-4E7E-B3A7-E61D7DCF1FDB}"/>
    <dgm:cxn modelId="{7930FCFA-D9C0-4FCD-B916-0FFF138A7F3E}" srcId="{EA656053-8B92-4AC2-8D31-A25FE207ECE9}" destId="{ECB3747A-4750-4D90-94A9-AC06529B6510}" srcOrd="4" destOrd="0" parTransId="{E88C3B4E-7A11-418F-B26C-73B4D5929F8D}" sibTransId="{955EC72A-943B-4D7A-ADD0-EE885FD010B8}"/>
    <dgm:cxn modelId="{F7C7E0D3-8000-5E45-93A2-7712A4091E6C}" type="presParOf" srcId="{45DC8229-272F-684C-A29B-0B794D9AEC4A}" destId="{CD07853E-AE3B-A94A-8609-B894E235CDF6}" srcOrd="0" destOrd="0" presId="urn:microsoft.com/office/officeart/2008/layout/LinedList"/>
    <dgm:cxn modelId="{E57CC6AF-E010-B44E-AE58-BE3D0010EEB4}" type="presParOf" srcId="{45DC8229-272F-684C-A29B-0B794D9AEC4A}" destId="{B9D18CBC-CB1B-6B48-BDB6-2FEF5A03826F}" srcOrd="1" destOrd="0" presId="urn:microsoft.com/office/officeart/2008/layout/LinedList"/>
    <dgm:cxn modelId="{7383E0C5-7880-A941-9A42-21A7C767C97F}" type="presParOf" srcId="{B9D18CBC-CB1B-6B48-BDB6-2FEF5A03826F}" destId="{B6BD2673-BAF9-0845-910A-FAAA63202658}" srcOrd="0" destOrd="0" presId="urn:microsoft.com/office/officeart/2008/layout/LinedList"/>
    <dgm:cxn modelId="{6609F147-7FCC-8E4D-BED5-8B256ED6DA98}" type="presParOf" srcId="{B9D18CBC-CB1B-6B48-BDB6-2FEF5A03826F}" destId="{1365D688-146D-E74B-BCA3-6797A8E2EE3D}" srcOrd="1" destOrd="0" presId="urn:microsoft.com/office/officeart/2008/layout/LinedList"/>
    <dgm:cxn modelId="{0E85E7B0-1B90-DA4E-9BBD-48208B8A8BDA}" type="presParOf" srcId="{45DC8229-272F-684C-A29B-0B794D9AEC4A}" destId="{093EAA14-5B92-6D45-BDBB-D8A12729F455}" srcOrd="2" destOrd="0" presId="urn:microsoft.com/office/officeart/2008/layout/LinedList"/>
    <dgm:cxn modelId="{712DBDB4-F803-2B41-966A-831CE4826D41}" type="presParOf" srcId="{45DC8229-272F-684C-A29B-0B794D9AEC4A}" destId="{EE0256B9-9C4C-E94D-91F8-663CF8011EEA}" srcOrd="3" destOrd="0" presId="urn:microsoft.com/office/officeart/2008/layout/LinedList"/>
    <dgm:cxn modelId="{AEC333E9-5778-5A4A-9CBF-2D64B7D800D3}" type="presParOf" srcId="{EE0256B9-9C4C-E94D-91F8-663CF8011EEA}" destId="{10EE46EA-A513-9043-892E-0430429FE81B}" srcOrd="0" destOrd="0" presId="urn:microsoft.com/office/officeart/2008/layout/LinedList"/>
    <dgm:cxn modelId="{506EA854-BFF4-5E47-8EBE-15190BB79C16}" type="presParOf" srcId="{EE0256B9-9C4C-E94D-91F8-663CF8011EEA}" destId="{107011D0-0FD6-4D40-8954-885F5058D454}" srcOrd="1" destOrd="0" presId="urn:microsoft.com/office/officeart/2008/layout/LinedList"/>
    <dgm:cxn modelId="{E78E93D4-58FA-5E4A-933A-B2C841B44225}" type="presParOf" srcId="{45DC8229-272F-684C-A29B-0B794D9AEC4A}" destId="{067BB7EB-ECF0-1549-A7BC-4FA3BCF00825}" srcOrd="4" destOrd="0" presId="urn:microsoft.com/office/officeart/2008/layout/LinedList"/>
    <dgm:cxn modelId="{E3EB745A-D1FE-DE43-9155-3773CB919AEB}" type="presParOf" srcId="{45DC8229-272F-684C-A29B-0B794D9AEC4A}" destId="{D9BE50D9-CBA7-1444-A8E6-D483344C9805}" srcOrd="5" destOrd="0" presId="urn:microsoft.com/office/officeart/2008/layout/LinedList"/>
    <dgm:cxn modelId="{C7709F28-C6EA-7449-B980-C955FA13685C}" type="presParOf" srcId="{D9BE50D9-CBA7-1444-A8E6-D483344C9805}" destId="{7FA68C34-3DB5-2D46-B17F-EC2D147C02F6}" srcOrd="0" destOrd="0" presId="urn:microsoft.com/office/officeart/2008/layout/LinedList"/>
    <dgm:cxn modelId="{B2ED480A-1C8E-6F40-8FBB-F89E78321005}" type="presParOf" srcId="{D9BE50D9-CBA7-1444-A8E6-D483344C9805}" destId="{70B8E664-ED83-174F-A3D5-3B508D226E59}" srcOrd="1" destOrd="0" presId="urn:microsoft.com/office/officeart/2008/layout/LinedList"/>
    <dgm:cxn modelId="{56818538-BC35-E240-85E5-844E8D58572C}" type="presParOf" srcId="{45DC8229-272F-684C-A29B-0B794D9AEC4A}" destId="{2AF160C0-7D24-4E49-BFCA-52B23551D78D}" srcOrd="6" destOrd="0" presId="urn:microsoft.com/office/officeart/2008/layout/LinedList"/>
    <dgm:cxn modelId="{017EEE98-D887-9549-9066-15DC3D5C05CC}" type="presParOf" srcId="{45DC8229-272F-684C-A29B-0B794D9AEC4A}" destId="{2CF3CD33-695C-6049-AC3E-C5F6CCC3DD3D}" srcOrd="7" destOrd="0" presId="urn:microsoft.com/office/officeart/2008/layout/LinedList"/>
    <dgm:cxn modelId="{51FFDBCD-E104-464E-B9DF-F22B3939E82C}" type="presParOf" srcId="{2CF3CD33-695C-6049-AC3E-C5F6CCC3DD3D}" destId="{5D59F15F-0F22-5045-B04C-14CACC8FC465}" srcOrd="0" destOrd="0" presId="urn:microsoft.com/office/officeart/2008/layout/LinedList"/>
    <dgm:cxn modelId="{B96E4F7C-967C-DD4E-911B-5E010B635C9E}" type="presParOf" srcId="{2CF3CD33-695C-6049-AC3E-C5F6CCC3DD3D}" destId="{3DEB51D2-D0AB-B44C-9B1D-8207B61BCA9D}" srcOrd="1" destOrd="0" presId="urn:microsoft.com/office/officeart/2008/layout/LinedList"/>
    <dgm:cxn modelId="{F2D25B3F-28D7-6946-BDD7-FB09E65EE0B9}" type="presParOf" srcId="{45DC8229-272F-684C-A29B-0B794D9AEC4A}" destId="{562BA315-E5A4-9846-BD53-8F07C3B5EE7F}" srcOrd="8" destOrd="0" presId="urn:microsoft.com/office/officeart/2008/layout/LinedList"/>
    <dgm:cxn modelId="{D16CD2E2-A6E2-DB4A-A175-688D20E9D9DF}" type="presParOf" srcId="{45DC8229-272F-684C-A29B-0B794D9AEC4A}" destId="{DE041246-39C9-B94C-A74B-565BE8A7EDE0}" srcOrd="9" destOrd="0" presId="urn:microsoft.com/office/officeart/2008/layout/LinedList"/>
    <dgm:cxn modelId="{64CECCAB-4806-5C46-9F50-2CD27A360AE0}" type="presParOf" srcId="{DE041246-39C9-B94C-A74B-565BE8A7EDE0}" destId="{0258335C-584A-0546-8D99-876389B06260}" srcOrd="0" destOrd="0" presId="urn:microsoft.com/office/officeart/2008/layout/LinedList"/>
    <dgm:cxn modelId="{85AD54A3-7396-E243-9CC0-ABB71900C75F}" type="presParOf" srcId="{DE041246-39C9-B94C-A74B-565BE8A7EDE0}" destId="{FC31186D-E8CB-5843-AA73-E5687FDA20C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9F10F7-0979-4F69-9EA6-8532343413AA}"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731EADC6-8F2D-4373-9A47-F7354F41F8C4}">
      <dgm:prSet custT="1"/>
      <dgm:spPr/>
      <dgm:t>
        <a:bodyPr/>
        <a:lstStyle/>
        <a:p>
          <a:r>
            <a:rPr lang="en-US" sz="1900" dirty="0"/>
            <a:t>The difference between a sign and a symptom</a:t>
          </a:r>
        </a:p>
      </dgm:t>
    </dgm:pt>
    <dgm:pt modelId="{F35952CA-93E3-46CA-A8FF-737DEC8013D6}" type="parTrans" cxnId="{E8230D0F-14CA-40CE-A9C6-F150A549E919}">
      <dgm:prSet/>
      <dgm:spPr/>
      <dgm:t>
        <a:bodyPr/>
        <a:lstStyle/>
        <a:p>
          <a:endParaRPr lang="en-US" sz="2000"/>
        </a:p>
      </dgm:t>
    </dgm:pt>
    <dgm:pt modelId="{65142948-7C03-4776-B541-FC7874089439}" type="sibTrans" cxnId="{E8230D0F-14CA-40CE-A9C6-F150A549E919}">
      <dgm:prSet phldrT="1" phldr="0" custT="1"/>
      <dgm:spPr/>
      <dgm:t>
        <a:bodyPr/>
        <a:lstStyle/>
        <a:p>
          <a:r>
            <a:rPr lang="en-US" sz="4800"/>
            <a:t>1</a:t>
          </a:r>
        </a:p>
      </dgm:t>
    </dgm:pt>
    <dgm:pt modelId="{B049489D-7A46-442B-988C-2813DE26F32B}">
      <dgm:prSet custT="1"/>
      <dgm:spPr/>
      <dgm:t>
        <a:bodyPr/>
        <a:lstStyle/>
        <a:p>
          <a:r>
            <a:rPr lang="en-US" sz="1900" dirty="0"/>
            <a:t>Major plant pathogen groups</a:t>
          </a:r>
        </a:p>
      </dgm:t>
    </dgm:pt>
    <dgm:pt modelId="{187F1798-479F-458C-BF39-5BDEAB4DB48B}" type="parTrans" cxnId="{9833F58F-FA5E-43C1-B1CD-466093B90F8F}">
      <dgm:prSet/>
      <dgm:spPr/>
      <dgm:t>
        <a:bodyPr/>
        <a:lstStyle/>
        <a:p>
          <a:endParaRPr lang="en-US" sz="2000"/>
        </a:p>
      </dgm:t>
    </dgm:pt>
    <dgm:pt modelId="{F8F9AF4D-DD40-4E62-B174-0CF6D3AEC7EB}" type="sibTrans" cxnId="{9833F58F-FA5E-43C1-B1CD-466093B90F8F}">
      <dgm:prSet phldrT="2" phldr="0" custT="1"/>
      <dgm:spPr/>
      <dgm:t>
        <a:bodyPr/>
        <a:lstStyle/>
        <a:p>
          <a:r>
            <a:rPr lang="en-US" sz="4800"/>
            <a:t>2</a:t>
          </a:r>
        </a:p>
      </dgm:t>
    </dgm:pt>
    <dgm:pt modelId="{379F6CD2-9A3F-4914-953E-C81E15310FA6}">
      <dgm:prSet custT="1"/>
      <dgm:spPr/>
      <dgm:t>
        <a:bodyPr/>
        <a:lstStyle/>
        <a:p>
          <a:r>
            <a:rPr lang="en-US" sz="1900" dirty="0"/>
            <a:t>Disease requires susceptible host, pathogen, and favorable environment</a:t>
          </a:r>
        </a:p>
      </dgm:t>
    </dgm:pt>
    <dgm:pt modelId="{B2AF4957-C707-4886-AE41-C6E41F0F5F03}" type="parTrans" cxnId="{724080B8-89A1-4192-BD11-90767428E9FE}">
      <dgm:prSet/>
      <dgm:spPr/>
      <dgm:t>
        <a:bodyPr/>
        <a:lstStyle/>
        <a:p>
          <a:endParaRPr lang="en-US" sz="2000"/>
        </a:p>
      </dgm:t>
    </dgm:pt>
    <dgm:pt modelId="{9B0D58BD-E6ED-4F65-8D72-7E0157932CF8}" type="sibTrans" cxnId="{724080B8-89A1-4192-BD11-90767428E9FE}">
      <dgm:prSet phldrT="3" phldr="0" custT="1"/>
      <dgm:spPr/>
      <dgm:t>
        <a:bodyPr/>
        <a:lstStyle/>
        <a:p>
          <a:r>
            <a:rPr lang="en-US" sz="4800"/>
            <a:t>3</a:t>
          </a:r>
          <a:endParaRPr lang="en-US" sz="4800" dirty="0"/>
        </a:p>
      </dgm:t>
    </dgm:pt>
    <dgm:pt modelId="{E3800CEB-030B-4AAE-8AF8-E0C8B451D3E5}">
      <dgm:prSet custT="1"/>
      <dgm:spPr/>
      <dgm:t>
        <a:bodyPr/>
        <a:lstStyle/>
        <a:p>
          <a:r>
            <a:rPr lang="en-US" sz="1900" dirty="0"/>
            <a:t>The disease cycle = interaction of pathogen and host</a:t>
          </a:r>
        </a:p>
      </dgm:t>
    </dgm:pt>
    <dgm:pt modelId="{B10F8FBB-0530-4B03-B2DA-C5D9A6B55EA2}" type="parTrans" cxnId="{F0CA80F5-D1FD-46E9-B270-76F241E7B24F}">
      <dgm:prSet/>
      <dgm:spPr/>
      <dgm:t>
        <a:bodyPr/>
        <a:lstStyle/>
        <a:p>
          <a:endParaRPr lang="en-US" sz="2000"/>
        </a:p>
      </dgm:t>
    </dgm:pt>
    <dgm:pt modelId="{72AD248E-5F30-41BC-8615-EB6A366B1667}" type="sibTrans" cxnId="{F0CA80F5-D1FD-46E9-B270-76F241E7B24F}">
      <dgm:prSet phldrT="4" phldr="0" custT="1"/>
      <dgm:spPr/>
      <dgm:t>
        <a:bodyPr/>
        <a:lstStyle/>
        <a:p>
          <a:r>
            <a:rPr lang="en-US" sz="4800"/>
            <a:t>4</a:t>
          </a:r>
        </a:p>
      </dgm:t>
    </dgm:pt>
    <dgm:pt modelId="{5F62F038-0DF7-8E43-8729-10E05000F757}" type="pres">
      <dgm:prSet presAssocID="{909F10F7-0979-4F69-9EA6-8532343413AA}" presName="Name0" presStyleCnt="0">
        <dgm:presLayoutVars>
          <dgm:animLvl val="lvl"/>
          <dgm:resizeHandles val="exact"/>
        </dgm:presLayoutVars>
      </dgm:prSet>
      <dgm:spPr/>
    </dgm:pt>
    <dgm:pt modelId="{3A6884CB-347E-8D4C-9C88-47CBC56F7910}" type="pres">
      <dgm:prSet presAssocID="{731EADC6-8F2D-4373-9A47-F7354F41F8C4}" presName="compositeNode" presStyleCnt="0">
        <dgm:presLayoutVars>
          <dgm:bulletEnabled val="1"/>
        </dgm:presLayoutVars>
      </dgm:prSet>
      <dgm:spPr/>
    </dgm:pt>
    <dgm:pt modelId="{0E24DE6B-D241-E449-832D-4D9910FFAA34}" type="pres">
      <dgm:prSet presAssocID="{731EADC6-8F2D-4373-9A47-F7354F41F8C4}" presName="bgRect" presStyleLbl="bgAccFollowNode1" presStyleIdx="0" presStyleCnt="4" custScaleY="113272"/>
      <dgm:spPr/>
    </dgm:pt>
    <dgm:pt modelId="{A53C142C-26EE-C241-AD42-77B963563DEC}" type="pres">
      <dgm:prSet presAssocID="{65142948-7C03-4776-B541-FC7874089439}" presName="sibTransNodeCircle" presStyleLbl="alignNode1" presStyleIdx="0" presStyleCnt="8">
        <dgm:presLayoutVars>
          <dgm:chMax val="0"/>
          <dgm:bulletEnabled/>
        </dgm:presLayoutVars>
      </dgm:prSet>
      <dgm:spPr/>
    </dgm:pt>
    <dgm:pt modelId="{AA9B8CC5-5C62-BC49-8F24-7D2C22EDF6E6}" type="pres">
      <dgm:prSet presAssocID="{731EADC6-8F2D-4373-9A47-F7354F41F8C4}" presName="bottomLine" presStyleLbl="alignNode1" presStyleIdx="1" presStyleCnt="8">
        <dgm:presLayoutVars/>
      </dgm:prSet>
      <dgm:spPr/>
    </dgm:pt>
    <dgm:pt modelId="{78B64BB3-CA62-0A44-80E3-DF1F33D282F3}" type="pres">
      <dgm:prSet presAssocID="{731EADC6-8F2D-4373-9A47-F7354F41F8C4}" presName="nodeText" presStyleLbl="bgAccFollowNode1" presStyleIdx="0" presStyleCnt="4">
        <dgm:presLayoutVars>
          <dgm:bulletEnabled val="1"/>
        </dgm:presLayoutVars>
      </dgm:prSet>
      <dgm:spPr/>
    </dgm:pt>
    <dgm:pt modelId="{E7D67A94-5E0B-C644-9A7E-40B2266AEB25}" type="pres">
      <dgm:prSet presAssocID="{65142948-7C03-4776-B541-FC7874089439}" presName="sibTrans" presStyleCnt="0"/>
      <dgm:spPr/>
    </dgm:pt>
    <dgm:pt modelId="{BF7C53C9-D4B9-424D-8074-53D5DCA0A28F}" type="pres">
      <dgm:prSet presAssocID="{B049489D-7A46-442B-988C-2813DE26F32B}" presName="compositeNode" presStyleCnt="0">
        <dgm:presLayoutVars>
          <dgm:bulletEnabled val="1"/>
        </dgm:presLayoutVars>
      </dgm:prSet>
      <dgm:spPr/>
    </dgm:pt>
    <dgm:pt modelId="{FD51E18C-77CD-5E48-9BF3-5BFD50B6B5DB}" type="pres">
      <dgm:prSet presAssocID="{B049489D-7A46-442B-988C-2813DE26F32B}" presName="bgRect" presStyleLbl="bgAccFollowNode1" presStyleIdx="1" presStyleCnt="4" custScaleY="113272"/>
      <dgm:spPr/>
    </dgm:pt>
    <dgm:pt modelId="{04D4D894-03A1-9B41-8E6C-7BE6DC148A57}" type="pres">
      <dgm:prSet presAssocID="{F8F9AF4D-DD40-4E62-B174-0CF6D3AEC7EB}" presName="sibTransNodeCircle" presStyleLbl="alignNode1" presStyleIdx="2" presStyleCnt="8">
        <dgm:presLayoutVars>
          <dgm:chMax val="0"/>
          <dgm:bulletEnabled/>
        </dgm:presLayoutVars>
      </dgm:prSet>
      <dgm:spPr/>
    </dgm:pt>
    <dgm:pt modelId="{512695D8-0F52-924E-A46D-1FF425E557A5}" type="pres">
      <dgm:prSet presAssocID="{B049489D-7A46-442B-988C-2813DE26F32B}" presName="bottomLine" presStyleLbl="alignNode1" presStyleIdx="3" presStyleCnt="8">
        <dgm:presLayoutVars/>
      </dgm:prSet>
      <dgm:spPr/>
    </dgm:pt>
    <dgm:pt modelId="{0E6CB47E-8772-E04E-9E19-1A9D9018D657}" type="pres">
      <dgm:prSet presAssocID="{B049489D-7A46-442B-988C-2813DE26F32B}" presName="nodeText" presStyleLbl="bgAccFollowNode1" presStyleIdx="1" presStyleCnt="4">
        <dgm:presLayoutVars>
          <dgm:bulletEnabled val="1"/>
        </dgm:presLayoutVars>
      </dgm:prSet>
      <dgm:spPr/>
    </dgm:pt>
    <dgm:pt modelId="{739E8660-286F-544C-B6FD-47222A418A45}" type="pres">
      <dgm:prSet presAssocID="{F8F9AF4D-DD40-4E62-B174-0CF6D3AEC7EB}" presName="sibTrans" presStyleCnt="0"/>
      <dgm:spPr/>
    </dgm:pt>
    <dgm:pt modelId="{698D5A81-82C7-034F-A386-8640D8FAEB46}" type="pres">
      <dgm:prSet presAssocID="{379F6CD2-9A3F-4914-953E-C81E15310FA6}" presName="compositeNode" presStyleCnt="0">
        <dgm:presLayoutVars>
          <dgm:bulletEnabled val="1"/>
        </dgm:presLayoutVars>
      </dgm:prSet>
      <dgm:spPr/>
    </dgm:pt>
    <dgm:pt modelId="{4C1A5480-2612-5044-BAA6-58BCB3CDE568}" type="pres">
      <dgm:prSet presAssocID="{379F6CD2-9A3F-4914-953E-C81E15310FA6}" presName="bgRect" presStyleLbl="bgAccFollowNode1" presStyleIdx="2" presStyleCnt="4" custScaleY="113272"/>
      <dgm:spPr/>
    </dgm:pt>
    <dgm:pt modelId="{7A6DFA7B-8816-9F4B-85CC-19552D990AA0}" type="pres">
      <dgm:prSet presAssocID="{9B0D58BD-E6ED-4F65-8D72-7E0157932CF8}" presName="sibTransNodeCircle" presStyleLbl="alignNode1" presStyleIdx="4" presStyleCnt="8">
        <dgm:presLayoutVars>
          <dgm:chMax val="0"/>
          <dgm:bulletEnabled/>
        </dgm:presLayoutVars>
      </dgm:prSet>
      <dgm:spPr/>
    </dgm:pt>
    <dgm:pt modelId="{4CB00BCC-E826-4448-B26F-63B2D46838AE}" type="pres">
      <dgm:prSet presAssocID="{379F6CD2-9A3F-4914-953E-C81E15310FA6}" presName="bottomLine" presStyleLbl="alignNode1" presStyleIdx="5" presStyleCnt="8">
        <dgm:presLayoutVars/>
      </dgm:prSet>
      <dgm:spPr/>
    </dgm:pt>
    <dgm:pt modelId="{B303FAAB-970A-BC47-8707-7059110735E5}" type="pres">
      <dgm:prSet presAssocID="{379F6CD2-9A3F-4914-953E-C81E15310FA6}" presName="nodeText" presStyleLbl="bgAccFollowNode1" presStyleIdx="2" presStyleCnt="4">
        <dgm:presLayoutVars>
          <dgm:bulletEnabled val="1"/>
        </dgm:presLayoutVars>
      </dgm:prSet>
      <dgm:spPr/>
    </dgm:pt>
    <dgm:pt modelId="{19A221A4-76CB-C64E-9EC9-EAEB4701382F}" type="pres">
      <dgm:prSet presAssocID="{9B0D58BD-E6ED-4F65-8D72-7E0157932CF8}" presName="sibTrans" presStyleCnt="0"/>
      <dgm:spPr/>
    </dgm:pt>
    <dgm:pt modelId="{DD1438CE-EFFE-134F-BE51-63E3A034703B}" type="pres">
      <dgm:prSet presAssocID="{E3800CEB-030B-4AAE-8AF8-E0C8B451D3E5}" presName="compositeNode" presStyleCnt="0">
        <dgm:presLayoutVars>
          <dgm:bulletEnabled val="1"/>
        </dgm:presLayoutVars>
      </dgm:prSet>
      <dgm:spPr/>
    </dgm:pt>
    <dgm:pt modelId="{655D9729-3F2D-C94A-ACDA-F2502F1B2DD0}" type="pres">
      <dgm:prSet presAssocID="{E3800CEB-030B-4AAE-8AF8-E0C8B451D3E5}" presName="bgRect" presStyleLbl="bgAccFollowNode1" presStyleIdx="3" presStyleCnt="4" custScaleY="113272"/>
      <dgm:spPr/>
    </dgm:pt>
    <dgm:pt modelId="{EFC796B6-722F-DF43-A457-32D319161DBA}" type="pres">
      <dgm:prSet presAssocID="{72AD248E-5F30-41BC-8615-EB6A366B1667}" presName="sibTransNodeCircle" presStyleLbl="alignNode1" presStyleIdx="6" presStyleCnt="8">
        <dgm:presLayoutVars>
          <dgm:chMax val="0"/>
          <dgm:bulletEnabled/>
        </dgm:presLayoutVars>
      </dgm:prSet>
      <dgm:spPr/>
    </dgm:pt>
    <dgm:pt modelId="{1526D7D0-51DE-7445-9BA6-9E458848F72B}" type="pres">
      <dgm:prSet presAssocID="{E3800CEB-030B-4AAE-8AF8-E0C8B451D3E5}" presName="bottomLine" presStyleLbl="alignNode1" presStyleIdx="7" presStyleCnt="8">
        <dgm:presLayoutVars/>
      </dgm:prSet>
      <dgm:spPr/>
    </dgm:pt>
    <dgm:pt modelId="{0A0B42A5-4388-204E-AEC5-4557DBA7A288}" type="pres">
      <dgm:prSet presAssocID="{E3800CEB-030B-4AAE-8AF8-E0C8B451D3E5}" presName="nodeText" presStyleLbl="bgAccFollowNode1" presStyleIdx="3" presStyleCnt="4">
        <dgm:presLayoutVars>
          <dgm:bulletEnabled val="1"/>
        </dgm:presLayoutVars>
      </dgm:prSet>
      <dgm:spPr/>
    </dgm:pt>
  </dgm:ptLst>
  <dgm:cxnLst>
    <dgm:cxn modelId="{6DE67902-6F5B-2042-A685-8808F61271B0}" type="presOf" srcId="{B049489D-7A46-442B-988C-2813DE26F32B}" destId="{FD51E18C-77CD-5E48-9BF3-5BFD50B6B5DB}" srcOrd="0" destOrd="0" presId="urn:microsoft.com/office/officeart/2016/7/layout/BasicLinearProcessNumbered"/>
    <dgm:cxn modelId="{E8230D0F-14CA-40CE-A9C6-F150A549E919}" srcId="{909F10F7-0979-4F69-9EA6-8532343413AA}" destId="{731EADC6-8F2D-4373-9A47-F7354F41F8C4}" srcOrd="0" destOrd="0" parTransId="{F35952CA-93E3-46CA-A8FF-737DEC8013D6}" sibTransId="{65142948-7C03-4776-B541-FC7874089439}"/>
    <dgm:cxn modelId="{EBFCB62B-D0D3-C240-9CD0-5A0BA8F8ED59}" type="presOf" srcId="{379F6CD2-9A3F-4914-953E-C81E15310FA6}" destId="{4C1A5480-2612-5044-BAA6-58BCB3CDE568}" srcOrd="0" destOrd="0" presId="urn:microsoft.com/office/officeart/2016/7/layout/BasicLinearProcessNumbered"/>
    <dgm:cxn modelId="{45BCEB39-6768-8E46-A776-159DE24B71FD}" type="presOf" srcId="{E3800CEB-030B-4AAE-8AF8-E0C8B451D3E5}" destId="{655D9729-3F2D-C94A-ACDA-F2502F1B2DD0}" srcOrd="0" destOrd="0" presId="urn:microsoft.com/office/officeart/2016/7/layout/BasicLinearProcessNumbered"/>
    <dgm:cxn modelId="{4D4D7F3A-BAD6-004C-9C72-FB40C0D916FA}" type="presOf" srcId="{72AD248E-5F30-41BC-8615-EB6A366B1667}" destId="{EFC796B6-722F-DF43-A457-32D319161DBA}" srcOrd="0" destOrd="0" presId="urn:microsoft.com/office/officeart/2016/7/layout/BasicLinearProcessNumbered"/>
    <dgm:cxn modelId="{B9218B45-2C8D-B940-9AC5-1BD64FC3EBCB}" type="presOf" srcId="{9B0D58BD-E6ED-4F65-8D72-7E0157932CF8}" destId="{7A6DFA7B-8816-9F4B-85CC-19552D990AA0}" srcOrd="0" destOrd="0" presId="urn:microsoft.com/office/officeart/2016/7/layout/BasicLinearProcessNumbered"/>
    <dgm:cxn modelId="{08D7C25D-69D2-4E4F-B7A7-658BF159AEF5}" type="presOf" srcId="{909F10F7-0979-4F69-9EA6-8532343413AA}" destId="{5F62F038-0DF7-8E43-8729-10E05000F757}" srcOrd="0" destOrd="0" presId="urn:microsoft.com/office/officeart/2016/7/layout/BasicLinearProcessNumbered"/>
    <dgm:cxn modelId="{FFAC4F78-FB37-FE4C-BB52-C61CF4A38F1C}" type="presOf" srcId="{E3800CEB-030B-4AAE-8AF8-E0C8B451D3E5}" destId="{0A0B42A5-4388-204E-AEC5-4557DBA7A288}" srcOrd="1" destOrd="0" presId="urn:microsoft.com/office/officeart/2016/7/layout/BasicLinearProcessNumbered"/>
    <dgm:cxn modelId="{115ACC8A-C2BD-2243-91DA-2982B629B466}" type="presOf" srcId="{379F6CD2-9A3F-4914-953E-C81E15310FA6}" destId="{B303FAAB-970A-BC47-8707-7059110735E5}" srcOrd="1" destOrd="0" presId="urn:microsoft.com/office/officeart/2016/7/layout/BasicLinearProcessNumbered"/>
    <dgm:cxn modelId="{9833F58F-FA5E-43C1-B1CD-466093B90F8F}" srcId="{909F10F7-0979-4F69-9EA6-8532343413AA}" destId="{B049489D-7A46-442B-988C-2813DE26F32B}" srcOrd="1" destOrd="0" parTransId="{187F1798-479F-458C-BF39-5BDEAB4DB48B}" sibTransId="{F8F9AF4D-DD40-4E62-B174-0CF6D3AEC7EB}"/>
    <dgm:cxn modelId="{724080B8-89A1-4192-BD11-90767428E9FE}" srcId="{909F10F7-0979-4F69-9EA6-8532343413AA}" destId="{379F6CD2-9A3F-4914-953E-C81E15310FA6}" srcOrd="2" destOrd="0" parTransId="{B2AF4957-C707-4886-AE41-C6E41F0F5F03}" sibTransId="{9B0D58BD-E6ED-4F65-8D72-7E0157932CF8}"/>
    <dgm:cxn modelId="{0ECA90BC-21C7-1943-9AFF-405B5AB0D305}" type="presOf" srcId="{F8F9AF4D-DD40-4E62-B174-0CF6D3AEC7EB}" destId="{04D4D894-03A1-9B41-8E6C-7BE6DC148A57}" srcOrd="0" destOrd="0" presId="urn:microsoft.com/office/officeart/2016/7/layout/BasicLinearProcessNumbered"/>
    <dgm:cxn modelId="{0DBC6CDB-D804-694D-A8AC-53E1AD1D65A3}" type="presOf" srcId="{B049489D-7A46-442B-988C-2813DE26F32B}" destId="{0E6CB47E-8772-E04E-9E19-1A9D9018D657}" srcOrd="1" destOrd="0" presId="urn:microsoft.com/office/officeart/2016/7/layout/BasicLinearProcessNumbered"/>
    <dgm:cxn modelId="{9795B8EA-1855-A940-80E6-80A28EB3EC0D}" type="presOf" srcId="{65142948-7C03-4776-B541-FC7874089439}" destId="{A53C142C-26EE-C241-AD42-77B963563DEC}" srcOrd="0" destOrd="0" presId="urn:microsoft.com/office/officeart/2016/7/layout/BasicLinearProcessNumbered"/>
    <dgm:cxn modelId="{B03B24F1-8CB5-5545-8BE5-E776DB34F294}" type="presOf" srcId="{731EADC6-8F2D-4373-9A47-F7354F41F8C4}" destId="{0E24DE6B-D241-E449-832D-4D9910FFAA34}" srcOrd="0" destOrd="0" presId="urn:microsoft.com/office/officeart/2016/7/layout/BasicLinearProcessNumbered"/>
    <dgm:cxn modelId="{8DF2D8F4-0E52-AB4C-BE06-2E8D05331902}" type="presOf" srcId="{731EADC6-8F2D-4373-9A47-F7354F41F8C4}" destId="{78B64BB3-CA62-0A44-80E3-DF1F33D282F3}" srcOrd="1" destOrd="0" presId="urn:microsoft.com/office/officeart/2016/7/layout/BasicLinearProcessNumbered"/>
    <dgm:cxn modelId="{F0CA80F5-D1FD-46E9-B270-76F241E7B24F}" srcId="{909F10F7-0979-4F69-9EA6-8532343413AA}" destId="{E3800CEB-030B-4AAE-8AF8-E0C8B451D3E5}" srcOrd="3" destOrd="0" parTransId="{B10F8FBB-0530-4B03-B2DA-C5D9A6B55EA2}" sibTransId="{72AD248E-5F30-41BC-8615-EB6A366B1667}"/>
    <dgm:cxn modelId="{17CF9143-B5B2-3E46-BED0-5194851AEFFD}" type="presParOf" srcId="{5F62F038-0DF7-8E43-8729-10E05000F757}" destId="{3A6884CB-347E-8D4C-9C88-47CBC56F7910}" srcOrd="0" destOrd="0" presId="urn:microsoft.com/office/officeart/2016/7/layout/BasicLinearProcessNumbered"/>
    <dgm:cxn modelId="{115F4FC2-10FD-C44B-B2A3-C406FA6EE0F8}" type="presParOf" srcId="{3A6884CB-347E-8D4C-9C88-47CBC56F7910}" destId="{0E24DE6B-D241-E449-832D-4D9910FFAA34}" srcOrd="0" destOrd="0" presId="urn:microsoft.com/office/officeart/2016/7/layout/BasicLinearProcessNumbered"/>
    <dgm:cxn modelId="{0C5D3F4C-7DDA-8245-AC9D-4393B984C7E2}" type="presParOf" srcId="{3A6884CB-347E-8D4C-9C88-47CBC56F7910}" destId="{A53C142C-26EE-C241-AD42-77B963563DEC}" srcOrd="1" destOrd="0" presId="urn:microsoft.com/office/officeart/2016/7/layout/BasicLinearProcessNumbered"/>
    <dgm:cxn modelId="{8452DA75-0BA0-A943-B67C-B133195D3664}" type="presParOf" srcId="{3A6884CB-347E-8D4C-9C88-47CBC56F7910}" destId="{AA9B8CC5-5C62-BC49-8F24-7D2C22EDF6E6}" srcOrd="2" destOrd="0" presId="urn:microsoft.com/office/officeart/2016/7/layout/BasicLinearProcessNumbered"/>
    <dgm:cxn modelId="{6E0541D7-5D18-0247-BC96-FE2EB3A56FA3}" type="presParOf" srcId="{3A6884CB-347E-8D4C-9C88-47CBC56F7910}" destId="{78B64BB3-CA62-0A44-80E3-DF1F33D282F3}" srcOrd="3" destOrd="0" presId="urn:microsoft.com/office/officeart/2016/7/layout/BasicLinearProcessNumbered"/>
    <dgm:cxn modelId="{8401A187-F6A8-3D49-85F4-A0F1072F5E8E}" type="presParOf" srcId="{5F62F038-0DF7-8E43-8729-10E05000F757}" destId="{E7D67A94-5E0B-C644-9A7E-40B2266AEB25}" srcOrd="1" destOrd="0" presId="urn:microsoft.com/office/officeart/2016/7/layout/BasicLinearProcessNumbered"/>
    <dgm:cxn modelId="{4F7A74A1-338A-364A-BF8B-1D2E7D840379}" type="presParOf" srcId="{5F62F038-0DF7-8E43-8729-10E05000F757}" destId="{BF7C53C9-D4B9-424D-8074-53D5DCA0A28F}" srcOrd="2" destOrd="0" presId="urn:microsoft.com/office/officeart/2016/7/layout/BasicLinearProcessNumbered"/>
    <dgm:cxn modelId="{36DB6D84-1B47-BF4B-9E01-80D03439EC3E}" type="presParOf" srcId="{BF7C53C9-D4B9-424D-8074-53D5DCA0A28F}" destId="{FD51E18C-77CD-5E48-9BF3-5BFD50B6B5DB}" srcOrd="0" destOrd="0" presId="urn:microsoft.com/office/officeart/2016/7/layout/BasicLinearProcessNumbered"/>
    <dgm:cxn modelId="{11354278-2ADB-AD4E-A73F-724014708DF9}" type="presParOf" srcId="{BF7C53C9-D4B9-424D-8074-53D5DCA0A28F}" destId="{04D4D894-03A1-9B41-8E6C-7BE6DC148A57}" srcOrd="1" destOrd="0" presId="urn:microsoft.com/office/officeart/2016/7/layout/BasicLinearProcessNumbered"/>
    <dgm:cxn modelId="{2FEB6A72-0DD6-4B48-BC4D-5C9804B8C036}" type="presParOf" srcId="{BF7C53C9-D4B9-424D-8074-53D5DCA0A28F}" destId="{512695D8-0F52-924E-A46D-1FF425E557A5}" srcOrd="2" destOrd="0" presId="urn:microsoft.com/office/officeart/2016/7/layout/BasicLinearProcessNumbered"/>
    <dgm:cxn modelId="{C0A7DACC-F1D9-474C-8A60-1FC57BA0C477}" type="presParOf" srcId="{BF7C53C9-D4B9-424D-8074-53D5DCA0A28F}" destId="{0E6CB47E-8772-E04E-9E19-1A9D9018D657}" srcOrd="3" destOrd="0" presId="urn:microsoft.com/office/officeart/2016/7/layout/BasicLinearProcessNumbered"/>
    <dgm:cxn modelId="{C9326F38-F5A9-1A44-A925-7EB2256993ED}" type="presParOf" srcId="{5F62F038-0DF7-8E43-8729-10E05000F757}" destId="{739E8660-286F-544C-B6FD-47222A418A45}" srcOrd="3" destOrd="0" presId="urn:microsoft.com/office/officeart/2016/7/layout/BasicLinearProcessNumbered"/>
    <dgm:cxn modelId="{3F2655D5-6D9C-0C4E-88DA-A1AEE968E9D2}" type="presParOf" srcId="{5F62F038-0DF7-8E43-8729-10E05000F757}" destId="{698D5A81-82C7-034F-A386-8640D8FAEB46}" srcOrd="4" destOrd="0" presId="urn:microsoft.com/office/officeart/2016/7/layout/BasicLinearProcessNumbered"/>
    <dgm:cxn modelId="{02CB7940-BE97-4E4C-92FD-5DF7895C2BE9}" type="presParOf" srcId="{698D5A81-82C7-034F-A386-8640D8FAEB46}" destId="{4C1A5480-2612-5044-BAA6-58BCB3CDE568}" srcOrd="0" destOrd="0" presId="urn:microsoft.com/office/officeart/2016/7/layout/BasicLinearProcessNumbered"/>
    <dgm:cxn modelId="{2FFE565D-85E6-EB44-9F08-01DCD020B0E3}" type="presParOf" srcId="{698D5A81-82C7-034F-A386-8640D8FAEB46}" destId="{7A6DFA7B-8816-9F4B-85CC-19552D990AA0}" srcOrd="1" destOrd="0" presId="urn:microsoft.com/office/officeart/2016/7/layout/BasicLinearProcessNumbered"/>
    <dgm:cxn modelId="{40FD7E8A-CB6A-C84E-B49B-DCED0E4CD7F6}" type="presParOf" srcId="{698D5A81-82C7-034F-A386-8640D8FAEB46}" destId="{4CB00BCC-E826-4448-B26F-63B2D46838AE}" srcOrd="2" destOrd="0" presId="urn:microsoft.com/office/officeart/2016/7/layout/BasicLinearProcessNumbered"/>
    <dgm:cxn modelId="{70B31E73-44DB-DF4A-AB0D-64B4B5C64DCA}" type="presParOf" srcId="{698D5A81-82C7-034F-A386-8640D8FAEB46}" destId="{B303FAAB-970A-BC47-8707-7059110735E5}" srcOrd="3" destOrd="0" presId="urn:microsoft.com/office/officeart/2016/7/layout/BasicLinearProcessNumbered"/>
    <dgm:cxn modelId="{E2D98931-A651-0343-8CAE-BFE7E408B99A}" type="presParOf" srcId="{5F62F038-0DF7-8E43-8729-10E05000F757}" destId="{19A221A4-76CB-C64E-9EC9-EAEB4701382F}" srcOrd="5" destOrd="0" presId="urn:microsoft.com/office/officeart/2016/7/layout/BasicLinearProcessNumbered"/>
    <dgm:cxn modelId="{0A5DC717-B5F2-9C4F-82ED-C85CE5661E97}" type="presParOf" srcId="{5F62F038-0DF7-8E43-8729-10E05000F757}" destId="{DD1438CE-EFFE-134F-BE51-63E3A034703B}" srcOrd="6" destOrd="0" presId="urn:microsoft.com/office/officeart/2016/7/layout/BasicLinearProcessNumbered"/>
    <dgm:cxn modelId="{5450C959-278B-DA49-BFB9-47A1F930864B}" type="presParOf" srcId="{DD1438CE-EFFE-134F-BE51-63E3A034703B}" destId="{655D9729-3F2D-C94A-ACDA-F2502F1B2DD0}" srcOrd="0" destOrd="0" presId="urn:microsoft.com/office/officeart/2016/7/layout/BasicLinearProcessNumbered"/>
    <dgm:cxn modelId="{2EDD1498-AF89-9F48-B857-3BFC2BF82BAC}" type="presParOf" srcId="{DD1438CE-EFFE-134F-BE51-63E3A034703B}" destId="{EFC796B6-722F-DF43-A457-32D319161DBA}" srcOrd="1" destOrd="0" presId="urn:microsoft.com/office/officeart/2016/7/layout/BasicLinearProcessNumbered"/>
    <dgm:cxn modelId="{8D2896FF-8A6C-3246-AAFF-8076480E7BFA}" type="presParOf" srcId="{DD1438CE-EFFE-134F-BE51-63E3A034703B}" destId="{1526D7D0-51DE-7445-9BA6-9E458848F72B}" srcOrd="2" destOrd="0" presId="urn:microsoft.com/office/officeart/2016/7/layout/BasicLinearProcessNumbered"/>
    <dgm:cxn modelId="{B191C3A1-A00C-7E4A-8C31-6CC7FF75BBA1}" type="presParOf" srcId="{DD1438CE-EFFE-134F-BE51-63E3A034703B}" destId="{0A0B42A5-4388-204E-AEC5-4557DBA7A288}"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B868BA-16E4-BB42-9CA0-80865F77CD4B}" type="doc">
      <dgm:prSet loTypeId="urn:microsoft.com/office/officeart/2005/8/layout/vList3" loCatId="list" qsTypeId="urn:microsoft.com/office/officeart/2005/8/quickstyle/simple4" qsCatId="simple" csTypeId="urn:microsoft.com/office/officeart/2005/8/colors/accent1_2" csCatId="accent1" phldr="1"/>
      <dgm:spPr/>
      <dgm:t>
        <a:bodyPr/>
        <a:lstStyle/>
        <a:p>
          <a:endParaRPr lang="en-US"/>
        </a:p>
      </dgm:t>
    </dgm:pt>
    <dgm:pt modelId="{F503CB95-D48D-D24F-9226-48515E0C75A4}">
      <dgm:prSet/>
      <dgm:spPr/>
      <dgm:t>
        <a:bodyPr/>
        <a:lstStyle/>
        <a:p>
          <a:pPr rtl="0"/>
          <a:r>
            <a:rPr lang="en-US" dirty="0"/>
            <a:t>Fungi/Oomycetes: #1 cause of plant diseases</a:t>
          </a:r>
        </a:p>
      </dgm:t>
    </dgm:pt>
    <dgm:pt modelId="{8AB4E8FA-5CCF-4448-B716-3F7C5AFDC31C}" type="parTrans" cxnId="{63E12973-4CE4-D54C-B767-66E6B1B03E8A}">
      <dgm:prSet/>
      <dgm:spPr/>
      <dgm:t>
        <a:bodyPr/>
        <a:lstStyle/>
        <a:p>
          <a:endParaRPr lang="en-US"/>
        </a:p>
      </dgm:t>
    </dgm:pt>
    <dgm:pt modelId="{D1C42DE0-C0A8-EE4A-A90D-69BEDE9D25EE}" type="sibTrans" cxnId="{63E12973-4CE4-D54C-B767-66E6B1B03E8A}">
      <dgm:prSet/>
      <dgm:spPr/>
      <dgm:t>
        <a:bodyPr/>
        <a:lstStyle/>
        <a:p>
          <a:endParaRPr lang="en-US"/>
        </a:p>
      </dgm:t>
    </dgm:pt>
    <dgm:pt modelId="{1ABFE783-2FA1-1041-883C-B3AAD2F774E0}">
      <dgm:prSet/>
      <dgm:spPr/>
      <dgm:t>
        <a:bodyPr/>
        <a:lstStyle/>
        <a:p>
          <a:pPr rtl="0"/>
          <a:r>
            <a:rPr lang="en-US"/>
            <a:t>Bacteria: enter through wounds or openings in plants</a:t>
          </a:r>
        </a:p>
      </dgm:t>
    </dgm:pt>
    <dgm:pt modelId="{E7C99145-075C-704D-91BE-D924583F5239}" type="parTrans" cxnId="{45BBCE51-C34C-3946-B026-57B5103AAF3B}">
      <dgm:prSet/>
      <dgm:spPr/>
      <dgm:t>
        <a:bodyPr/>
        <a:lstStyle/>
        <a:p>
          <a:endParaRPr lang="en-US"/>
        </a:p>
      </dgm:t>
    </dgm:pt>
    <dgm:pt modelId="{5DDB604C-0120-F645-8F05-6E05D0B15AE7}" type="sibTrans" cxnId="{45BBCE51-C34C-3946-B026-57B5103AAF3B}">
      <dgm:prSet/>
      <dgm:spPr/>
      <dgm:t>
        <a:bodyPr/>
        <a:lstStyle/>
        <a:p>
          <a:endParaRPr lang="en-US"/>
        </a:p>
      </dgm:t>
    </dgm:pt>
    <dgm:pt modelId="{5539C652-956A-D645-9E2E-F21F46150B25}">
      <dgm:prSet/>
      <dgm:spPr/>
      <dgm:t>
        <a:bodyPr/>
        <a:lstStyle/>
        <a:p>
          <a:pPr rtl="0"/>
          <a:r>
            <a:rPr lang="en-US" dirty="0"/>
            <a:t>Nematodes: tiny soil-dwelling worms</a:t>
          </a:r>
        </a:p>
      </dgm:t>
    </dgm:pt>
    <dgm:pt modelId="{782BA079-1756-5A45-9C5A-F002E7175F56}" type="parTrans" cxnId="{263122CB-451A-B54C-B794-36D48F40B507}">
      <dgm:prSet/>
      <dgm:spPr/>
      <dgm:t>
        <a:bodyPr/>
        <a:lstStyle/>
        <a:p>
          <a:endParaRPr lang="en-US"/>
        </a:p>
      </dgm:t>
    </dgm:pt>
    <dgm:pt modelId="{4238276F-FB45-CC41-AFEF-39CF09E54A53}" type="sibTrans" cxnId="{263122CB-451A-B54C-B794-36D48F40B507}">
      <dgm:prSet/>
      <dgm:spPr/>
      <dgm:t>
        <a:bodyPr/>
        <a:lstStyle/>
        <a:p>
          <a:endParaRPr lang="en-US"/>
        </a:p>
      </dgm:t>
    </dgm:pt>
    <dgm:pt modelId="{81A36911-3BBD-874A-94CA-70EFB67C912C}">
      <dgm:prSet/>
      <dgm:spPr/>
      <dgm:t>
        <a:bodyPr/>
        <a:lstStyle/>
        <a:p>
          <a:pPr rtl="0"/>
          <a:r>
            <a:rPr lang="en-US" dirty="0"/>
            <a:t>Viruses/viroids: genetic material + protein coat</a:t>
          </a:r>
        </a:p>
      </dgm:t>
    </dgm:pt>
    <dgm:pt modelId="{A6355266-37EA-6840-BB8F-D73FDD2E7A33}" type="parTrans" cxnId="{3D73EA66-9308-A643-852F-08A9632F47CA}">
      <dgm:prSet/>
      <dgm:spPr/>
      <dgm:t>
        <a:bodyPr/>
        <a:lstStyle/>
        <a:p>
          <a:endParaRPr lang="en-US"/>
        </a:p>
      </dgm:t>
    </dgm:pt>
    <dgm:pt modelId="{A40113E7-BEA2-0D4D-B600-702B3E70D461}" type="sibTrans" cxnId="{3D73EA66-9308-A643-852F-08A9632F47CA}">
      <dgm:prSet/>
      <dgm:spPr/>
      <dgm:t>
        <a:bodyPr/>
        <a:lstStyle/>
        <a:p>
          <a:endParaRPr lang="en-US"/>
        </a:p>
      </dgm:t>
    </dgm:pt>
    <dgm:pt modelId="{0FA49C8C-338A-D244-9C82-41EE868BCE82}" type="pres">
      <dgm:prSet presAssocID="{5EB868BA-16E4-BB42-9CA0-80865F77CD4B}" presName="linearFlow" presStyleCnt="0">
        <dgm:presLayoutVars>
          <dgm:dir/>
          <dgm:resizeHandles val="exact"/>
        </dgm:presLayoutVars>
      </dgm:prSet>
      <dgm:spPr/>
    </dgm:pt>
    <dgm:pt modelId="{D6B3A83E-DFC8-D140-A061-F3580EBFEA3F}" type="pres">
      <dgm:prSet presAssocID="{F503CB95-D48D-D24F-9226-48515E0C75A4}" presName="composite" presStyleCnt="0"/>
      <dgm:spPr/>
    </dgm:pt>
    <dgm:pt modelId="{4DC40BFA-53FC-1B44-997B-17B89C30AFD6}" type="pres">
      <dgm:prSet presAssocID="{F503CB95-D48D-D24F-9226-48515E0C75A4}" presName="imgShp" presStyleLbl="fgImgPlace1"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60A7055E-8950-8849-ADDE-C75811986FA8}" type="pres">
      <dgm:prSet presAssocID="{F503CB95-D48D-D24F-9226-48515E0C75A4}" presName="txShp" presStyleLbl="node1" presStyleIdx="0" presStyleCnt="4">
        <dgm:presLayoutVars>
          <dgm:bulletEnabled val="1"/>
        </dgm:presLayoutVars>
      </dgm:prSet>
      <dgm:spPr/>
    </dgm:pt>
    <dgm:pt modelId="{26EAF485-D467-D145-86FA-B5341C8D58EF}" type="pres">
      <dgm:prSet presAssocID="{D1C42DE0-C0A8-EE4A-A90D-69BEDE9D25EE}" presName="spacing" presStyleCnt="0"/>
      <dgm:spPr/>
    </dgm:pt>
    <dgm:pt modelId="{BA979340-5441-D749-95F0-A7B46F8D23A6}" type="pres">
      <dgm:prSet presAssocID="{1ABFE783-2FA1-1041-883C-B3AAD2F774E0}" presName="composite" presStyleCnt="0"/>
      <dgm:spPr/>
    </dgm:pt>
    <dgm:pt modelId="{0D50C44A-D14B-6548-8D4F-37F6463FFD4C}" type="pres">
      <dgm:prSet presAssocID="{1ABFE783-2FA1-1041-883C-B3AAD2F774E0}" presName="imgShp" presStyleLbl="fgImgPlace1" presStyleIdx="1" presStyleCnt="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A9348ABA-904C-2440-93D6-D4FDDE679131}" type="pres">
      <dgm:prSet presAssocID="{1ABFE783-2FA1-1041-883C-B3AAD2F774E0}" presName="txShp" presStyleLbl="node1" presStyleIdx="1" presStyleCnt="4">
        <dgm:presLayoutVars>
          <dgm:bulletEnabled val="1"/>
        </dgm:presLayoutVars>
      </dgm:prSet>
      <dgm:spPr/>
    </dgm:pt>
    <dgm:pt modelId="{45BC4B3A-85F7-B642-B592-9A3E485E9231}" type="pres">
      <dgm:prSet presAssocID="{5DDB604C-0120-F645-8F05-6E05D0B15AE7}" presName="spacing" presStyleCnt="0"/>
      <dgm:spPr/>
    </dgm:pt>
    <dgm:pt modelId="{9297FB47-D5F1-7E42-AA64-9B94F8C72B16}" type="pres">
      <dgm:prSet presAssocID="{81A36911-3BBD-874A-94CA-70EFB67C912C}" presName="composite" presStyleCnt="0"/>
      <dgm:spPr/>
    </dgm:pt>
    <dgm:pt modelId="{E8F5EFE8-F3AB-6B43-B1AD-9355DC755DC2}" type="pres">
      <dgm:prSet presAssocID="{81A36911-3BBD-874A-94CA-70EFB67C912C}" presName="imgShp" presStyleLbl="fgImgPlace1"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0A4435FB-5F80-D540-8992-CC95D38B7744}" type="pres">
      <dgm:prSet presAssocID="{81A36911-3BBD-874A-94CA-70EFB67C912C}" presName="txShp" presStyleLbl="node1" presStyleIdx="2" presStyleCnt="4">
        <dgm:presLayoutVars>
          <dgm:bulletEnabled val="1"/>
        </dgm:presLayoutVars>
      </dgm:prSet>
      <dgm:spPr/>
    </dgm:pt>
    <dgm:pt modelId="{C8ED309E-E433-A248-B8D6-E37876BD5142}" type="pres">
      <dgm:prSet presAssocID="{A40113E7-BEA2-0D4D-B600-702B3E70D461}" presName="spacing" presStyleCnt="0"/>
      <dgm:spPr/>
    </dgm:pt>
    <dgm:pt modelId="{49FCB6D0-7466-A748-8870-9295DA7D7BB6}" type="pres">
      <dgm:prSet presAssocID="{5539C652-956A-D645-9E2E-F21F46150B25}" presName="composite" presStyleCnt="0"/>
      <dgm:spPr/>
    </dgm:pt>
    <dgm:pt modelId="{07DC9981-73DF-3F48-996E-3F975F5B57D1}" type="pres">
      <dgm:prSet presAssocID="{5539C652-956A-D645-9E2E-F21F46150B25}" presName="imgShp" presStyleLbl="fgImgPlace1"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CD2BB550-5337-F946-BB7B-4D62F18C31A1}" type="pres">
      <dgm:prSet presAssocID="{5539C652-956A-D645-9E2E-F21F46150B25}" presName="txShp" presStyleLbl="node1" presStyleIdx="3" presStyleCnt="4">
        <dgm:presLayoutVars>
          <dgm:bulletEnabled val="1"/>
        </dgm:presLayoutVars>
      </dgm:prSet>
      <dgm:spPr/>
    </dgm:pt>
  </dgm:ptLst>
  <dgm:cxnLst>
    <dgm:cxn modelId="{12E95C44-291B-3640-8169-FF206DDD2E8F}" type="presOf" srcId="{81A36911-3BBD-874A-94CA-70EFB67C912C}" destId="{0A4435FB-5F80-D540-8992-CC95D38B7744}" srcOrd="0" destOrd="0" presId="urn:microsoft.com/office/officeart/2005/8/layout/vList3"/>
    <dgm:cxn modelId="{45BBCE51-C34C-3946-B026-57B5103AAF3B}" srcId="{5EB868BA-16E4-BB42-9CA0-80865F77CD4B}" destId="{1ABFE783-2FA1-1041-883C-B3AAD2F774E0}" srcOrd="1" destOrd="0" parTransId="{E7C99145-075C-704D-91BE-D924583F5239}" sibTransId="{5DDB604C-0120-F645-8F05-6E05D0B15AE7}"/>
    <dgm:cxn modelId="{3D73EA66-9308-A643-852F-08A9632F47CA}" srcId="{5EB868BA-16E4-BB42-9CA0-80865F77CD4B}" destId="{81A36911-3BBD-874A-94CA-70EFB67C912C}" srcOrd="2" destOrd="0" parTransId="{A6355266-37EA-6840-BB8F-D73FDD2E7A33}" sibTransId="{A40113E7-BEA2-0D4D-B600-702B3E70D461}"/>
    <dgm:cxn modelId="{63E12973-4CE4-D54C-B767-66E6B1B03E8A}" srcId="{5EB868BA-16E4-BB42-9CA0-80865F77CD4B}" destId="{F503CB95-D48D-D24F-9226-48515E0C75A4}" srcOrd="0" destOrd="0" parTransId="{8AB4E8FA-5CCF-4448-B716-3F7C5AFDC31C}" sibTransId="{D1C42DE0-C0A8-EE4A-A90D-69BEDE9D25EE}"/>
    <dgm:cxn modelId="{E4893B80-792D-1143-B24B-B78BDDE05169}" type="presOf" srcId="{5539C652-956A-D645-9E2E-F21F46150B25}" destId="{CD2BB550-5337-F946-BB7B-4D62F18C31A1}" srcOrd="0" destOrd="0" presId="urn:microsoft.com/office/officeart/2005/8/layout/vList3"/>
    <dgm:cxn modelId="{B9F5FB9F-7642-1E41-904B-B12A327447F6}" type="presOf" srcId="{1ABFE783-2FA1-1041-883C-B3AAD2F774E0}" destId="{A9348ABA-904C-2440-93D6-D4FDDE679131}" srcOrd="0" destOrd="0" presId="urn:microsoft.com/office/officeart/2005/8/layout/vList3"/>
    <dgm:cxn modelId="{407756B9-8620-8249-A0DE-486525CEA8F3}" type="presOf" srcId="{5EB868BA-16E4-BB42-9CA0-80865F77CD4B}" destId="{0FA49C8C-338A-D244-9C82-41EE868BCE82}" srcOrd="0" destOrd="0" presId="urn:microsoft.com/office/officeart/2005/8/layout/vList3"/>
    <dgm:cxn modelId="{F9EE6BC3-A124-7E42-B07B-E8D21ACEBC47}" type="presOf" srcId="{F503CB95-D48D-D24F-9226-48515E0C75A4}" destId="{60A7055E-8950-8849-ADDE-C75811986FA8}" srcOrd="0" destOrd="0" presId="urn:microsoft.com/office/officeart/2005/8/layout/vList3"/>
    <dgm:cxn modelId="{263122CB-451A-B54C-B794-36D48F40B507}" srcId="{5EB868BA-16E4-BB42-9CA0-80865F77CD4B}" destId="{5539C652-956A-D645-9E2E-F21F46150B25}" srcOrd="3" destOrd="0" parTransId="{782BA079-1756-5A45-9C5A-F002E7175F56}" sibTransId="{4238276F-FB45-CC41-AFEF-39CF09E54A53}"/>
    <dgm:cxn modelId="{3D205C67-FFA4-684A-94EE-058F817F70C5}" type="presParOf" srcId="{0FA49C8C-338A-D244-9C82-41EE868BCE82}" destId="{D6B3A83E-DFC8-D140-A061-F3580EBFEA3F}" srcOrd="0" destOrd="0" presId="urn:microsoft.com/office/officeart/2005/8/layout/vList3"/>
    <dgm:cxn modelId="{ED1C8C92-9915-4A4B-A384-D82EA24258E2}" type="presParOf" srcId="{D6B3A83E-DFC8-D140-A061-F3580EBFEA3F}" destId="{4DC40BFA-53FC-1B44-997B-17B89C30AFD6}" srcOrd="0" destOrd="0" presId="urn:microsoft.com/office/officeart/2005/8/layout/vList3"/>
    <dgm:cxn modelId="{040DE26D-0F76-0140-9F84-3A30B19AB131}" type="presParOf" srcId="{D6B3A83E-DFC8-D140-A061-F3580EBFEA3F}" destId="{60A7055E-8950-8849-ADDE-C75811986FA8}" srcOrd="1" destOrd="0" presId="urn:microsoft.com/office/officeart/2005/8/layout/vList3"/>
    <dgm:cxn modelId="{A4F42D11-D646-4B47-B975-0E188761F173}" type="presParOf" srcId="{0FA49C8C-338A-D244-9C82-41EE868BCE82}" destId="{26EAF485-D467-D145-86FA-B5341C8D58EF}" srcOrd="1" destOrd="0" presId="urn:microsoft.com/office/officeart/2005/8/layout/vList3"/>
    <dgm:cxn modelId="{2C386D5A-276F-404E-BFD7-E5FE4C8E4DC7}" type="presParOf" srcId="{0FA49C8C-338A-D244-9C82-41EE868BCE82}" destId="{BA979340-5441-D749-95F0-A7B46F8D23A6}" srcOrd="2" destOrd="0" presId="urn:microsoft.com/office/officeart/2005/8/layout/vList3"/>
    <dgm:cxn modelId="{23E91965-8B23-E04A-B46E-041CEBE881D0}" type="presParOf" srcId="{BA979340-5441-D749-95F0-A7B46F8D23A6}" destId="{0D50C44A-D14B-6548-8D4F-37F6463FFD4C}" srcOrd="0" destOrd="0" presId="urn:microsoft.com/office/officeart/2005/8/layout/vList3"/>
    <dgm:cxn modelId="{A8C328F3-975B-DB42-8636-180A218CED58}" type="presParOf" srcId="{BA979340-5441-D749-95F0-A7B46F8D23A6}" destId="{A9348ABA-904C-2440-93D6-D4FDDE679131}" srcOrd="1" destOrd="0" presId="urn:microsoft.com/office/officeart/2005/8/layout/vList3"/>
    <dgm:cxn modelId="{C63B46EF-B64F-3844-8EEA-A9C0C52D2F68}" type="presParOf" srcId="{0FA49C8C-338A-D244-9C82-41EE868BCE82}" destId="{45BC4B3A-85F7-B642-B592-9A3E485E9231}" srcOrd="3" destOrd="0" presId="urn:microsoft.com/office/officeart/2005/8/layout/vList3"/>
    <dgm:cxn modelId="{E9FFF733-64FA-BA45-8FB0-033614BD09A3}" type="presParOf" srcId="{0FA49C8C-338A-D244-9C82-41EE868BCE82}" destId="{9297FB47-D5F1-7E42-AA64-9B94F8C72B16}" srcOrd="4" destOrd="0" presId="urn:microsoft.com/office/officeart/2005/8/layout/vList3"/>
    <dgm:cxn modelId="{087C158E-2A0F-9643-BFA7-00D174ED640E}" type="presParOf" srcId="{9297FB47-D5F1-7E42-AA64-9B94F8C72B16}" destId="{E8F5EFE8-F3AB-6B43-B1AD-9355DC755DC2}" srcOrd="0" destOrd="0" presId="urn:microsoft.com/office/officeart/2005/8/layout/vList3"/>
    <dgm:cxn modelId="{BB87C485-D25A-8941-8F32-4D54CB9BA702}" type="presParOf" srcId="{9297FB47-D5F1-7E42-AA64-9B94F8C72B16}" destId="{0A4435FB-5F80-D540-8992-CC95D38B7744}" srcOrd="1" destOrd="0" presId="urn:microsoft.com/office/officeart/2005/8/layout/vList3"/>
    <dgm:cxn modelId="{A2094E69-C85B-1B46-BDC5-24C98D358B5F}" type="presParOf" srcId="{0FA49C8C-338A-D244-9C82-41EE868BCE82}" destId="{C8ED309E-E433-A248-B8D6-E37876BD5142}" srcOrd="5" destOrd="0" presId="urn:microsoft.com/office/officeart/2005/8/layout/vList3"/>
    <dgm:cxn modelId="{3BD807CF-4C80-3449-96AC-7E4611F91832}" type="presParOf" srcId="{0FA49C8C-338A-D244-9C82-41EE868BCE82}" destId="{49FCB6D0-7466-A748-8870-9295DA7D7BB6}" srcOrd="6" destOrd="0" presId="urn:microsoft.com/office/officeart/2005/8/layout/vList3"/>
    <dgm:cxn modelId="{1CA2FED1-9F54-BC4C-825E-214A593580E5}" type="presParOf" srcId="{49FCB6D0-7466-A748-8870-9295DA7D7BB6}" destId="{07DC9981-73DF-3F48-996E-3F975F5B57D1}" srcOrd="0" destOrd="0" presId="urn:microsoft.com/office/officeart/2005/8/layout/vList3"/>
    <dgm:cxn modelId="{A82AE0CA-7F4D-1B4E-BC6B-EEC72667CFE9}" type="presParOf" srcId="{49FCB6D0-7466-A748-8870-9295DA7D7BB6}" destId="{CD2BB550-5337-F946-BB7B-4D62F18C31A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0959E6-02B9-A145-AB9D-D681A6FD7189}" type="doc">
      <dgm:prSet loTypeId="urn:microsoft.com/office/officeart/2005/8/layout/cycle1" loCatId="cycle" qsTypeId="urn:microsoft.com/office/officeart/2005/8/quickstyle/simple2" qsCatId="simple" csTypeId="urn:microsoft.com/office/officeart/2005/8/colors/accent3_1" csCatId="accent3" phldr="1"/>
      <dgm:spPr/>
      <dgm:t>
        <a:bodyPr/>
        <a:lstStyle/>
        <a:p>
          <a:endParaRPr lang="en-US"/>
        </a:p>
      </dgm:t>
    </dgm:pt>
    <dgm:pt modelId="{C70F42C7-068D-3F49-A0CC-6BA3362FC514}">
      <dgm:prSet custT="1"/>
      <dgm:spPr/>
      <dgm:t>
        <a:bodyPr/>
        <a:lstStyle/>
        <a:p>
          <a:pPr rtl="0"/>
          <a:r>
            <a:rPr lang="en-US" sz="2400" dirty="0"/>
            <a:t>Inoculation</a:t>
          </a:r>
        </a:p>
      </dgm:t>
    </dgm:pt>
    <dgm:pt modelId="{0E3D1B20-1C82-934C-B9C8-D24539A6F286}" type="parTrans" cxnId="{A93D852C-8748-A249-8A1E-0F37974A429E}">
      <dgm:prSet/>
      <dgm:spPr/>
      <dgm:t>
        <a:bodyPr/>
        <a:lstStyle/>
        <a:p>
          <a:endParaRPr lang="en-US" sz="2400"/>
        </a:p>
      </dgm:t>
    </dgm:pt>
    <dgm:pt modelId="{E21756E1-E3F7-3946-80F2-B4796B6B4FE7}" type="sibTrans" cxnId="{A93D852C-8748-A249-8A1E-0F37974A429E}">
      <dgm:prSet/>
      <dgm:spPr/>
      <dgm:t>
        <a:bodyPr/>
        <a:lstStyle/>
        <a:p>
          <a:endParaRPr lang="en-US" sz="2400"/>
        </a:p>
      </dgm:t>
    </dgm:pt>
    <dgm:pt modelId="{7B3FBFA5-CF7A-AE47-B1B2-0C5FD0976BA5}">
      <dgm:prSet custT="1"/>
      <dgm:spPr/>
      <dgm:t>
        <a:bodyPr/>
        <a:lstStyle/>
        <a:p>
          <a:pPr rtl="0"/>
          <a:r>
            <a:rPr lang="en-US" sz="2400" dirty="0"/>
            <a:t>Penetration</a:t>
          </a:r>
        </a:p>
      </dgm:t>
    </dgm:pt>
    <dgm:pt modelId="{592A8A1E-250C-AB4B-AA99-BA1B6FECFF2D}" type="parTrans" cxnId="{5B4E500D-D39F-1C4E-99E2-C7761C771B60}">
      <dgm:prSet/>
      <dgm:spPr/>
      <dgm:t>
        <a:bodyPr/>
        <a:lstStyle/>
        <a:p>
          <a:endParaRPr lang="en-US" sz="2400"/>
        </a:p>
      </dgm:t>
    </dgm:pt>
    <dgm:pt modelId="{EBB59A74-EC96-1345-862B-63BFE3ADF7A4}" type="sibTrans" cxnId="{5B4E500D-D39F-1C4E-99E2-C7761C771B60}">
      <dgm:prSet/>
      <dgm:spPr/>
      <dgm:t>
        <a:bodyPr/>
        <a:lstStyle/>
        <a:p>
          <a:endParaRPr lang="en-US" sz="2400"/>
        </a:p>
      </dgm:t>
    </dgm:pt>
    <dgm:pt modelId="{2EEEBDBA-7C19-3548-84CD-F640FF8F2512}">
      <dgm:prSet custT="1"/>
      <dgm:spPr/>
      <dgm:t>
        <a:bodyPr/>
        <a:lstStyle/>
        <a:p>
          <a:pPr rtl="0"/>
          <a:r>
            <a:rPr lang="en-US" sz="2400"/>
            <a:t>Infection</a:t>
          </a:r>
        </a:p>
      </dgm:t>
    </dgm:pt>
    <dgm:pt modelId="{EA8D4C96-ECB8-2444-948B-6EE8D9687918}" type="parTrans" cxnId="{88FD716B-2E8B-CA40-A7C2-BF58A9198F5F}">
      <dgm:prSet/>
      <dgm:spPr/>
      <dgm:t>
        <a:bodyPr/>
        <a:lstStyle/>
        <a:p>
          <a:endParaRPr lang="en-US" sz="2400"/>
        </a:p>
      </dgm:t>
    </dgm:pt>
    <dgm:pt modelId="{95A25E54-E551-DE49-99FE-85E0436E59EA}" type="sibTrans" cxnId="{88FD716B-2E8B-CA40-A7C2-BF58A9198F5F}">
      <dgm:prSet/>
      <dgm:spPr/>
      <dgm:t>
        <a:bodyPr/>
        <a:lstStyle/>
        <a:p>
          <a:endParaRPr lang="en-US" sz="2400"/>
        </a:p>
      </dgm:t>
    </dgm:pt>
    <dgm:pt modelId="{3B10283A-96D9-C349-9666-3C231169096A}">
      <dgm:prSet custT="1"/>
      <dgm:spPr/>
      <dgm:t>
        <a:bodyPr/>
        <a:lstStyle/>
        <a:p>
          <a:pPr rtl="0"/>
          <a:r>
            <a:rPr lang="en-US" sz="2400" dirty="0"/>
            <a:t>Dissemination</a:t>
          </a:r>
        </a:p>
      </dgm:t>
    </dgm:pt>
    <dgm:pt modelId="{B01845DD-6469-F440-8D40-643A0AA0B732}" type="parTrans" cxnId="{72CDD77F-7F98-024B-AC71-CB1AE1A0D6E4}">
      <dgm:prSet/>
      <dgm:spPr/>
      <dgm:t>
        <a:bodyPr/>
        <a:lstStyle/>
        <a:p>
          <a:endParaRPr lang="en-US" sz="2400"/>
        </a:p>
      </dgm:t>
    </dgm:pt>
    <dgm:pt modelId="{C47FA4EA-2CD8-5D4F-ABFC-832FDEC07279}" type="sibTrans" cxnId="{72CDD77F-7F98-024B-AC71-CB1AE1A0D6E4}">
      <dgm:prSet/>
      <dgm:spPr/>
      <dgm:t>
        <a:bodyPr/>
        <a:lstStyle/>
        <a:p>
          <a:endParaRPr lang="en-US" sz="2400"/>
        </a:p>
      </dgm:t>
    </dgm:pt>
    <dgm:pt modelId="{45E05961-0DC0-E34E-84BB-E5B837C9218F}">
      <dgm:prSet custT="1">
        <dgm:style>
          <a:lnRef idx="1">
            <a:schemeClr val="accent2"/>
          </a:lnRef>
          <a:fillRef idx="2">
            <a:schemeClr val="accent2"/>
          </a:fillRef>
          <a:effectRef idx="1">
            <a:schemeClr val="accent2"/>
          </a:effectRef>
          <a:fontRef idx="minor">
            <a:schemeClr val="dk1"/>
          </a:fontRef>
        </dgm:style>
      </dgm:prSet>
      <dgm:spPr/>
      <dgm:t>
        <a:bodyPr/>
        <a:lstStyle/>
        <a:p>
          <a:pPr rtl="0"/>
          <a:r>
            <a:rPr lang="en-US" sz="2400" dirty="0"/>
            <a:t>Overwintering</a:t>
          </a:r>
        </a:p>
      </dgm:t>
    </dgm:pt>
    <dgm:pt modelId="{76691B43-5AD2-FF41-A37A-60C9AE71EBAB}" type="parTrans" cxnId="{186339CB-70DD-724C-B967-BE4F5FF258DE}">
      <dgm:prSet/>
      <dgm:spPr/>
      <dgm:t>
        <a:bodyPr/>
        <a:lstStyle/>
        <a:p>
          <a:endParaRPr lang="en-US" sz="2400"/>
        </a:p>
      </dgm:t>
    </dgm:pt>
    <dgm:pt modelId="{14CA401F-CFA4-464E-816B-8C648FB5A894}" type="sibTrans" cxnId="{186339CB-70DD-724C-B967-BE4F5FF258DE}">
      <dgm:prSet/>
      <dgm:spPr/>
      <dgm:t>
        <a:bodyPr/>
        <a:lstStyle/>
        <a:p>
          <a:endParaRPr lang="en-US" sz="2400"/>
        </a:p>
      </dgm:t>
    </dgm:pt>
    <dgm:pt modelId="{A252B04F-7E49-3949-A412-A950B64DE4DB}" type="pres">
      <dgm:prSet presAssocID="{D20959E6-02B9-A145-AB9D-D681A6FD7189}" presName="cycle" presStyleCnt="0">
        <dgm:presLayoutVars>
          <dgm:dir/>
          <dgm:resizeHandles val="exact"/>
        </dgm:presLayoutVars>
      </dgm:prSet>
      <dgm:spPr/>
    </dgm:pt>
    <dgm:pt modelId="{EE3CCC4B-F1B9-974E-9808-27B4B637918E}" type="pres">
      <dgm:prSet presAssocID="{C70F42C7-068D-3F49-A0CC-6BA3362FC514}" presName="dummy" presStyleCnt="0"/>
      <dgm:spPr/>
    </dgm:pt>
    <dgm:pt modelId="{18758DDF-8C65-FA40-B85A-0AD62743BEB6}" type="pres">
      <dgm:prSet presAssocID="{C70F42C7-068D-3F49-A0CC-6BA3362FC514}" presName="node" presStyleLbl="revTx" presStyleIdx="0" presStyleCnt="5" custScaleX="120846">
        <dgm:presLayoutVars>
          <dgm:bulletEnabled val="1"/>
        </dgm:presLayoutVars>
      </dgm:prSet>
      <dgm:spPr/>
    </dgm:pt>
    <dgm:pt modelId="{292FAFE3-6FF7-C242-A2B9-B166B6873F2D}" type="pres">
      <dgm:prSet presAssocID="{E21756E1-E3F7-3946-80F2-B4796B6B4FE7}" presName="sibTrans" presStyleLbl="node1" presStyleIdx="0" presStyleCnt="5"/>
      <dgm:spPr/>
    </dgm:pt>
    <dgm:pt modelId="{FA76E638-DF83-6C46-9525-40A7D3081655}" type="pres">
      <dgm:prSet presAssocID="{7B3FBFA5-CF7A-AE47-B1B2-0C5FD0976BA5}" presName="dummy" presStyleCnt="0"/>
      <dgm:spPr/>
    </dgm:pt>
    <dgm:pt modelId="{69A1958C-BD51-1F47-8D0A-C99B72B9A637}" type="pres">
      <dgm:prSet presAssocID="{7B3FBFA5-CF7A-AE47-B1B2-0C5FD0976BA5}" presName="node" presStyleLbl="revTx" presStyleIdx="1" presStyleCnt="5" custScaleX="126730">
        <dgm:presLayoutVars>
          <dgm:bulletEnabled val="1"/>
        </dgm:presLayoutVars>
      </dgm:prSet>
      <dgm:spPr/>
    </dgm:pt>
    <dgm:pt modelId="{2CE5880A-6E3B-6A44-9FD3-510BF2AF304E}" type="pres">
      <dgm:prSet presAssocID="{EBB59A74-EC96-1345-862B-63BFE3ADF7A4}" presName="sibTrans" presStyleLbl="node1" presStyleIdx="1" presStyleCnt="5"/>
      <dgm:spPr/>
    </dgm:pt>
    <dgm:pt modelId="{F418398A-F66E-324F-BF97-0E99EDBDB08E}" type="pres">
      <dgm:prSet presAssocID="{2EEEBDBA-7C19-3548-84CD-F640FF8F2512}" presName="dummy" presStyleCnt="0"/>
      <dgm:spPr/>
    </dgm:pt>
    <dgm:pt modelId="{278CFAE4-DDD1-E146-BEAF-B1CEACBFC5DB}" type="pres">
      <dgm:prSet presAssocID="{2EEEBDBA-7C19-3548-84CD-F640FF8F2512}" presName="node" presStyleLbl="revTx" presStyleIdx="2" presStyleCnt="5">
        <dgm:presLayoutVars>
          <dgm:bulletEnabled val="1"/>
        </dgm:presLayoutVars>
      </dgm:prSet>
      <dgm:spPr/>
    </dgm:pt>
    <dgm:pt modelId="{E6767CBD-BE35-5048-9235-FD9D32C04308}" type="pres">
      <dgm:prSet presAssocID="{95A25E54-E551-DE49-99FE-85E0436E59EA}" presName="sibTrans" presStyleLbl="node1" presStyleIdx="2" presStyleCnt="5"/>
      <dgm:spPr/>
    </dgm:pt>
    <dgm:pt modelId="{CCE061A4-448E-7F4F-92DF-9532A6C7221B}" type="pres">
      <dgm:prSet presAssocID="{3B10283A-96D9-C349-9666-3C231169096A}" presName="dummy" presStyleCnt="0"/>
      <dgm:spPr/>
    </dgm:pt>
    <dgm:pt modelId="{768E3BA7-8B82-A148-A285-C74A55113900}" type="pres">
      <dgm:prSet presAssocID="{3B10283A-96D9-C349-9666-3C231169096A}" presName="node" presStyleLbl="revTx" presStyleIdx="3" presStyleCnt="5" custScaleX="140536">
        <dgm:presLayoutVars>
          <dgm:bulletEnabled val="1"/>
        </dgm:presLayoutVars>
      </dgm:prSet>
      <dgm:spPr/>
    </dgm:pt>
    <dgm:pt modelId="{1BC2079D-FF83-BA4E-9F40-9D46DF63D2A6}" type="pres">
      <dgm:prSet presAssocID="{C47FA4EA-2CD8-5D4F-ABFC-832FDEC07279}" presName="sibTrans" presStyleLbl="node1" presStyleIdx="3" presStyleCnt="5"/>
      <dgm:spPr/>
    </dgm:pt>
    <dgm:pt modelId="{7D00AEEA-F3A9-2D4A-BFB2-78281FB08BEE}" type="pres">
      <dgm:prSet presAssocID="{45E05961-0DC0-E34E-84BB-E5B837C9218F}" presName="dummy" presStyleCnt="0"/>
      <dgm:spPr/>
    </dgm:pt>
    <dgm:pt modelId="{ECDF7559-0BC2-6740-89C7-FB078F60DE37}" type="pres">
      <dgm:prSet presAssocID="{45E05961-0DC0-E34E-84BB-E5B837C9218F}" presName="node" presStyleLbl="revTx" presStyleIdx="4" presStyleCnt="5" custScaleX="175471" custScaleY="61465" custRadScaleRad="105147" custRadScaleInc="-14010">
        <dgm:presLayoutVars>
          <dgm:bulletEnabled val="1"/>
        </dgm:presLayoutVars>
      </dgm:prSet>
      <dgm:spPr/>
    </dgm:pt>
    <dgm:pt modelId="{E13FFB21-4D1D-2940-B5AE-B2E0D65BBFC9}" type="pres">
      <dgm:prSet presAssocID="{14CA401F-CFA4-464E-816B-8C648FB5A894}" presName="sibTrans" presStyleLbl="node1" presStyleIdx="4" presStyleCnt="5"/>
      <dgm:spPr/>
    </dgm:pt>
  </dgm:ptLst>
  <dgm:cxnLst>
    <dgm:cxn modelId="{5B4E500D-D39F-1C4E-99E2-C7761C771B60}" srcId="{D20959E6-02B9-A145-AB9D-D681A6FD7189}" destId="{7B3FBFA5-CF7A-AE47-B1B2-0C5FD0976BA5}" srcOrd="1" destOrd="0" parTransId="{592A8A1E-250C-AB4B-AA99-BA1B6FECFF2D}" sibTransId="{EBB59A74-EC96-1345-862B-63BFE3ADF7A4}"/>
    <dgm:cxn modelId="{62404523-1367-C546-805B-4EAF4D893E20}" type="presOf" srcId="{95A25E54-E551-DE49-99FE-85E0436E59EA}" destId="{E6767CBD-BE35-5048-9235-FD9D32C04308}" srcOrd="0" destOrd="0" presId="urn:microsoft.com/office/officeart/2005/8/layout/cycle1"/>
    <dgm:cxn modelId="{A93D852C-8748-A249-8A1E-0F37974A429E}" srcId="{D20959E6-02B9-A145-AB9D-D681A6FD7189}" destId="{C70F42C7-068D-3F49-A0CC-6BA3362FC514}" srcOrd="0" destOrd="0" parTransId="{0E3D1B20-1C82-934C-B9C8-D24539A6F286}" sibTransId="{E21756E1-E3F7-3946-80F2-B4796B6B4FE7}"/>
    <dgm:cxn modelId="{84003C3A-1F78-4741-B655-A03018A4D0E8}" type="presOf" srcId="{E21756E1-E3F7-3946-80F2-B4796B6B4FE7}" destId="{292FAFE3-6FF7-C242-A2B9-B166B6873F2D}" srcOrd="0" destOrd="0" presId="urn:microsoft.com/office/officeart/2005/8/layout/cycle1"/>
    <dgm:cxn modelId="{39542550-8F8E-564B-B1B1-39E66BEA2DB7}" type="presOf" srcId="{C47FA4EA-2CD8-5D4F-ABFC-832FDEC07279}" destId="{1BC2079D-FF83-BA4E-9F40-9D46DF63D2A6}" srcOrd="0" destOrd="0" presId="urn:microsoft.com/office/officeart/2005/8/layout/cycle1"/>
    <dgm:cxn modelId="{BE36C763-E19C-374B-B151-202FC38296EF}" type="presOf" srcId="{EBB59A74-EC96-1345-862B-63BFE3ADF7A4}" destId="{2CE5880A-6E3B-6A44-9FD3-510BF2AF304E}" srcOrd="0" destOrd="0" presId="urn:microsoft.com/office/officeart/2005/8/layout/cycle1"/>
    <dgm:cxn modelId="{88FD716B-2E8B-CA40-A7C2-BF58A9198F5F}" srcId="{D20959E6-02B9-A145-AB9D-D681A6FD7189}" destId="{2EEEBDBA-7C19-3548-84CD-F640FF8F2512}" srcOrd="2" destOrd="0" parTransId="{EA8D4C96-ECB8-2444-948B-6EE8D9687918}" sibTransId="{95A25E54-E551-DE49-99FE-85E0436E59EA}"/>
    <dgm:cxn modelId="{72CDD77F-7F98-024B-AC71-CB1AE1A0D6E4}" srcId="{D20959E6-02B9-A145-AB9D-D681A6FD7189}" destId="{3B10283A-96D9-C349-9666-3C231169096A}" srcOrd="3" destOrd="0" parTransId="{B01845DD-6469-F440-8D40-643A0AA0B732}" sibTransId="{C47FA4EA-2CD8-5D4F-ABFC-832FDEC07279}"/>
    <dgm:cxn modelId="{4C00B1A6-7026-BB44-879A-1244E06736A6}" type="presOf" srcId="{D20959E6-02B9-A145-AB9D-D681A6FD7189}" destId="{A252B04F-7E49-3949-A412-A950B64DE4DB}" srcOrd="0" destOrd="0" presId="urn:microsoft.com/office/officeart/2005/8/layout/cycle1"/>
    <dgm:cxn modelId="{19E752A9-6DD7-7A4A-A3E5-7EA4582D2292}" type="presOf" srcId="{3B10283A-96D9-C349-9666-3C231169096A}" destId="{768E3BA7-8B82-A148-A285-C74A55113900}" srcOrd="0" destOrd="0" presId="urn:microsoft.com/office/officeart/2005/8/layout/cycle1"/>
    <dgm:cxn modelId="{523FBEBC-439D-6540-A449-B759CCFB7D84}" type="presOf" srcId="{7B3FBFA5-CF7A-AE47-B1B2-0C5FD0976BA5}" destId="{69A1958C-BD51-1F47-8D0A-C99B72B9A637}" srcOrd="0" destOrd="0" presId="urn:microsoft.com/office/officeart/2005/8/layout/cycle1"/>
    <dgm:cxn modelId="{AA4EABBF-8C97-7749-B73C-269BF614D99D}" type="presOf" srcId="{14CA401F-CFA4-464E-816B-8C648FB5A894}" destId="{E13FFB21-4D1D-2940-B5AE-B2E0D65BBFC9}" srcOrd="0" destOrd="0" presId="urn:microsoft.com/office/officeart/2005/8/layout/cycle1"/>
    <dgm:cxn modelId="{186339CB-70DD-724C-B967-BE4F5FF258DE}" srcId="{D20959E6-02B9-A145-AB9D-D681A6FD7189}" destId="{45E05961-0DC0-E34E-84BB-E5B837C9218F}" srcOrd="4" destOrd="0" parTransId="{76691B43-5AD2-FF41-A37A-60C9AE71EBAB}" sibTransId="{14CA401F-CFA4-464E-816B-8C648FB5A894}"/>
    <dgm:cxn modelId="{D51CA1CC-0EB7-2B47-991E-B6031FB73786}" type="presOf" srcId="{45E05961-0DC0-E34E-84BB-E5B837C9218F}" destId="{ECDF7559-0BC2-6740-89C7-FB078F60DE37}" srcOrd="0" destOrd="0" presId="urn:microsoft.com/office/officeart/2005/8/layout/cycle1"/>
    <dgm:cxn modelId="{4CDE92D6-2D94-B64F-BCDC-451267546B51}" type="presOf" srcId="{2EEEBDBA-7C19-3548-84CD-F640FF8F2512}" destId="{278CFAE4-DDD1-E146-BEAF-B1CEACBFC5DB}" srcOrd="0" destOrd="0" presId="urn:microsoft.com/office/officeart/2005/8/layout/cycle1"/>
    <dgm:cxn modelId="{2BA940E8-AA27-864E-813F-3093A701B86D}" type="presOf" srcId="{C70F42C7-068D-3F49-A0CC-6BA3362FC514}" destId="{18758DDF-8C65-FA40-B85A-0AD62743BEB6}" srcOrd="0" destOrd="0" presId="urn:microsoft.com/office/officeart/2005/8/layout/cycle1"/>
    <dgm:cxn modelId="{C07D0F7B-B14C-204C-AD5B-81439B827BA1}" type="presParOf" srcId="{A252B04F-7E49-3949-A412-A950B64DE4DB}" destId="{EE3CCC4B-F1B9-974E-9808-27B4B637918E}" srcOrd="0" destOrd="0" presId="urn:microsoft.com/office/officeart/2005/8/layout/cycle1"/>
    <dgm:cxn modelId="{745AC8EA-91D7-8446-8520-C319B618C018}" type="presParOf" srcId="{A252B04F-7E49-3949-A412-A950B64DE4DB}" destId="{18758DDF-8C65-FA40-B85A-0AD62743BEB6}" srcOrd="1" destOrd="0" presId="urn:microsoft.com/office/officeart/2005/8/layout/cycle1"/>
    <dgm:cxn modelId="{AF32075F-CCFC-904A-AD44-8B252355F2F1}" type="presParOf" srcId="{A252B04F-7E49-3949-A412-A950B64DE4DB}" destId="{292FAFE3-6FF7-C242-A2B9-B166B6873F2D}" srcOrd="2" destOrd="0" presId="urn:microsoft.com/office/officeart/2005/8/layout/cycle1"/>
    <dgm:cxn modelId="{694E9E5E-46F2-1645-BF82-165778EE8F84}" type="presParOf" srcId="{A252B04F-7E49-3949-A412-A950B64DE4DB}" destId="{FA76E638-DF83-6C46-9525-40A7D3081655}" srcOrd="3" destOrd="0" presId="urn:microsoft.com/office/officeart/2005/8/layout/cycle1"/>
    <dgm:cxn modelId="{4FAB63E8-C791-D042-997D-DEE9FFDD20D9}" type="presParOf" srcId="{A252B04F-7E49-3949-A412-A950B64DE4DB}" destId="{69A1958C-BD51-1F47-8D0A-C99B72B9A637}" srcOrd="4" destOrd="0" presId="urn:microsoft.com/office/officeart/2005/8/layout/cycle1"/>
    <dgm:cxn modelId="{F4826ACF-7333-004D-A376-32CB4019236F}" type="presParOf" srcId="{A252B04F-7E49-3949-A412-A950B64DE4DB}" destId="{2CE5880A-6E3B-6A44-9FD3-510BF2AF304E}" srcOrd="5" destOrd="0" presId="urn:microsoft.com/office/officeart/2005/8/layout/cycle1"/>
    <dgm:cxn modelId="{C4434571-AF7A-FC4B-BCA0-29A07CD22744}" type="presParOf" srcId="{A252B04F-7E49-3949-A412-A950B64DE4DB}" destId="{F418398A-F66E-324F-BF97-0E99EDBDB08E}" srcOrd="6" destOrd="0" presId="urn:microsoft.com/office/officeart/2005/8/layout/cycle1"/>
    <dgm:cxn modelId="{DFC7C565-90E5-9F4D-96DB-5717079B7BEA}" type="presParOf" srcId="{A252B04F-7E49-3949-A412-A950B64DE4DB}" destId="{278CFAE4-DDD1-E146-BEAF-B1CEACBFC5DB}" srcOrd="7" destOrd="0" presId="urn:microsoft.com/office/officeart/2005/8/layout/cycle1"/>
    <dgm:cxn modelId="{F2E61C30-211B-5E41-AF35-9FB14F3B0039}" type="presParOf" srcId="{A252B04F-7E49-3949-A412-A950B64DE4DB}" destId="{E6767CBD-BE35-5048-9235-FD9D32C04308}" srcOrd="8" destOrd="0" presId="urn:microsoft.com/office/officeart/2005/8/layout/cycle1"/>
    <dgm:cxn modelId="{C004D977-B3D1-314F-ACD8-8B6AA7F6204A}" type="presParOf" srcId="{A252B04F-7E49-3949-A412-A950B64DE4DB}" destId="{CCE061A4-448E-7F4F-92DF-9532A6C7221B}" srcOrd="9" destOrd="0" presId="urn:microsoft.com/office/officeart/2005/8/layout/cycle1"/>
    <dgm:cxn modelId="{DCAB9DFD-FA18-0B42-80DD-F37477C2AA28}" type="presParOf" srcId="{A252B04F-7E49-3949-A412-A950B64DE4DB}" destId="{768E3BA7-8B82-A148-A285-C74A55113900}" srcOrd="10" destOrd="0" presId="urn:microsoft.com/office/officeart/2005/8/layout/cycle1"/>
    <dgm:cxn modelId="{60255ED1-4DD0-C64D-9F4E-2BA312EE09CA}" type="presParOf" srcId="{A252B04F-7E49-3949-A412-A950B64DE4DB}" destId="{1BC2079D-FF83-BA4E-9F40-9D46DF63D2A6}" srcOrd="11" destOrd="0" presId="urn:microsoft.com/office/officeart/2005/8/layout/cycle1"/>
    <dgm:cxn modelId="{6740339C-EF2B-8141-8A56-0DA4F7F4CCCC}" type="presParOf" srcId="{A252B04F-7E49-3949-A412-A950B64DE4DB}" destId="{7D00AEEA-F3A9-2D4A-BFB2-78281FB08BEE}" srcOrd="12" destOrd="0" presId="urn:microsoft.com/office/officeart/2005/8/layout/cycle1"/>
    <dgm:cxn modelId="{C04A8DEE-D4F6-6948-924B-A1A630E06ACB}" type="presParOf" srcId="{A252B04F-7E49-3949-A412-A950B64DE4DB}" destId="{ECDF7559-0BC2-6740-89C7-FB078F60DE37}" srcOrd="13" destOrd="0" presId="urn:microsoft.com/office/officeart/2005/8/layout/cycle1"/>
    <dgm:cxn modelId="{A12C57D7-8C72-1E4B-A58C-1DCCAB85E176}" type="presParOf" srcId="{A252B04F-7E49-3949-A412-A950B64DE4DB}" destId="{E13FFB21-4D1D-2940-B5AE-B2E0D65BBFC9}" srcOrd="14" destOrd="0" presId="urn:microsoft.com/office/officeart/2005/8/layout/cycle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4AA63A46-C3D3-4F28-86E4-B3182DE51966}" type="doc">
      <dgm:prSet loTypeId="urn:microsoft.com/office/officeart/2005/8/layout/default" loCatId="Inbox" qsTypeId="urn:microsoft.com/office/officeart/2005/8/quickstyle/simple5" qsCatId="simple" csTypeId="urn:microsoft.com/office/officeart/2005/8/colors/colorful2" csCatId="colorful"/>
      <dgm:spPr/>
      <dgm:t>
        <a:bodyPr/>
        <a:lstStyle/>
        <a:p>
          <a:endParaRPr lang="en-US"/>
        </a:p>
      </dgm:t>
    </dgm:pt>
    <dgm:pt modelId="{AF4C6932-0432-458D-8CFE-9D25D262D738}">
      <dgm:prSet/>
      <dgm:spPr/>
      <dgm:t>
        <a:bodyPr/>
        <a:lstStyle/>
        <a:p>
          <a:r>
            <a:rPr lang="en-US"/>
            <a:t>Prevention</a:t>
          </a:r>
        </a:p>
      </dgm:t>
    </dgm:pt>
    <dgm:pt modelId="{2426AE68-FA55-4D89-A518-1815919F3B49}" type="parTrans" cxnId="{993B76F0-0DF7-41AB-BD1F-4D091CE7583C}">
      <dgm:prSet/>
      <dgm:spPr/>
      <dgm:t>
        <a:bodyPr/>
        <a:lstStyle/>
        <a:p>
          <a:endParaRPr lang="en-US"/>
        </a:p>
      </dgm:t>
    </dgm:pt>
    <dgm:pt modelId="{A74B79B6-002E-49C6-A8EB-438712A96D66}" type="sibTrans" cxnId="{993B76F0-0DF7-41AB-BD1F-4D091CE7583C}">
      <dgm:prSet/>
      <dgm:spPr/>
      <dgm:t>
        <a:bodyPr/>
        <a:lstStyle/>
        <a:p>
          <a:endParaRPr lang="en-US"/>
        </a:p>
      </dgm:t>
    </dgm:pt>
    <dgm:pt modelId="{1472ECD6-5845-45BD-9CB6-DB4DF7169113}">
      <dgm:prSet/>
      <dgm:spPr/>
      <dgm:t>
        <a:bodyPr/>
        <a:lstStyle/>
        <a:p>
          <a:r>
            <a:rPr lang="en-US"/>
            <a:t>Diagnosis and Monitoring</a:t>
          </a:r>
        </a:p>
      </dgm:t>
    </dgm:pt>
    <dgm:pt modelId="{11A0D5D9-C056-496D-874B-5492208296B8}" type="parTrans" cxnId="{7B201C7D-A42A-42CD-A099-A38CAE27882C}">
      <dgm:prSet/>
      <dgm:spPr/>
      <dgm:t>
        <a:bodyPr/>
        <a:lstStyle/>
        <a:p>
          <a:endParaRPr lang="en-US"/>
        </a:p>
      </dgm:t>
    </dgm:pt>
    <dgm:pt modelId="{F03E7186-DFCA-4A6B-BECB-6CA59205B660}" type="sibTrans" cxnId="{7B201C7D-A42A-42CD-A099-A38CAE27882C}">
      <dgm:prSet/>
      <dgm:spPr/>
      <dgm:t>
        <a:bodyPr/>
        <a:lstStyle/>
        <a:p>
          <a:endParaRPr lang="en-US"/>
        </a:p>
      </dgm:t>
    </dgm:pt>
    <dgm:pt modelId="{2C0E5D68-3A29-435E-B961-816BC19EE509}">
      <dgm:prSet/>
      <dgm:spPr/>
      <dgm:t>
        <a:bodyPr/>
        <a:lstStyle/>
        <a:p>
          <a:r>
            <a:rPr lang="en-US"/>
            <a:t>Cultural Practices</a:t>
          </a:r>
        </a:p>
      </dgm:t>
    </dgm:pt>
    <dgm:pt modelId="{0E466F9E-1740-4874-ADBF-F3DBECCC6BCB}" type="parTrans" cxnId="{424E5769-FACE-4FA7-A551-4CEADEC5154D}">
      <dgm:prSet/>
      <dgm:spPr/>
      <dgm:t>
        <a:bodyPr/>
        <a:lstStyle/>
        <a:p>
          <a:endParaRPr lang="en-US"/>
        </a:p>
      </dgm:t>
    </dgm:pt>
    <dgm:pt modelId="{8B41C420-2FDA-4411-BF3A-8CDBB4FC0405}" type="sibTrans" cxnId="{424E5769-FACE-4FA7-A551-4CEADEC5154D}">
      <dgm:prSet/>
      <dgm:spPr/>
      <dgm:t>
        <a:bodyPr/>
        <a:lstStyle/>
        <a:p>
          <a:endParaRPr lang="en-US"/>
        </a:p>
      </dgm:t>
    </dgm:pt>
    <dgm:pt modelId="{891D80DF-8260-4115-BF43-CC031C505827}">
      <dgm:prSet/>
      <dgm:spPr/>
      <dgm:t>
        <a:bodyPr/>
        <a:lstStyle/>
        <a:p>
          <a:r>
            <a:rPr lang="en-US"/>
            <a:t>Mechanical Practices</a:t>
          </a:r>
        </a:p>
      </dgm:t>
    </dgm:pt>
    <dgm:pt modelId="{5CA081D7-BE91-465B-8EF5-1A7770283B67}" type="parTrans" cxnId="{ED70B493-5D25-4564-9C50-515F2FC4E455}">
      <dgm:prSet/>
      <dgm:spPr/>
      <dgm:t>
        <a:bodyPr/>
        <a:lstStyle/>
        <a:p>
          <a:endParaRPr lang="en-US"/>
        </a:p>
      </dgm:t>
    </dgm:pt>
    <dgm:pt modelId="{5A10BD4F-2B6B-485F-8DDA-2B41B76BCEA8}" type="sibTrans" cxnId="{ED70B493-5D25-4564-9C50-515F2FC4E455}">
      <dgm:prSet/>
      <dgm:spPr/>
      <dgm:t>
        <a:bodyPr/>
        <a:lstStyle/>
        <a:p>
          <a:endParaRPr lang="en-US"/>
        </a:p>
      </dgm:t>
    </dgm:pt>
    <dgm:pt modelId="{B1C586A5-4EC1-4A49-AD0E-54944251F922}">
      <dgm:prSet/>
      <dgm:spPr/>
      <dgm:t>
        <a:bodyPr/>
        <a:lstStyle/>
        <a:p>
          <a:r>
            <a:rPr lang="en-US" dirty="0"/>
            <a:t>Chemical Control</a:t>
          </a:r>
        </a:p>
      </dgm:t>
    </dgm:pt>
    <dgm:pt modelId="{4945C636-EE9F-4F8D-A777-501D0486B85F}" type="parTrans" cxnId="{ED7FC531-2438-4BFF-A13E-59A200C4CE4C}">
      <dgm:prSet/>
      <dgm:spPr/>
      <dgm:t>
        <a:bodyPr/>
        <a:lstStyle/>
        <a:p>
          <a:endParaRPr lang="en-US"/>
        </a:p>
      </dgm:t>
    </dgm:pt>
    <dgm:pt modelId="{C3A9DD54-7383-4671-B2DE-80FAE3C88A69}" type="sibTrans" cxnId="{ED7FC531-2438-4BFF-A13E-59A200C4CE4C}">
      <dgm:prSet/>
      <dgm:spPr/>
      <dgm:t>
        <a:bodyPr/>
        <a:lstStyle/>
        <a:p>
          <a:endParaRPr lang="en-US"/>
        </a:p>
      </dgm:t>
    </dgm:pt>
    <dgm:pt modelId="{96B85FF6-0F47-3B4E-B773-EE3F473B53A0}" type="pres">
      <dgm:prSet presAssocID="{4AA63A46-C3D3-4F28-86E4-B3182DE51966}" presName="diagram" presStyleCnt="0">
        <dgm:presLayoutVars>
          <dgm:dir/>
          <dgm:resizeHandles val="exact"/>
        </dgm:presLayoutVars>
      </dgm:prSet>
      <dgm:spPr/>
    </dgm:pt>
    <dgm:pt modelId="{9A01E8AA-C5AB-6049-BD41-EF0B36CEC776}" type="pres">
      <dgm:prSet presAssocID="{AF4C6932-0432-458D-8CFE-9D25D262D738}" presName="node" presStyleLbl="node1" presStyleIdx="0" presStyleCnt="5">
        <dgm:presLayoutVars>
          <dgm:bulletEnabled val="1"/>
        </dgm:presLayoutVars>
      </dgm:prSet>
      <dgm:spPr/>
    </dgm:pt>
    <dgm:pt modelId="{8911BFD4-4FB3-D04F-964C-76C3CD56AB5E}" type="pres">
      <dgm:prSet presAssocID="{A74B79B6-002E-49C6-A8EB-438712A96D66}" presName="sibTrans" presStyleCnt="0"/>
      <dgm:spPr/>
    </dgm:pt>
    <dgm:pt modelId="{A4116C6D-2B6F-8340-B8C1-732CAB1F21A5}" type="pres">
      <dgm:prSet presAssocID="{1472ECD6-5845-45BD-9CB6-DB4DF7169113}" presName="node" presStyleLbl="node1" presStyleIdx="1" presStyleCnt="5">
        <dgm:presLayoutVars>
          <dgm:bulletEnabled val="1"/>
        </dgm:presLayoutVars>
      </dgm:prSet>
      <dgm:spPr/>
    </dgm:pt>
    <dgm:pt modelId="{56F8FC53-552D-F64E-9B78-2E0D2B4DFB3D}" type="pres">
      <dgm:prSet presAssocID="{F03E7186-DFCA-4A6B-BECB-6CA59205B660}" presName="sibTrans" presStyleCnt="0"/>
      <dgm:spPr/>
    </dgm:pt>
    <dgm:pt modelId="{F8863B5A-3828-1942-A735-58AAB5266AD7}" type="pres">
      <dgm:prSet presAssocID="{2C0E5D68-3A29-435E-B961-816BC19EE509}" presName="node" presStyleLbl="node1" presStyleIdx="2" presStyleCnt="5">
        <dgm:presLayoutVars>
          <dgm:bulletEnabled val="1"/>
        </dgm:presLayoutVars>
      </dgm:prSet>
      <dgm:spPr/>
    </dgm:pt>
    <dgm:pt modelId="{88BA9BE9-0C21-7A4D-9226-AA6FF090AD10}" type="pres">
      <dgm:prSet presAssocID="{8B41C420-2FDA-4411-BF3A-8CDBB4FC0405}" presName="sibTrans" presStyleCnt="0"/>
      <dgm:spPr/>
    </dgm:pt>
    <dgm:pt modelId="{2D65A6AE-6836-1543-B7D5-5EE2EE474D61}" type="pres">
      <dgm:prSet presAssocID="{891D80DF-8260-4115-BF43-CC031C505827}" presName="node" presStyleLbl="node1" presStyleIdx="3" presStyleCnt="5">
        <dgm:presLayoutVars>
          <dgm:bulletEnabled val="1"/>
        </dgm:presLayoutVars>
      </dgm:prSet>
      <dgm:spPr/>
    </dgm:pt>
    <dgm:pt modelId="{62E55775-ECCE-BB4F-975E-8FEB393A1458}" type="pres">
      <dgm:prSet presAssocID="{5A10BD4F-2B6B-485F-8DDA-2B41B76BCEA8}" presName="sibTrans" presStyleCnt="0"/>
      <dgm:spPr/>
    </dgm:pt>
    <dgm:pt modelId="{26EACD72-56C1-2B43-A6B5-B5BC8BF9788A}" type="pres">
      <dgm:prSet presAssocID="{B1C586A5-4EC1-4A49-AD0E-54944251F922}" presName="node" presStyleLbl="node1" presStyleIdx="4" presStyleCnt="5">
        <dgm:presLayoutVars>
          <dgm:bulletEnabled val="1"/>
        </dgm:presLayoutVars>
      </dgm:prSet>
      <dgm:spPr/>
    </dgm:pt>
  </dgm:ptLst>
  <dgm:cxnLst>
    <dgm:cxn modelId="{42E31916-9C3B-794E-8BA1-40C61709675B}" type="presOf" srcId="{B1C586A5-4EC1-4A49-AD0E-54944251F922}" destId="{26EACD72-56C1-2B43-A6B5-B5BC8BF9788A}" srcOrd="0" destOrd="0" presId="urn:microsoft.com/office/officeart/2005/8/layout/default"/>
    <dgm:cxn modelId="{ED7FC531-2438-4BFF-A13E-59A200C4CE4C}" srcId="{4AA63A46-C3D3-4F28-86E4-B3182DE51966}" destId="{B1C586A5-4EC1-4A49-AD0E-54944251F922}" srcOrd="4" destOrd="0" parTransId="{4945C636-EE9F-4F8D-A777-501D0486B85F}" sibTransId="{C3A9DD54-7383-4671-B2DE-80FAE3C88A69}"/>
    <dgm:cxn modelId="{C9855132-E548-3249-8AFD-E2D433BD3D60}" type="presOf" srcId="{1472ECD6-5845-45BD-9CB6-DB4DF7169113}" destId="{A4116C6D-2B6F-8340-B8C1-732CAB1F21A5}" srcOrd="0" destOrd="0" presId="urn:microsoft.com/office/officeart/2005/8/layout/default"/>
    <dgm:cxn modelId="{62444137-E282-8D4F-B635-0A39F64586FB}" type="presOf" srcId="{4AA63A46-C3D3-4F28-86E4-B3182DE51966}" destId="{96B85FF6-0F47-3B4E-B773-EE3F473B53A0}" srcOrd="0" destOrd="0" presId="urn:microsoft.com/office/officeart/2005/8/layout/default"/>
    <dgm:cxn modelId="{F5B90253-A2B0-6B47-8EDD-13621EDD1EC4}" type="presOf" srcId="{891D80DF-8260-4115-BF43-CC031C505827}" destId="{2D65A6AE-6836-1543-B7D5-5EE2EE474D61}" srcOrd="0" destOrd="0" presId="urn:microsoft.com/office/officeart/2005/8/layout/default"/>
    <dgm:cxn modelId="{424E5769-FACE-4FA7-A551-4CEADEC5154D}" srcId="{4AA63A46-C3D3-4F28-86E4-B3182DE51966}" destId="{2C0E5D68-3A29-435E-B961-816BC19EE509}" srcOrd="2" destOrd="0" parTransId="{0E466F9E-1740-4874-ADBF-F3DBECCC6BCB}" sibTransId="{8B41C420-2FDA-4411-BF3A-8CDBB4FC0405}"/>
    <dgm:cxn modelId="{7B201C7D-A42A-42CD-A099-A38CAE27882C}" srcId="{4AA63A46-C3D3-4F28-86E4-B3182DE51966}" destId="{1472ECD6-5845-45BD-9CB6-DB4DF7169113}" srcOrd="1" destOrd="0" parTransId="{11A0D5D9-C056-496D-874B-5492208296B8}" sibTransId="{F03E7186-DFCA-4A6B-BECB-6CA59205B660}"/>
    <dgm:cxn modelId="{ED70B493-5D25-4564-9C50-515F2FC4E455}" srcId="{4AA63A46-C3D3-4F28-86E4-B3182DE51966}" destId="{891D80DF-8260-4115-BF43-CC031C505827}" srcOrd="3" destOrd="0" parTransId="{5CA081D7-BE91-465B-8EF5-1A7770283B67}" sibTransId="{5A10BD4F-2B6B-485F-8DDA-2B41B76BCEA8}"/>
    <dgm:cxn modelId="{91DFC6C3-166B-F44F-BE87-D4330008E2BF}" type="presOf" srcId="{AF4C6932-0432-458D-8CFE-9D25D262D738}" destId="{9A01E8AA-C5AB-6049-BD41-EF0B36CEC776}" srcOrd="0" destOrd="0" presId="urn:microsoft.com/office/officeart/2005/8/layout/default"/>
    <dgm:cxn modelId="{9CD98DC6-CED0-714B-B72A-4D325C8AC93D}" type="presOf" srcId="{2C0E5D68-3A29-435E-B961-816BC19EE509}" destId="{F8863B5A-3828-1942-A735-58AAB5266AD7}" srcOrd="0" destOrd="0" presId="urn:microsoft.com/office/officeart/2005/8/layout/default"/>
    <dgm:cxn modelId="{993B76F0-0DF7-41AB-BD1F-4D091CE7583C}" srcId="{4AA63A46-C3D3-4F28-86E4-B3182DE51966}" destId="{AF4C6932-0432-458D-8CFE-9D25D262D738}" srcOrd="0" destOrd="0" parTransId="{2426AE68-FA55-4D89-A518-1815919F3B49}" sibTransId="{A74B79B6-002E-49C6-A8EB-438712A96D66}"/>
    <dgm:cxn modelId="{C5C4B1A7-F012-0D4F-AA88-D8CFB9B2591E}" type="presParOf" srcId="{96B85FF6-0F47-3B4E-B773-EE3F473B53A0}" destId="{9A01E8AA-C5AB-6049-BD41-EF0B36CEC776}" srcOrd="0" destOrd="0" presId="urn:microsoft.com/office/officeart/2005/8/layout/default"/>
    <dgm:cxn modelId="{1707F004-B5D7-5242-99FE-C1485834C8A9}" type="presParOf" srcId="{96B85FF6-0F47-3B4E-B773-EE3F473B53A0}" destId="{8911BFD4-4FB3-D04F-964C-76C3CD56AB5E}" srcOrd="1" destOrd="0" presId="urn:microsoft.com/office/officeart/2005/8/layout/default"/>
    <dgm:cxn modelId="{F24D9D4E-0BA5-CA4F-8232-9D250F09EC81}" type="presParOf" srcId="{96B85FF6-0F47-3B4E-B773-EE3F473B53A0}" destId="{A4116C6D-2B6F-8340-B8C1-732CAB1F21A5}" srcOrd="2" destOrd="0" presId="urn:microsoft.com/office/officeart/2005/8/layout/default"/>
    <dgm:cxn modelId="{DBADE27D-BADA-5644-9585-3F136E9C74AF}" type="presParOf" srcId="{96B85FF6-0F47-3B4E-B773-EE3F473B53A0}" destId="{56F8FC53-552D-F64E-9B78-2E0D2B4DFB3D}" srcOrd="3" destOrd="0" presId="urn:microsoft.com/office/officeart/2005/8/layout/default"/>
    <dgm:cxn modelId="{5BD6EABC-A3A0-654E-A104-4331DA74ACC3}" type="presParOf" srcId="{96B85FF6-0F47-3B4E-B773-EE3F473B53A0}" destId="{F8863B5A-3828-1942-A735-58AAB5266AD7}" srcOrd="4" destOrd="0" presId="urn:microsoft.com/office/officeart/2005/8/layout/default"/>
    <dgm:cxn modelId="{CF4E822D-253D-6E40-865A-0E28C381C7F2}" type="presParOf" srcId="{96B85FF6-0F47-3B4E-B773-EE3F473B53A0}" destId="{88BA9BE9-0C21-7A4D-9226-AA6FF090AD10}" srcOrd="5" destOrd="0" presId="urn:microsoft.com/office/officeart/2005/8/layout/default"/>
    <dgm:cxn modelId="{D2204868-BBD0-714B-BBEC-5830F84ED1D5}" type="presParOf" srcId="{96B85FF6-0F47-3B4E-B773-EE3F473B53A0}" destId="{2D65A6AE-6836-1543-B7D5-5EE2EE474D61}" srcOrd="6" destOrd="0" presId="urn:microsoft.com/office/officeart/2005/8/layout/default"/>
    <dgm:cxn modelId="{85C3C1B1-3013-A940-BD56-1F34BA5D9D67}" type="presParOf" srcId="{96B85FF6-0F47-3B4E-B773-EE3F473B53A0}" destId="{62E55775-ECCE-BB4F-975E-8FEB393A1458}" srcOrd="7" destOrd="0" presId="urn:microsoft.com/office/officeart/2005/8/layout/default"/>
    <dgm:cxn modelId="{924598F7-A8B2-8848-BFB5-E28D3E09D8AC}" type="presParOf" srcId="{96B85FF6-0F47-3B4E-B773-EE3F473B53A0}" destId="{26EACD72-56C1-2B43-A6B5-B5BC8BF9788A}"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0671433-54F8-9043-A12A-C08DFA9FCCC0}"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D517E191-FD87-9445-B967-3E94426019DE}">
      <dgm:prSet/>
      <dgm:spPr/>
      <dgm:t>
        <a:bodyPr/>
        <a:lstStyle/>
        <a:p>
          <a:r>
            <a:rPr lang="en-US"/>
            <a:t>Damping off</a:t>
          </a:r>
        </a:p>
      </dgm:t>
    </dgm:pt>
    <dgm:pt modelId="{9C526CE6-69A2-3747-B579-ACF95749DAE4}" type="parTrans" cxnId="{37327794-482E-CF40-BA02-DDEDAD3FF251}">
      <dgm:prSet/>
      <dgm:spPr/>
      <dgm:t>
        <a:bodyPr/>
        <a:lstStyle/>
        <a:p>
          <a:endParaRPr lang="en-US"/>
        </a:p>
      </dgm:t>
    </dgm:pt>
    <dgm:pt modelId="{34AEF2E5-0C68-A04D-9650-FEE4043F43E1}" type="sibTrans" cxnId="{37327794-482E-CF40-BA02-DDEDAD3FF251}">
      <dgm:prSet/>
      <dgm:spPr/>
      <dgm:t>
        <a:bodyPr/>
        <a:lstStyle/>
        <a:p>
          <a:endParaRPr lang="en-US"/>
        </a:p>
      </dgm:t>
    </dgm:pt>
    <dgm:pt modelId="{EC20F13F-28A5-B944-8E22-DEF9B2CCA5C5}">
      <dgm:prSet/>
      <dgm:spPr/>
      <dgm:t>
        <a:bodyPr/>
        <a:lstStyle/>
        <a:p>
          <a:r>
            <a:rPr lang="en-US"/>
            <a:t>Downy mildew</a:t>
          </a:r>
        </a:p>
      </dgm:t>
    </dgm:pt>
    <dgm:pt modelId="{EB0482CB-5639-AE41-AF27-55EAC574B903}" type="parTrans" cxnId="{02D2BF0A-DDFC-B34F-AADC-AC8F4C7EFD45}">
      <dgm:prSet/>
      <dgm:spPr/>
      <dgm:t>
        <a:bodyPr/>
        <a:lstStyle/>
        <a:p>
          <a:endParaRPr lang="en-US"/>
        </a:p>
      </dgm:t>
    </dgm:pt>
    <dgm:pt modelId="{0C6CBD02-503B-1643-80A4-2A7F6058AAD7}" type="sibTrans" cxnId="{02D2BF0A-DDFC-B34F-AADC-AC8F4C7EFD45}">
      <dgm:prSet/>
      <dgm:spPr/>
      <dgm:t>
        <a:bodyPr/>
        <a:lstStyle/>
        <a:p>
          <a:endParaRPr lang="en-US"/>
        </a:p>
      </dgm:t>
    </dgm:pt>
    <dgm:pt modelId="{8558AB7F-828E-E740-B013-D4A41E60766A}">
      <dgm:prSet/>
      <dgm:spPr/>
      <dgm:t>
        <a:bodyPr/>
        <a:lstStyle/>
        <a:p>
          <a:r>
            <a:rPr lang="en-US"/>
            <a:t>Fusarium and Verticillium wilts</a:t>
          </a:r>
        </a:p>
      </dgm:t>
    </dgm:pt>
    <dgm:pt modelId="{8356D5C2-8DE4-7A4A-A7B5-84EF7696AAAC}" type="parTrans" cxnId="{A10BFE65-F957-5B4A-8F30-53019CF81310}">
      <dgm:prSet/>
      <dgm:spPr/>
      <dgm:t>
        <a:bodyPr/>
        <a:lstStyle/>
        <a:p>
          <a:endParaRPr lang="en-US"/>
        </a:p>
      </dgm:t>
    </dgm:pt>
    <dgm:pt modelId="{C61A8720-B5CB-E042-844A-54251B3B2D2A}" type="sibTrans" cxnId="{A10BFE65-F957-5B4A-8F30-53019CF81310}">
      <dgm:prSet/>
      <dgm:spPr/>
      <dgm:t>
        <a:bodyPr/>
        <a:lstStyle/>
        <a:p>
          <a:endParaRPr lang="en-US"/>
        </a:p>
      </dgm:t>
    </dgm:pt>
    <dgm:pt modelId="{388322F3-FD89-7644-97D1-454B1F88B0D8}">
      <dgm:prSet/>
      <dgm:spPr/>
      <dgm:t>
        <a:bodyPr/>
        <a:lstStyle/>
        <a:p>
          <a:r>
            <a:rPr lang="en-US" dirty="0"/>
            <a:t>Phytophthora root and crown rot</a:t>
          </a:r>
        </a:p>
      </dgm:t>
    </dgm:pt>
    <dgm:pt modelId="{069FF670-E5EC-F841-B3AA-06C8EF006B8B}" type="parTrans" cxnId="{703B5E61-0F44-8F48-B677-146F793351B9}">
      <dgm:prSet/>
      <dgm:spPr/>
      <dgm:t>
        <a:bodyPr/>
        <a:lstStyle/>
        <a:p>
          <a:endParaRPr lang="en-US"/>
        </a:p>
      </dgm:t>
    </dgm:pt>
    <dgm:pt modelId="{E49CF263-2ABC-784F-86C2-79A635B0F65E}" type="sibTrans" cxnId="{703B5E61-0F44-8F48-B677-146F793351B9}">
      <dgm:prSet/>
      <dgm:spPr/>
      <dgm:t>
        <a:bodyPr/>
        <a:lstStyle/>
        <a:p>
          <a:endParaRPr lang="en-US"/>
        </a:p>
      </dgm:t>
    </dgm:pt>
    <dgm:pt modelId="{25D7CF11-196B-814C-8D88-CC4B24075B11}">
      <dgm:prSet/>
      <dgm:spPr/>
      <dgm:t>
        <a:bodyPr/>
        <a:lstStyle/>
        <a:p>
          <a:r>
            <a:rPr lang="en-US"/>
            <a:t>White mold</a:t>
          </a:r>
        </a:p>
      </dgm:t>
    </dgm:pt>
    <dgm:pt modelId="{20A47B20-70CD-0D45-B60D-836CFB0DE8F2}" type="parTrans" cxnId="{78B32429-A851-B84A-AEED-F86F11075DDD}">
      <dgm:prSet/>
      <dgm:spPr/>
      <dgm:t>
        <a:bodyPr/>
        <a:lstStyle/>
        <a:p>
          <a:endParaRPr lang="en-US"/>
        </a:p>
      </dgm:t>
    </dgm:pt>
    <dgm:pt modelId="{A44AAE6D-DF86-C84C-ABBC-C338F036634E}" type="sibTrans" cxnId="{78B32429-A851-B84A-AEED-F86F11075DDD}">
      <dgm:prSet/>
      <dgm:spPr/>
      <dgm:t>
        <a:bodyPr/>
        <a:lstStyle/>
        <a:p>
          <a:endParaRPr lang="en-US"/>
        </a:p>
      </dgm:t>
    </dgm:pt>
    <dgm:pt modelId="{FAB8EF03-3CBA-974B-A2BB-D19D1019159D}" type="pres">
      <dgm:prSet presAssocID="{F0671433-54F8-9043-A12A-C08DFA9FCCC0}" presName="linear" presStyleCnt="0">
        <dgm:presLayoutVars>
          <dgm:dir/>
          <dgm:resizeHandles val="exact"/>
        </dgm:presLayoutVars>
      </dgm:prSet>
      <dgm:spPr/>
    </dgm:pt>
    <dgm:pt modelId="{04C1DD15-FCA4-8E45-9171-61793010B746}" type="pres">
      <dgm:prSet presAssocID="{D517E191-FD87-9445-B967-3E94426019DE}" presName="comp" presStyleCnt="0"/>
      <dgm:spPr/>
    </dgm:pt>
    <dgm:pt modelId="{40A20D03-F334-A540-8092-31677B701EF7}" type="pres">
      <dgm:prSet presAssocID="{D517E191-FD87-9445-B967-3E94426019DE}" presName="box" presStyleLbl="node1" presStyleIdx="0" presStyleCnt="5"/>
      <dgm:spPr/>
    </dgm:pt>
    <dgm:pt modelId="{C1BFAD3E-91B3-7241-89B1-02D4B2941BC4}" type="pres">
      <dgm:prSet presAssocID="{D517E191-FD87-9445-B967-3E94426019DE}" presName="img"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37000" b="-37000"/>
          </a:stretch>
        </a:blipFill>
      </dgm:spPr>
    </dgm:pt>
    <dgm:pt modelId="{8F7E1BF0-6C71-2946-A23D-5BF849E2BDFF}" type="pres">
      <dgm:prSet presAssocID="{D517E191-FD87-9445-B967-3E94426019DE}" presName="text" presStyleLbl="node1" presStyleIdx="0" presStyleCnt="5">
        <dgm:presLayoutVars>
          <dgm:bulletEnabled val="1"/>
        </dgm:presLayoutVars>
      </dgm:prSet>
      <dgm:spPr/>
    </dgm:pt>
    <dgm:pt modelId="{2CE106E3-3D71-EC4F-85D8-47D3C56718CA}" type="pres">
      <dgm:prSet presAssocID="{34AEF2E5-0C68-A04D-9650-FEE4043F43E1}" presName="spacer" presStyleCnt="0"/>
      <dgm:spPr/>
    </dgm:pt>
    <dgm:pt modelId="{85A8F443-DA2E-6549-A526-3176D034A086}" type="pres">
      <dgm:prSet presAssocID="{EC20F13F-28A5-B944-8E22-DEF9B2CCA5C5}" presName="comp" presStyleCnt="0"/>
      <dgm:spPr/>
    </dgm:pt>
    <dgm:pt modelId="{7C8A60E0-1909-EE45-B114-556E68156DD5}" type="pres">
      <dgm:prSet presAssocID="{EC20F13F-28A5-B944-8E22-DEF9B2CCA5C5}" presName="box" presStyleLbl="node1" presStyleIdx="1" presStyleCnt="5"/>
      <dgm:spPr/>
    </dgm:pt>
    <dgm:pt modelId="{36B35630-7816-294D-A1EA-4A3DEABFBC40}" type="pres">
      <dgm:prSet presAssocID="{EC20F13F-28A5-B944-8E22-DEF9B2CCA5C5}" presName="img"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9000" b="-49000"/>
          </a:stretch>
        </a:blipFill>
      </dgm:spPr>
    </dgm:pt>
    <dgm:pt modelId="{16DA431C-9158-E241-BD0C-5C4F1D6468FC}" type="pres">
      <dgm:prSet presAssocID="{EC20F13F-28A5-B944-8E22-DEF9B2CCA5C5}" presName="text" presStyleLbl="node1" presStyleIdx="1" presStyleCnt="5">
        <dgm:presLayoutVars>
          <dgm:bulletEnabled val="1"/>
        </dgm:presLayoutVars>
      </dgm:prSet>
      <dgm:spPr/>
    </dgm:pt>
    <dgm:pt modelId="{C8B3E389-05DA-5448-803F-F7F40A61AFF0}" type="pres">
      <dgm:prSet presAssocID="{0C6CBD02-503B-1643-80A4-2A7F6058AAD7}" presName="spacer" presStyleCnt="0"/>
      <dgm:spPr/>
    </dgm:pt>
    <dgm:pt modelId="{3EA78824-163F-404E-B449-D03D087991E6}" type="pres">
      <dgm:prSet presAssocID="{8558AB7F-828E-E740-B013-D4A41E60766A}" presName="comp" presStyleCnt="0"/>
      <dgm:spPr/>
    </dgm:pt>
    <dgm:pt modelId="{98308709-6AE5-C948-A6A3-A393D8109258}" type="pres">
      <dgm:prSet presAssocID="{8558AB7F-828E-E740-B013-D4A41E60766A}" presName="box" presStyleLbl="node1" presStyleIdx="2" presStyleCnt="5"/>
      <dgm:spPr/>
    </dgm:pt>
    <dgm:pt modelId="{3D746BC2-4B64-4B4B-9D83-68252F5D3D36}" type="pres">
      <dgm:prSet presAssocID="{8558AB7F-828E-E740-B013-D4A41E60766A}" presName="img"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56000" b="-56000"/>
          </a:stretch>
        </a:blipFill>
      </dgm:spPr>
    </dgm:pt>
    <dgm:pt modelId="{0FD0AF67-C637-5B47-B000-5B9FDDB4A3F1}" type="pres">
      <dgm:prSet presAssocID="{8558AB7F-828E-E740-B013-D4A41E60766A}" presName="text" presStyleLbl="node1" presStyleIdx="2" presStyleCnt="5">
        <dgm:presLayoutVars>
          <dgm:bulletEnabled val="1"/>
        </dgm:presLayoutVars>
      </dgm:prSet>
      <dgm:spPr/>
    </dgm:pt>
    <dgm:pt modelId="{567B402C-A113-5E40-9A35-01950F3A42BF}" type="pres">
      <dgm:prSet presAssocID="{C61A8720-B5CB-E042-844A-54251B3B2D2A}" presName="spacer" presStyleCnt="0"/>
      <dgm:spPr/>
    </dgm:pt>
    <dgm:pt modelId="{1C5B1D81-5E66-7240-B2E3-B7FDC4C6CFA7}" type="pres">
      <dgm:prSet presAssocID="{388322F3-FD89-7644-97D1-454B1F88B0D8}" presName="comp" presStyleCnt="0"/>
      <dgm:spPr/>
    </dgm:pt>
    <dgm:pt modelId="{83C84FA9-9923-644E-A758-316643D89349}" type="pres">
      <dgm:prSet presAssocID="{388322F3-FD89-7644-97D1-454B1F88B0D8}" presName="box" presStyleLbl="node1" presStyleIdx="3" presStyleCnt="5"/>
      <dgm:spPr/>
    </dgm:pt>
    <dgm:pt modelId="{6C97739F-F7A2-0C43-BAB0-0C1E4B1BA364}" type="pres">
      <dgm:prSet presAssocID="{388322F3-FD89-7644-97D1-454B1F88B0D8}" presName="img"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17000" b="-17000"/>
          </a:stretch>
        </a:blipFill>
      </dgm:spPr>
    </dgm:pt>
    <dgm:pt modelId="{EB2E1CB0-EDB6-B044-9FB6-BDDD6FC04894}" type="pres">
      <dgm:prSet presAssocID="{388322F3-FD89-7644-97D1-454B1F88B0D8}" presName="text" presStyleLbl="node1" presStyleIdx="3" presStyleCnt="5">
        <dgm:presLayoutVars>
          <dgm:bulletEnabled val="1"/>
        </dgm:presLayoutVars>
      </dgm:prSet>
      <dgm:spPr/>
    </dgm:pt>
    <dgm:pt modelId="{256F0DFD-1115-C940-93BE-9F2BE44ED352}" type="pres">
      <dgm:prSet presAssocID="{E49CF263-2ABC-784F-86C2-79A635B0F65E}" presName="spacer" presStyleCnt="0"/>
      <dgm:spPr/>
    </dgm:pt>
    <dgm:pt modelId="{61AA88D8-E071-C443-94AF-8F68FA7305D6}" type="pres">
      <dgm:prSet presAssocID="{25D7CF11-196B-814C-8D88-CC4B24075B11}" presName="comp" presStyleCnt="0"/>
      <dgm:spPr/>
    </dgm:pt>
    <dgm:pt modelId="{05A0D572-EA0D-BC47-AE65-83A3EA73EFDE}" type="pres">
      <dgm:prSet presAssocID="{25D7CF11-196B-814C-8D88-CC4B24075B11}" presName="box" presStyleLbl="node1" presStyleIdx="4" presStyleCnt="5"/>
      <dgm:spPr/>
    </dgm:pt>
    <dgm:pt modelId="{29745C09-6A04-5745-9105-A7CC69B0E68A}" type="pres">
      <dgm:prSet presAssocID="{25D7CF11-196B-814C-8D88-CC4B24075B11}" presName="img"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37000" b="-37000"/>
          </a:stretch>
        </a:blipFill>
      </dgm:spPr>
    </dgm:pt>
    <dgm:pt modelId="{27405629-F060-1A45-B463-F47553EE0270}" type="pres">
      <dgm:prSet presAssocID="{25D7CF11-196B-814C-8D88-CC4B24075B11}" presName="text" presStyleLbl="node1" presStyleIdx="4" presStyleCnt="5">
        <dgm:presLayoutVars>
          <dgm:bulletEnabled val="1"/>
        </dgm:presLayoutVars>
      </dgm:prSet>
      <dgm:spPr/>
    </dgm:pt>
  </dgm:ptLst>
  <dgm:cxnLst>
    <dgm:cxn modelId="{F40A9601-420E-264D-A3AD-C7A5D005E54F}" type="presOf" srcId="{EC20F13F-28A5-B944-8E22-DEF9B2CCA5C5}" destId="{16DA431C-9158-E241-BD0C-5C4F1D6468FC}" srcOrd="1" destOrd="0" presId="urn:microsoft.com/office/officeart/2005/8/layout/vList4"/>
    <dgm:cxn modelId="{FED5CA03-1346-6249-A285-22D757BC6551}" type="presOf" srcId="{F0671433-54F8-9043-A12A-C08DFA9FCCC0}" destId="{FAB8EF03-3CBA-974B-A2BB-D19D1019159D}" srcOrd="0" destOrd="0" presId="urn:microsoft.com/office/officeart/2005/8/layout/vList4"/>
    <dgm:cxn modelId="{02D2BF0A-DDFC-B34F-AADC-AC8F4C7EFD45}" srcId="{F0671433-54F8-9043-A12A-C08DFA9FCCC0}" destId="{EC20F13F-28A5-B944-8E22-DEF9B2CCA5C5}" srcOrd="1" destOrd="0" parTransId="{EB0482CB-5639-AE41-AF27-55EAC574B903}" sibTransId="{0C6CBD02-503B-1643-80A4-2A7F6058AAD7}"/>
    <dgm:cxn modelId="{78B32429-A851-B84A-AEED-F86F11075DDD}" srcId="{F0671433-54F8-9043-A12A-C08DFA9FCCC0}" destId="{25D7CF11-196B-814C-8D88-CC4B24075B11}" srcOrd="4" destOrd="0" parTransId="{20A47B20-70CD-0D45-B60D-836CFB0DE8F2}" sibTransId="{A44AAE6D-DF86-C84C-ABBC-C338F036634E}"/>
    <dgm:cxn modelId="{703B5E61-0F44-8F48-B677-146F793351B9}" srcId="{F0671433-54F8-9043-A12A-C08DFA9FCCC0}" destId="{388322F3-FD89-7644-97D1-454B1F88B0D8}" srcOrd="3" destOrd="0" parTransId="{069FF670-E5EC-F841-B3AA-06C8EF006B8B}" sibTransId="{E49CF263-2ABC-784F-86C2-79A635B0F65E}"/>
    <dgm:cxn modelId="{A10BFE65-F957-5B4A-8F30-53019CF81310}" srcId="{F0671433-54F8-9043-A12A-C08DFA9FCCC0}" destId="{8558AB7F-828E-E740-B013-D4A41E60766A}" srcOrd="2" destOrd="0" parTransId="{8356D5C2-8DE4-7A4A-A7B5-84EF7696AAAC}" sibTransId="{C61A8720-B5CB-E042-844A-54251B3B2D2A}"/>
    <dgm:cxn modelId="{61EE4066-F450-834E-8E12-2DA886B5E746}" type="presOf" srcId="{EC20F13F-28A5-B944-8E22-DEF9B2CCA5C5}" destId="{7C8A60E0-1909-EE45-B114-556E68156DD5}" srcOrd="0" destOrd="0" presId="urn:microsoft.com/office/officeart/2005/8/layout/vList4"/>
    <dgm:cxn modelId="{7A4D0D7B-8690-E147-9B4C-1C04EDDD0891}" type="presOf" srcId="{25D7CF11-196B-814C-8D88-CC4B24075B11}" destId="{05A0D572-EA0D-BC47-AE65-83A3EA73EFDE}" srcOrd="0" destOrd="0" presId="urn:microsoft.com/office/officeart/2005/8/layout/vList4"/>
    <dgm:cxn modelId="{37327794-482E-CF40-BA02-DDEDAD3FF251}" srcId="{F0671433-54F8-9043-A12A-C08DFA9FCCC0}" destId="{D517E191-FD87-9445-B967-3E94426019DE}" srcOrd="0" destOrd="0" parTransId="{9C526CE6-69A2-3747-B579-ACF95749DAE4}" sibTransId="{34AEF2E5-0C68-A04D-9650-FEE4043F43E1}"/>
    <dgm:cxn modelId="{43B63099-778C-6243-89DB-113C5ABF0B18}" type="presOf" srcId="{D517E191-FD87-9445-B967-3E94426019DE}" destId="{40A20D03-F334-A540-8092-31677B701EF7}" srcOrd="0" destOrd="0" presId="urn:microsoft.com/office/officeart/2005/8/layout/vList4"/>
    <dgm:cxn modelId="{C2424A9E-37C3-BA41-BAAA-89CE93AEFEDC}" type="presOf" srcId="{388322F3-FD89-7644-97D1-454B1F88B0D8}" destId="{83C84FA9-9923-644E-A758-316643D89349}" srcOrd="0" destOrd="0" presId="urn:microsoft.com/office/officeart/2005/8/layout/vList4"/>
    <dgm:cxn modelId="{82280BB4-C1DC-2A44-B747-B496429B7E86}" type="presOf" srcId="{8558AB7F-828E-E740-B013-D4A41E60766A}" destId="{98308709-6AE5-C948-A6A3-A393D8109258}" srcOrd="0" destOrd="0" presId="urn:microsoft.com/office/officeart/2005/8/layout/vList4"/>
    <dgm:cxn modelId="{33D8EFE0-CCA7-3042-8018-E0E43265D6B1}" type="presOf" srcId="{8558AB7F-828E-E740-B013-D4A41E60766A}" destId="{0FD0AF67-C637-5B47-B000-5B9FDDB4A3F1}" srcOrd="1" destOrd="0" presId="urn:microsoft.com/office/officeart/2005/8/layout/vList4"/>
    <dgm:cxn modelId="{98090FE8-B686-0842-B476-AB0BED54920D}" type="presOf" srcId="{388322F3-FD89-7644-97D1-454B1F88B0D8}" destId="{EB2E1CB0-EDB6-B044-9FB6-BDDD6FC04894}" srcOrd="1" destOrd="0" presId="urn:microsoft.com/office/officeart/2005/8/layout/vList4"/>
    <dgm:cxn modelId="{A79A91E9-5E09-0143-B81E-D867550B9A41}" type="presOf" srcId="{25D7CF11-196B-814C-8D88-CC4B24075B11}" destId="{27405629-F060-1A45-B463-F47553EE0270}" srcOrd="1" destOrd="0" presId="urn:microsoft.com/office/officeart/2005/8/layout/vList4"/>
    <dgm:cxn modelId="{CC4B09FB-B2E8-6C46-A506-7C55339EAA38}" type="presOf" srcId="{D517E191-FD87-9445-B967-3E94426019DE}" destId="{8F7E1BF0-6C71-2946-A23D-5BF849E2BDFF}" srcOrd="1" destOrd="0" presId="urn:microsoft.com/office/officeart/2005/8/layout/vList4"/>
    <dgm:cxn modelId="{54D65809-CDA4-C943-AA5A-474E88A213FE}" type="presParOf" srcId="{FAB8EF03-3CBA-974B-A2BB-D19D1019159D}" destId="{04C1DD15-FCA4-8E45-9171-61793010B746}" srcOrd="0" destOrd="0" presId="urn:microsoft.com/office/officeart/2005/8/layout/vList4"/>
    <dgm:cxn modelId="{1C8AB5CC-A5E6-A14B-800C-03FB733C7A4B}" type="presParOf" srcId="{04C1DD15-FCA4-8E45-9171-61793010B746}" destId="{40A20D03-F334-A540-8092-31677B701EF7}" srcOrd="0" destOrd="0" presId="urn:microsoft.com/office/officeart/2005/8/layout/vList4"/>
    <dgm:cxn modelId="{4F46F28D-FF74-3049-9133-E7FE65C53FB4}" type="presParOf" srcId="{04C1DD15-FCA4-8E45-9171-61793010B746}" destId="{C1BFAD3E-91B3-7241-89B1-02D4B2941BC4}" srcOrd="1" destOrd="0" presId="urn:microsoft.com/office/officeart/2005/8/layout/vList4"/>
    <dgm:cxn modelId="{020C38A8-91A4-A949-93A3-0E837957324E}" type="presParOf" srcId="{04C1DD15-FCA4-8E45-9171-61793010B746}" destId="{8F7E1BF0-6C71-2946-A23D-5BF849E2BDFF}" srcOrd="2" destOrd="0" presId="urn:microsoft.com/office/officeart/2005/8/layout/vList4"/>
    <dgm:cxn modelId="{8DDCD8B1-F649-7F4A-A91E-615DEE072443}" type="presParOf" srcId="{FAB8EF03-3CBA-974B-A2BB-D19D1019159D}" destId="{2CE106E3-3D71-EC4F-85D8-47D3C56718CA}" srcOrd="1" destOrd="0" presId="urn:microsoft.com/office/officeart/2005/8/layout/vList4"/>
    <dgm:cxn modelId="{8F0C3FC3-2F9E-4D4D-85F7-C7D37B151076}" type="presParOf" srcId="{FAB8EF03-3CBA-974B-A2BB-D19D1019159D}" destId="{85A8F443-DA2E-6549-A526-3176D034A086}" srcOrd="2" destOrd="0" presId="urn:microsoft.com/office/officeart/2005/8/layout/vList4"/>
    <dgm:cxn modelId="{3344D07C-43A5-FA47-B0C3-11B060E3F775}" type="presParOf" srcId="{85A8F443-DA2E-6549-A526-3176D034A086}" destId="{7C8A60E0-1909-EE45-B114-556E68156DD5}" srcOrd="0" destOrd="0" presId="urn:microsoft.com/office/officeart/2005/8/layout/vList4"/>
    <dgm:cxn modelId="{BE1932E0-59C2-784E-843C-D7D85C7A834E}" type="presParOf" srcId="{85A8F443-DA2E-6549-A526-3176D034A086}" destId="{36B35630-7816-294D-A1EA-4A3DEABFBC40}" srcOrd="1" destOrd="0" presId="urn:microsoft.com/office/officeart/2005/8/layout/vList4"/>
    <dgm:cxn modelId="{508BA8CB-0D6B-0E4E-88DC-852D0C8D0529}" type="presParOf" srcId="{85A8F443-DA2E-6549-A526-3176D034A086}" destId="{16DA431C-9158-E241-BD0C-5C4F1D6468FC}" srcOrd="2" destOrd="0" presId="urn:microsoft.com/office/officeart/2005/8/layout/vList4"/>
    <dgm:cxn modelId="{CAC76B88-C806-8847-8743-D4DB2CE571C9}" type="presParOf" srcId="{FAB8EF03-3CBA-974B-A2BB-D19D1019159D}" destId="{C8B3E389-05DA-5448-803F-F7F40A61AFF0}" srcOrd="3" destOrd="0" presId="urn:microsoft.com/office/officeart/2005/8/layout/vList4"/>
    <dgm:cxn modelId="{8FC93FC4-8CEC-C34A-A233-6EC8E05DD7A8}" type="presParOf" srcId="{FAB8EF03-3CBA-974B-A2BB-D19D1019159D}" destId="{3EA78824-163F-404E-B449-D03D087991E6}" srcOrd="4" destOrd="0" presId="urn:microsoft.com/office/officeart/2005/8/layout/vList4"/>
    <dgm:cxn modelId="{873E37D5-F3D8-B84D-80CB-651151BA931E}" type="presParOf" srcId="{3EA78824-163F-404E-B449-D03D087991E6}" destId="{98308709-6AE5-C948-A6A3-A393D8109258}" srcOrd="0" destOrd="0" presId="urn:microsoft.com/office/officeart/2005/8/layout/vList4"/>
    <dgm:cxn modelId="{C48BA6F1-FA31-D24D-B916-39F21877E254}" type="presParOf" srcId="{3EA78824-163F-404E-B449-D03D087991E6}" destId="{3D746BC2-4B64-4B4B-9D83-68252F5D3D36}" srcOrd="1" destOrd="0" presId="urn:microsoft.com/office/officeart/2005/8/layout/vList4"/>
    <dgm:cxn modelId="{091B936B-7C7F-7743-9A41-F99F3C467663}" type="presParOf" srcId="{3EA78824-163F-404E-B449-D03D087991E6}" destId="{0FD0AF67-C637-5B47-B000-5B9FDDB4A3F1}" srcOrd="2" destOrd="0" presId="urn:microsoft.com/office/officeart/2005/8/layout/vList4"/>
    <dgm:cxn modelId="{9B6819BA-BCF6-0946-A9BC-7F0D168ABC50}" type="presParOf" srcId="{FAB8EF03-3CBA-974B-A2BB-D19D1019159D}" destId="{567B402C-A113-5E40-9A35-01950F3A42BF}" srcOrd="5" destOrd="0" presId="urn:microsoft.com/office/officeart/2005/8/layout/vList4"/>
    <dgm:cxn modelId="{669E45E4-3306-904A-973C-7AAD8F5E0371}" type="presParOf" srcId="{FAB8EF03-3CBA-974B-A2BB-D19D1019159D}" destId="{1C5B1D81-5E66-7240-B2E3-B7FDC4C6CFA7}" srcOrd="6" destOrd="0" presId="urn:microsoft.com/office/officeart/2005/8/layout/vList4"/>
    <dgm:cxn modelId="{757D797C-D010-4648-8607-02F997D28707}" type="presParOf" srcId="{1C5B1D81-5E66-7240-B2E3-B7FDC4C6CFA7}" destId="{83C84FA9-9923-644E-A758-316643D89349}" srcOrd="0" destOrd="0" presId="urn:microsoft.com/office/officeart/2005/8/layout/vList4"/>
    <dgm:cxn modelId="{EDA6E084-43BE-3445-9112-9D0E06301365}" type="presParOf" srcId="{1C5B1D81-5E66-7240-B2E3-B7FDC4C6CFA7}" destId="{6C97739F-F7A2-0C43-BAB0-0C1E4B1BA364}" srcOrd="1" destOrd="0" presId="urn:microsoft.com/office/officeart/2005/8/layout/vList4"/>
    <dgm:cxn modelId="{369DBF60-AB0B-B849-A12F-50C676DB81D9}" type="presParOf" srcId="{1C5B1D81-5E66-7240-B2E3-B7FDC4C6CFA7}" destId="{EB2E1CB0-EDB6-B044-9FB6-BDDD6FC04894}" srcOrd="2" destOrd="0" presId="urn:microsoft.com/office/officeart/2005/8/layout/vList4"/>
    <dgm:cxn modelId="{DE0E2EB1-9AC6-DA46-8D7F-011DA9640646}" type="presParOf" srcId="{FAB8EF03-3CBA-974B-A2BB-D19D1019159D}" destId="{256F0DFD-1115-C940-93BE-9F2BE44ED352}" srcOrd="7" destOrd="0" presId="urn:microsoft.com/office/officeart/2005/8/layout/vList4"/>
    <dgm:cxn modelId="{4E89468F-4C0A-044B-9D5D-9B10700E7E51}" type="presParOf" srcId="{FAB8EF03-3CBA-974B-A2BB-D19D1019159D}" destId="{61AA88D8-E071-C443-94AF-8F68FA7305D6}" srcOrd="8" destOrd="0" presId="urn:microsoft.com/office/officeart/2005/8/layout/vList4"/>
    <dgm:cxn modelId="{92E38EEF-4B8E-564C-904B-ECDB9225C90D}" type="presParOf" srcId="{61AA88D8-E071-C443-94AF-8F68FA7305D6}" destId="{05A0D572-EA0D-BC47-AE65-83A3EA73EFDE}" srcOrd="0" destOrd="0" presId="urn:microsoft.com/office/officeart/2005/8/layout/vList4"/>
    <dgm:cxn modelId="{4B0CCE4E-B51D-2F48-B4A2-2B5F7501B8A4}" type="presParOf" srcId="{61AA88D8-E071-C443-94AF-8F68FA7305D6}" destId="{29745C09-6A04-5745-9105-A7CC69B0E68A}" srcOrd="1" destOrd="0" presId="urn:microsoft.com/office/officeart/2005/8/layout/vList4"/>
    <dgm:cxn modelId="{A67C5DE4-6632-5041-BA05-BD0B751CB23B}" type="presParOf" srcId="{61AA88D8-E071-C443-94AF-8F68FA7305D6}" destId="{27405629-F060-1A45-B463-F47553EE0270}"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D373E8C-9C3C-5446-9BF9-A7F2B51B394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D97F79FC-47E7-E44F-BC56-640962E3DA4F}">
      <dgm:prSet custT="1"/>
      <dgm:spPr/>
      <dgm:t>
        <a:bodyPr/>
        <a:lstStyle/>
        <a:p>
          <a:r>
            <a:rPr lang="en-US" sz="4000" dirty="0"/>
            <a:t>Bacterial leafspot</a:t>
          </a:r>
        </a:p>
      </dgm:t>
    </dgm:pt>
    <dgm:pt modelId="{B044C5C7-13EB-5647-B5DA-39A57F87A587}" type="parTrans" cxnId="{55510C7B-2052-ED46-8782-BF7C8EACF293}">
      <dgm:prSet/>
      <dgm:spPr/>
      <dgm:t>
        <a:bodyPr/>
        <a:lstStyle/>
        <a:p>
          <a:endParaRPr lang="en-US"/>
        </a:p>
      </dgm:t>
    </dgm:pt>
    <dgm:pt modelId="{E1F66317-3672-0447-AA5D-A301DD648F6A}" type="sibTrans" cxnId="{55510C7B-2052-ED46-8782-BF7C8EACF293}">
      <dgm:prSet/>
      <dgm:spPr/>
      <dgm:t>
        <a:bodyPr/>
        <a:lstStyle/>
        <a:p>
          <a:endParaRPr lang="en-US"/>
        </a:p>
      </dgm:t>
    </dgm:pt>
    <dgm:pt modelId="{DE1A90E3-E9AC-E247-97F0-33EF30DA038C}">
      <dgm:prSet custT="1"/>
      <dgm:spPr/>
      <dgm:t>
        <a:bodyPr/>
        <a:lstStyle/>
        <a:p>
          <a:r>
            <a:rPr lang="en-US" sz="4000" dirty="0"/>
            <a:t>Bacterial soft rot</a:t>
          </a:r>
        </a:p>
      </dgm:t>
    </dgm:pt>
    <dgm:pt modelId="{8F311963-2756-A349-A434-8F7C7FAB22BE}" type="parTrans" cxnId="{BDD2B29F-040C-D045-8AF7-6D364C1EEA36}">
      <dgm:prSet/>
      <dgm:spPr/>
      <dgm:t>
        <a:bodyPr/>
        <a:lstStyle/>
        <a:p>
          <a:endParaRPr lang="en-US"/>
        </a:p>
      </dgm:t>
    </dgm:pt>
    <dgm:pt modelId="{31550E5B-4C34-6D48-865A-2FF2C083E923}" type="sibTrans" cxnId="{BDD2B29F-040C-D045-8AF7-6D364C1EEA36}">
      <dgm:prSet/>
      <dgm:spPr/>
      <dgm:t>
        <a:bodyPr/>
        <a:lstStyle/>
        <a:p>
          <a:endParaRPr lang="en-US"/>
        </a:p>
      </dgm:t>
    </dgm:pt>
    <dgm:pt modelId="{6E89525C-5940-9C4C-8036-4852AF4A9F63}" type="pres">
      <dgm:prSet presAssocID="{DD373E8C-9C3C-5446-9BF9-A7F2B51B3949}" presName="linear" presStyleCnt="0">
        <dgm:presLayoutVars>
          <dgm:dir/>
          <dgm:resizeHandles val="exact"/>
        </dgm:presLayoutVars>
      </dgm:prSet>
      <dgm:spPr/>
    </dgm:pt>
    <dgm:pt modelId="{B1BFE4FE-B030-434E-9C92-D34B5E5D1F0B}" type="pres">
      <dgm:prSet presAssocID="{D97F79FC-47E7-E44F-BC56-640962E3DA4F}" presName="comp" presStyleCnt="0"/>
      <dgm:spPr/>
    </dgm:pt>
    <dgm:pt modelId="{64431F98-8DF9-5C43-B6A6-1311E3EC4C50}" type="pres">
      <dgm:prSet presAssocID="{D97F79FC-47E7-E44F-BC56-640962E3DA4F}" presName="box" presStyleLbl="node1" presStyleIdx="0" presStyleCnt="2"/>
      <dgm:spPr/>
    </dgm:pt>
    <dgm:pt modelId="{8E1B534A-B873-4248-A8E2-CBEE0D619B91}" type="pres">
      <dgm:prSet presAssocID="{D97F79FC-47E7-E44F-BC56-640962E3DA4F}" presName="img"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dgm:spPr>
    </dgm:pt>
    <dgm:pt modelId="{B61FC753-8D4B-8F42-989A-2F7400878052}" type="pres">
      <dgm:prSet presAssocID="{D97F79FC-47E7-E44F-BC56-640962E3DA4F}" presName="text" presStyleLbl="node1" presStyleIdx="0" presStyleCnt="2">
        <dgm:presLayoutVars>
          <dgm:bulletEnabled val="1"/>
        </dgm:presLayoutVars>
      </dgm:prSet>
      <dgm:spPr/>
    </dgm:pt>
    <dgm:pt modelId="{34261E20-FCAA-9D40-963A-351CE855647E}" type="pres">
      <dgm:prSet presAssocID="{E1F66317-3672-0447-AA5D-A301DD648F6A}" presName="spacer" presStyleCnt="0"/>
      <dgm:spPr/>
    </dgm:pt>
    <dgm:pt modelId="{4B8AF3A9-9570-F34E-8596-203598A16066}" type="pres">
      <dgm:prSet presAssocID="{DE1A90E3-E9AC-E247-97F0-33EF30DA038C}" presName="comp" presStyleCnt="0"/>
      <dgm:spPr/>
    </dgm:pt>
    <dgm:pt modelId="{2A2537B9-3872-3049-9781-57618339483B}" type="pres">
      <dgm:prSet presAssocID="{DE1A90E3-E9AC-E247-97F0-33EF30DA038C}" presName="box" presStyleLbl="node1" presStyleIdx="1" presStyleCnt="2"/>
      <dgm:spPr/>
    </dgm:pt>
    <dgm:pt modelId="{7EFC3AAB-7FBD-5246-82EE-CEA29E49253B}" type="pres">
      <dgm:prSet presAssocID="{DE1A90E3-E9AC-E247-97F0-33EF30DA038C}" presName="img"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dgm:spPr>
    </dgm:pt>
    <dgm:pt modelId="{AC90A978-C956-7949-A9DE-0995F47FC2D8}" type="pres">
      <dgm:prSet presAssocID="{DE1A90E3-E9AC-E247-97F0-33EF30DA038C}" presName="text" presStyleLbl="node1" presStyleIdx="1" presStyleCnt="2">
        <dgm:presLayoutVars>
          <dgm:bulletEnabled val="1"/>
        </dgm:presLayoutVars>
      </dgm:prSet>
      <dgm:spPr/>
    </dgm:pt>
  </dgm:ptLst>
  <dgm:cxnLst>
    <dgm:cxn modelId="{2D05D322-ACB3-7C46-95F4-B7B7B7C5AB93}" type="presOf" srcId="{DE1A90E3-E9AC-E247-97F0-33EF30DA038C}" destId="{2A2537B9-3872-3049-9781-57618339483B}" srcOrd="0" destOrd="0" presId="urn:microsoft.com/office/officeart/2005/8/layout/vList4"/>
    <dgm:cxn modelId="{A3E9404C-46A7-3247-8ED8-D3AEECA4E450}" type="presOf" srcId="{D97F79FC-47E7-E44F-BC56-640962E3DA4F}" destId="{B61FC753-8D4B-8F42-989A-2F7400878052}" srcOrd="1" destOrd="0" presId="urn:microsoft.com/office/officeart/2005/8/layout/vList4"/>
    <dgm:cxn modelId="{C8B54058-4F50-E24E-892D-6D751BB00DEB}" type="presOf" srcId="{DE1A90E3-E9AC-E247-97F0-33EF30DA038C}" destId="{AC90A978-C956-7949-A9DE-0995F47FC2D8}" srcOrd="1" destOrd="0" presId="urn:microsoft.com/office/officeart/2005/8/layout/vList4"/>
    <dgm:cxn modelId="{55510C7B-2052-ED46-8782-BF7C8EACF293}" srcId="{DD373E8C-9C3C-5446-9BF9-A7F2B51B3949}" destId="{D97F79FC-47E7-E44F-BC56-640962E3DA4F}" srcOrd="0" destOrd="0" parTransId="{B044C5C7-13EB-5647-B5DA-39A57F87A587}" sibTransId="{E1F66317-3672-0447-AA5D-A301DD648F6A}"/>
    <dgm:cxn modelId="{44420D7F-8298-1249-BD8B-5690D9DD18D5}" type="presOf" srcId="{DD373E8C-9C3C-5446-9BF9-A7F2B51B3949}" destId="{6E89525C-5940-9C4C-8036-4852AF4A9F63}" srcOrd="0" destOrd="0" presId="urn:microsoft.com/office/officeart/2005/8/layout/vList4"/>
    <dgm:cxn modelId="{BDD2B29F-040C-D045-8AF7-6D364C1EEA36}" srcId="{DD373E8C-9C3C-5446-9BF9-A7F2B51B3949}" destId="{DE1A90E3-E9AC-E247-97F0-33EF30DA038C}" srcOrd="1" destOrd="0" parTransId="{8F311963-2756-A349-A434-8F7C7FAB22BE}" sibTransId="{31550E5B-4C34-6D48-865A-2FF2C083E923}"/>
    <dgm:cxn modelId="{14050BCC-9917-3548-8663-639AAD82AF81}" type="presOf" srcId="{D97F79FC-47E7-E44F-BC56-640962E3DA4F}" destId="{64431F98-8DF9-5C43-B6A6-1311E3EC4C50}" srcOrd="0" destOrd="0" presId="urn:microsoft.com/office/officeart/2005/8/layout/vList4"/>
    <dgm:cxn modelId="{90FDA490-EDAE-C546-97E0-52C5765A6A14}" type="presParOf" srcId="{6E89525C-5940-9C4C-8036-4852AF4A9F63}" destId="{B1BFE4FE-B030-434E-9C92-D34B5E5D1F0B}" srcOrd="0" destOrd="0" presId="urn:microsoft.com/office/officeart/2005/8/layout/vList4"/>
    <dgm:cxn modelId="{21790020-2580-5A40-B406-645F319A408B}" type="presParOf" srcId="{B1BFE4FE-B030-434E-9C92-D34B5E5D1F0B}" destId="{64431F98-8DF9-5C43-B6A6-1311E3EC4C50}" srcOrd="0" destOrd="0" presId="urn:microsoft.com/office/officeart/2005/8/layout/vList4"/>
    <dgm:cxn modelId="{F426B007-5E0B-DC4C-90A7-09FEB1C65A06}" type="presParOf" srcId="{B1BFE4FE-B030-434E-9C92-D34B5E5D1F0B}" destId="{8E1B534A-B873-4248-A8E2-CBEE0D619B91}" srcOrd="1" destOrd="0" presId="urn:microsoft.com/office/officeart/2005/8/layout/vList4"/>
    <dgm:cxn modelId="{0FD22430-186F-0D43-86DF-DCA9BF84F327}" type="presParOf" srcId="{B1BFE4FE-B030-434E-9C92-D34B5E5D1F0B}" destId="{B61FC753-8D4B-8F42-989A-2F7400878052}" srcOrd="2" destOrd="0" presId="urn:microsoft.com/office/officeart/2005/8/layout/vList4"/>
    <dgm:cxn modelId="{319699C9-C7E0-7647-89BB-C5D244F9BC20}" type="presParOf" srcId="{6E89525C-5940-9C4C-8036-4852AF4A9F63}" destId="{34261E20-FCAA-9D40-963A-351CE855647E}" srcOrd="1" destOrd="0" presId="urn:microsoft.com/office/officeart/2005/8/layout/vList4"/>
    <dgm:cxn modelId="{8F69D006-AA8A-9349-98F1-17C440BBE482}" type="presParOf" srcId="{6E89525C-5940-9C4C-8036-4852AF4A9F63}" destId="{4B8AF3A9-9570-F34E-8596-203598A16066}" srcOrd="2" destOrd="0" presId="urn:microsoft.com/office/officeart/2005/8/layout/vList4"/>
    <dgm:cxn modelId="{E2B22209-EC34-EC40-8BCE-0CA34B7DA454}" type="presParOf" srcId="{4B8AF3A9-9570-F34E-8596-203598A16066}" destId="{2A2537B9-3872-3049-9781-57618339483B}" srcOrd="0" destOrd="0" presId="urn:microsoft.com/office/officeart/2005/8/layout/vList4"/>
    <dgm:cxn modelId="{C7E0383C-7AE6-D847-BE61-0D5460586AB0}" type="presParOf" srcId="{4B8AF3A9-9570-F34E-8596-203598A16066}" destId="{7EFC3AAB-7FBD-5246-82EE-CEA29E49253B}" srcOrd="1" destOrd="0" presId="urn:microsoft.com/office/officeart/2005/8/layout/vList4"/>
    <dgm:cxn modelId="{99BE125E-7111-FF4B-805B-4F6390F98AD4}" type="presParOf" srcId="{4B8AF3A9-9570-F34E-8596-203598A16066}" destId="{AC90A978-C956-7949-A9DE-0995F47FC2D8}"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162D270-770B-934D-A1AD-AC76FFE51D50}"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1F127C60-8C96-C548-93B3-99B46CAF3A50}">
      <dgm:prSet/>
      <dgm:spPr/>
      <dgm:t>
        <a:bodyPr/>
        <a:lstStyle/>
        <a:p>
          <a:r>
            <a:rPr lang="en-US" dirty="0"/>
            <a:t>Curly top</a:t>
          </a:r>
        </a:p>
      </dgm:t>
    </dgm:pt>
    <dgm:pt modelId="{760773E9-51C8-5547-BE05-36598B647DAD}" type="parTrans" cxnId="{BED1A244-56C3-6345-A45C-1151BB73CB22}">
      <dgm:prSet/>
      <dgm:spPr/>
      <dgm:t>
        <a:bodyPr/>
        <a:lstStyle/>
        <a:p>
          <a:endParaRPr lang="en-US"/>
        </a:p>
      </dgm:t>
    </dgm:pt>
    <dgm:pt modelId="{AE6ECFB1-AE1C-814A-8305-E8500470E0A8}" type="sibTrans" cxnId="{BED1A244-56C3-6345-A45C-1151BB73CB22}">
      <dgm:prSet/>
      <dgm:spPr/>
      <dgm:t>
        <a:bodyPr/>
        <a:lstStyle/>
        <a:p>
          <a:endParaRPr lang="en-US"/>
        </a:p>
      </dgm:t>
    </dgm:pt>
    <dgm:pt modelId="{402315B1-6BB2-5A40-96BF-C2FF9ECA3AB5}">
      <dgm:prSet/>
      <dgm:spPr/>
      <dgm:t>
        <a:bodyPr/>
        <a:lstStyle/>
        <a:p>
          <a:r>
            <a:rPr lang="en-US"/>
            <a:t>Lettuce infectious yellows</a:t>
          </a:r>
        </a:p>
      </dgm:t>
    </dgm:pt>
    <dgm:pt modelId="{5BDC43BC-7F59-C444-AED6-02E915ADF854}" type="parTrans" cxnId="{B999E8AD-6DCF-E740-BC82-9915FA11F0A4}">
      <dgm:prSet/>
      <dgm:spPr/>
      <dgm:t>
        <a:bodyPr/>
        <a:lstStyle/>
        <a:p>
          <a:endParaRPr lang="en-US"/>
        </a:p>
      </dgm:t>
    </dgm:pt>
    <dgm:pt modelId="{0AD8BE2D-75B1-E140-84B9-38BD33F80CCB}" type="sibTrans" cxnId="{B999E8AD-6DCF-E740-BC82-9915FA11F0A4}">
      <dgm:prSet/>
      <dgm:spPr/>
      <dgm:t>
        <a:bodyPr/>
        <a:lstStyle/>
        <a:p>
          <a:endParaRPr lang="en-US"/>
        </a:p>
      </dgm:t>
    </dgm:pt>
    <dgm:pt modelId="{92F4936F-4E50-9249-9E66-D8DFFB54B52B}">
      <dgm:prSet/>
      <dgm:spPr/>
      <dgm:t>
        <a:bodyPr/>
        <a:lstStyle/>
        <a:p>
          <a:r>
            <a:rPr lang="en-US"/>
            <a:t>Mosaic viruses</a:t>
          </a:r>
        </a:p>
      </dgm:t>
    </dgm:pt>
    <dgm:pt modelId="{8CE127A3-05F7-7A46-BA60-8A493D5B1F0E}" type="parTrans" cxnId="{CFDCAF8B-D8FB-0A4B-A308-E932AA0FD4FF}">
      <dgm:prSet/>
      <dgm:spPr/>
      <dgm:t>
        <a:bodyPr/>
        <a:lstStyle/>
        <a:p>
          <a:endParaRPr lang="en-US"/>
        </a:p>
      </dgm:t>
    </dgm:pt>
    <dgm:pt modelId="{74ECA037-9F21-0840-8545-1B48595B7013}" type="sibTrans" cxnId="{CFDCAF8B-D8FB-0A4B-A308-E932AA0FD4FF}">
      <dgm:prSet/>
      <dgm:spPr/>
      <dgm:t>
        <a:bodyPr/>
        <a:lstStyle/>
        <a:p>
          <a:endParaRPr lang="en-US"/>
        </a:p>
      </dgm:t>
    </dgm:pt>
    <dgm:pt modelId="{43C6C81F-AB8A-0248-B2EA-91E459E3D962}" type="pres">
      <dgm:prSet presAssocID="{F162D270-770B-934D-A1AD-AC76FFE51D50}" presName="linear" presStyleCnt="0">
        <dgm:presLayoutVars>
          <dgm:dir/>
          <dgm:resizeHandles val="exact"/>
        </dgm:presLayoutVars>
      </dgm:prSet>
      <dgm:spPr/>
    </dgm:pt>
    <dgm:pt modelId="{A313CB20-3A81-754A-9F96-F9B47314FD7A}" type="pres">
      <dgm:prSet presAssocID="{1F127C60-8C96-C548-93B3-99B46CAF3A50}" presName="comp" presStyleCnt="0"/>
      <dgm:spPr/>
    </dgm:pt>
    <dgm:pt modelId="{C7DAE4D5-74B9-6B48-8E61-D3DD6F42DE32}" type="pres">
      <dgm:prSet presAssocID="{1F127C60-8C96-C548-93B3-99B46CAF3A50}" presName="box" presStyleLbl="node1" presStyleIdx="0" presStyleCnt="3"/>
      <dgm:spPr/>
    </dgm:pt>
    <dgm:pt modelId="{1C547241-714B-6240-A5EE-4E8AEFFA877A}" type="pres">
      <dgm:prSet presAssocID="{1F127C60-8C96-C548-93B3-99B46CAF3A50}" presName="img" presStyleLbl="fgImgPlace1" presStyleIdx="0" presStyleCnt="3"/>
      <dgm:spPr>
        <a:blipFill>
          <a:blip xmlns:r="http://schemas.openxmlformats.org/officeDocument/2006/relationships" r:embed="rId1"/>
          <a:srcRect/>
          <a:stretch>
            <a:fillRect t="-13000" b="-13000"/>
          </a:stretch>
        </a:blipFill>
      </dgm:spPr>
    </dgm:pt>
    <dgm:pt modelId="{2F89EE8F-FA86-B54F-947A-A11824501FDD}" type="pres">
      <dgm:prSet presAssocID="{1F127C60-8C96-C548-93B3-99B46CAF3A50}" presName="text" presStyleLbl="node1" presStyleIdx="0" presStyleCnt="3">
        <dgm:presLayoutVars>
          <dgm:bulletEnabled val="1"/>
        </dgm:presLayoutVars>
      </dgm:prSet>
      <dgm:spPr/>
    </dgm:pt>
    <dgm:pt modelId="{24201E5D-B3E1-C743-9FDE-277FBC67CB86}" type="pres">
      <dgm:prSet presAssocID="{AE6ECFB1-AE1C-814A-8305-E8500470E0A8}" presName="spacer" presStyleCnt="0"/>
      <dgm:spPr/>
    </dgm:pt>
    <dgm:pt modelId="{AA728D29-E8F8-C047-8C45-7F3807CCE566}" type="pres">
      <dgm:prSet presAssocID="{402315B1-6BB2-5A40-96BF-C2FF9ECA3AB5}" presName="comp" presStyleCnt="0"/>
      <dgm:spPr/>
    </dgm:pt>
    <dgm:pt modelId="{3958B1C2-3967-1A4C-BFFE-873A5847D5B6}" type="pres">
      <dgm:prSet presAssocID="{402315B1-6BB2-5A40-96BF-C2FF9ECA3AB5}" presName="box" presStyleLbl="node1" presStyleIdx="1" presStyleCnt="3"/>
      <dgm:spPr/>
    </dgm:pt>
    <dgm:pt modelId="{455DB857-7698-754C-B9C1-0F702EED1713}" type="pres">
      <dgm:prSet presAssocID="{402315B1-6BB2-5A40-96BF-C2FF9ECA3AB5}" presName="img" presStyleLbl="fgImgPlace1" presStyleIdx="1" presStyleCnt="3"/>
      <dgm:spPr>
        <a:blipFill>
          <a:blip xmlns:r="http://schemas.openxmlformats.org/officeDocument/2006/relationships" r:embed="rId2"/>
          <a:srcRect/>
          <a:stretch>
            <a:fillRect t="-12000" b="-12000"/>
          </a:stretch>
        </a:blipFill>
      </dgm:spPr>
    </dgm:pt>
    <dgm:pt modelId="{490E4A62-69D6-3A4A-95FE-3236A14E63C5}" type="pres">
      <dgm:prSet presAssocID="{402315B1-6BB2-5A40-96BF-C2FF9ECA3AB5}" presName="text" presStyleLbl="node1" presStyleIdx="1" presStyleCnt="3">
        <dgm:presLayoutVars>
          <dgm:bulletEnabled val="1"/>
        </dgm:presLayoutVars>
      </dgm:prSet>
      <dgm:spPr/>
    </dgm:pt>
    <dgm:pt modelId="{5AAB673C-51D2-F648-A990-AC70894C3A3F}" type="pres">
      <dgm:prSet presAssocID="{0AD8BE2D-75B1-E140-84B9-38BD33F80CCB}" presName="spacer" presStyleCnt="0"/>
      <dgm:spPr/>
    </dgm:pt>
    <dgm:pt modelId="{45E5FFFB-5BD2-104C-BB3E-05040B0EF3F6}" type="pres">
      <dgm:prSet presAssocID="{92F4936F-4E50-9249-9E66-D8DFFB54B52B}" presName="comp" presStyleCnt="0"/>
      <dgm:spPr/>
    </dgm:pt>
    <dgm:pt modelId="{22B4F2B4-A167-554B-9970-EBE5BE8DA8D8}" type="pres">
      <dgm:prSet presAssocID="{92F4936F-4E50-9249-9E66-D8DFFB54B52B}" presName="box" presStyleLbl="node1" presStyleIdx="2" presStyleCnt="3"/>
      <dgm:spPr/>
    </dgm:pt>
    <dgm:pt modelId="{12976AD1-5C06-424C-B3B5-2221822ECBB3}" type="pres">
      <dgm:prSet presAssocID="{92F4936F-4E50-9249-9E66-D8DFFB54B52B}" presName="img" presStyleLbl="fgImgPlace1" presStyleIdx="2" presStyleCnt="3"/>
      <dgm:spPr>
        <a:blipFill>
          <a:blip xmlns:r="http://schemas.openxmlformats.org/officeDocument/2006/relationships" r:embed="rId3"/>
          <a:srcRect/>
          <a:stretch>
            <a:fillRect t="-12000" b="-12000"/>
          </a:stretch>
        </a:blipFill>
      </dgm:spPr>
    </dgm:pt>
    <dgm:pt modelId="{C77E395A-000E-E74B-AE38-927D11A0D09B}" type="pres">
      <dgm:prSet presAssocID="{92F4936F-4E50-9249-9E66-D8DFFB54B52B}" presName="text" presStyleLbl="node1" presStyleIdx="2" presStyleCnt="3">
        <dgm:presLayoutVars>
          <dgm:bulletEnabled val="1"/>
        </dgm:presLayoutVars>
      </dgm:prSet>
      <dgm:spPr/>
    </dgm:pt>
  </dgm:ptLst>
  <dgm:cxnLst>
    <dgm:cxn modelId="{D837A73E-B8DF-B34E-8770-D95AD6DE1617}" type="presOf" srcId="{92F4936F-4E50-9249-9E66-D8DFFB54B52B}" destId="{22B4F2B4-A167-554B-9970-EBE5BE8DA8D8}" srcOrd="0" destOrd="0" presId="urn:microsoft.com/office/officeart/2005/8/layout/vList4"/>
    <dgm:cxn modelId="{BED1A244-56C3-6345-A45C-1151BB73CB22}" srcId="{F162D270-770B-934D-A1AD-AC76FFE51D50}" destId="{1F127C60-8C96-C548-93B3-99B46CAF3A50}" srcOrd="0" destOrd="0" parTransId="{760773E9-51C8-5547-BE05-36598B647DAD}" sibTransId="{AE6ECFB1-AE1C-814A-8305-E8500470E0A8}"/>
    <dgm:cxn modelId="{14A04C65-35F0-8344-9F6C-8E585D6FE650}" type="presOf" srcId="{1F127C60-8C96-C548-93B3-99B46CAF3A50}" destId="{C7DAE4D5-74B9-6B48-8E61-D3DD6F42DE32}" srcOrd="0" destOrd="0" presId="urn:microsoft.com/office/officeart/2005/8/layout/vList4"/>
    <dgm:cxn modelId="{F1C8E374-C345-1947-89BE-118802718483}" type="presOf" srcId="{402315B1-6BB2-5A40-96BF-C2FF9ECA3AB5}" destId="{3958B1C2-3967-1A4C-BFFE-873A5847D5B6}" srcOrd="0" destOrd="0" presId="urn:microsoft.com/office/officeart/2005/8/layout/vList4"/>
    <dgm:cxn modelId="{CFDCAF8B-D8FB-0A4B-A308-E932AA0FD4FF}" srcId="{F162D270-770B-934D-A1AD-AC76FFE51D50}" destId="{92F4936F-4E50-9249-9E66-D8DFFB54B52B}" srcOrd="2" destOrd="0" parTransId="{8CE127A3-05F7-7A46-BA60-8A493D5B1F0E}" sibTransId="{74ECA037-9F21-0840-8545-1B48595B7013}"/>
    <dgm:cxn modelId="{902B9FA8-5AC7-764E-841B-7CD12B728733}" type="presOf" srcId="{1F127C60-8C96-C548-93B3-99B46CAF3A50}" destId="{2F89EE8F-FA86-B54F-947A-A11824501FDD}" srcOrd="1" destOrd="0" presId="urn:microsoft.com/office/officeart/2005/8/layout/vList4"/>
    <dgm:cxn modelId="{B999E8AD-6DCF-E740-BC82-9915FA11F0A4}" srcId="{F162D270-770B-934D-A1AD-AC76FFE51D50}" destId="{402315B1-6BB2-5A40-96BF-C2FF9ECA3AB5}" srcOrd="1" destOrd="0" parTransId="{5BDC43BC-7F59-C444-AED6-02E915ADF854}" sibTransId="{0AD8BE2D-75B1-E140-84B9-38BD33F80CCB}"/>
    <dgm:cxn modelId="{2B5C70D3-7146-5F4B-8491-A7D9724EB73E}" type="presOf" srcId="{92F4936F-4E50-9249-9E66-D8DFFB54B52B}" destId="{C77E395A-000E-E74B-AE38-927D11A0D09B}" srcOrd="1" destOrd="0" presId="urn:microsoft.com/office/officeart/2005/8/layout/vList4"/>
    <dgm:cxn modelId="{37F24BE3-902A-F942-8A64-5E0F738F64B5}" type="presOf" srcId="{F162D270-770B-934D-A1AD-AC76FFE51D50}" destId="{43C6C81F-AB8A-0248-B2EA-91E459E3D962}" srcOrd="0" destOrd="0" presId="urn:microsoft.com/office/officeart/2005/8/layout/vList4"/>
    <dgm:cxn modelId="{E61DFEFC-031D-3144-8E94-88FF4A174E06}" type="presOf" srcId="{402315B1-6BB2-5A40-96BF-C2FF9ECA3AB5}" destId="{490E4A62-69D6-3A4A-95FE-3236A14E63C5}" srcOrd="1" destOrd="0" presId="urn:microsoft.com/office/officeart/2005/8/layout/vList4"/>
    <dgm:cxn modelId="{8CEDDC8E-F4C7-7E4E-8927-D7283BCE1078}" type="presParOf" srcId="{43C6C81F-AB8A-0248-B2EA-91E459E3D962}" destId="{A313CB20-3A81-754A-9F96-F9B47314FD7A}" srcOrd="0" destOrd="0" presId="urn:microsoft.com/office/officeart/2005/8/layout/vList4"/>
    <dgm:cxn modelId="{C9D0AFB4-8B2F-2E4B-A8C2-0985FAADF16D}" type="presParOf" srcId="{A313CB20-3A81-754A-9F96-F9B47314FD7A}" destId="{C7DAE4D5-74B9-6B48-8E61-D3DD6F42DE32}" srcOrd="0" destOrd="0" presId="urn:microsoft.com/office/officeart/2005/8/layout/vList4"/>
    <dgm:cxn modelId="{12B96C0B-E7D4-E140-ABFA-C627A81108C4}" type="presParOf" srcId="{A313CB20-3A81-754A-9F96-F9B47314FD7A}" destId="{1C547241-714B-6240-A5EE-4E8AEFFA877A}" srcOrd="1" destOrd="0" presId="urn:microsoft.com/office/officeart/2005/8/layout/vList4"/>
    <dgm:cxn modelId="{698B3A38-5CD5-FA4C-8121-18EC7415110D}" type="presParOf" srcId="{A313CB20-3A81-754A-9F96-F9B47314FD7A}" destId="{2F89EE8F-FA86-B54F-947A-A11824501FDD}" srcOrd="2" destOrd="0" presId="urn:microsoft.com/office/officeart/2005/8/layout/vList4"/>
    <dgm:cxn modelId="{8A927A2B-FB26-FF4C-B79B-E6B6025F53BA}" type="presParOf" srcId="{43C6C81F-AB8A-0248-B2EA-91E459E3D962}" destId="{24201E5D-B3E1-C743-9FDE-277FBC67CB86}" srcOrd="1" destOrd="0" presId="urn:microsoft.com/office/officeart/2005/8/layout/vList4"/>
    <dgm:cxn modelId="{22701EFD-46B7-A941-A061-9C3CF9BD0E5D}" type="presParOf" srcId="{43C6C81F-AB8A-0248-B2EA-91E459E3D962}" destId="{AA728D29-E8F8-C047-8C45-7F3807CCE566}" srcOrd="2" destOrd="0" presId="urn:microsoft.com/office/officeart/2005/8/layout/vList4"/>
    <dgm:cxn modelId="{F66B79DE-D2F2-D349-8434-4AB79EE8FE7E}" type="presParOf" srcId="{AA728D29-E8F8-C047-8C45-7F3807CCE566}" destId="{3958B1C2-3967-1A4C-BFFE-873A5847D5B6}" srcOrd="0" destOrd="0" presId="urn:microsoft.com/office/officeart/2005/8/layout/vList4"/>
    <dgm:cxn modelId="{156B4BED-F7B2-4746-BF82-3E40761A7BCC}" type="presParOf" srcId="{AA728D29-E8F8-C047-8C45-7F3807CCE566}" destId="{455DB857-7698-754C-B9C1-0F702EED1713}" srcOrd="1" destOrd="0" presId="urn:microsoft.com/office/officeart/2005/8/layout/vList4"/>
    <dgm:cxn modelId="{8E1E6AB9-13BF-604C-A147-D141BB5F55C1}" type="presParOf" srcId="{AA728D29-E8F8-C047-8C45-7F3807CCE566}" destId="{490E4A62-69D6-3A4A-95FE-3236A14E63C5}" srcOrd="2" destOrd="0" presId="urn:microsoft.com/office/officeart/2005/8/layout/vList4"/>
    <dgm:cxn modelId="{E41547CE-BFE8-B443-A96F-13335E87C387}" type="presParOf" srcId="{43C6C81F-AB8A-0248-B2EA-91E459E3D962}" destId="{5AAB673C-51D2-F648-A990-AC70894C3A3F}" srcOrd="3" destOrd="0" presId="urn:microsoft.com/office/officeart/2005/8/layout/vList4"/>
    <dgm:cxn modelId="{B0784CDA-D019-4E4B-A2D1-A8ED2B312FAF}" type="presParOf" srcId="{43C6C81F-AB8A-0248-B2EA-91E459E3D962}" destId="{45E5FFFB-5BD2-104C-BB3E-05040B0EF3F6}" srcOrd="4" destOrd="0" presId="urn:microsoft.com/office/officeart/2005/8/layout/vList4"/>
    <dgm:cxn modelId="{61547050-7FC1-0A47-8DAE-9EA6FFF9EDAA}" type="presParOf" srcId="{45E5FFFB-5BD2-104C-BB3E-05040B0EF3F6}" destId="{22B4F2B4-A167-554B-9970-EBE5BE8DA8D8}" srcOrd="0" destOrd="0" presId="urn:microsoft.com/office/officeart/2005/8/layout/vList4"/>
    <dgm:cxn modelId="{2A5F3986-C78C-4B41-B89D-A888FB24E73D}" type="presParOf" srcId="{45E5FFFB-5BD2-104C-BB3E-05040B0EF3F6}" destId="{12976AD1-5C06-424C-B3B5-2221822ECBB3}" srcOrd="1" destOrd="0" presId="urn:microsoft.com/office/officeart/2005/8/layout/vList4"/>
    <dgm:cxn modelId="{D11123A5-C9F2-9E47-8997-C713B42D053F}" type="presParOf" srcId="{45E5FFFB-5BD2-104C-BB3E-05040B0EF3F6}" destId="{C77E395A-000E-E74B-AE38-927D11A0D09B}"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8F0EF6E-7C69-406F-88B4-EC311B3A0503}"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2AA62296-1DA3-4B43-BE07-A566EC17B47F}">
      <dgm:prSet/>
      <dgm:spPr/>
      <dgm:t>
        <a:bodyPr/>
        <a:lstStyle/>
        <a:p>
          <a:r>
            <a:rPr lang="en-US" dirty="0"/>
            <a:t>Work in small groups</a:t>
          </a:r>
        </a:p>
      </dgm:t>
    </dgm:pt>
    <dgm:pt modelId="{FEFBB38C-2C5D-43FF-B0EB-556F4C349E42}" type="parTrans" cxnId="{65AE771C-C2E7-4449-98CB-8A5B7307340E}">
      <dgm:prSet/>
      <dgm:spPr/>
      <dgm:t>
        <a:bodyPr/>
        <a:lstStyle/>
        <a:p>
          <a:endParaRPr lang="en-US"/>
        </a:p>
      </dgm:t>
    </dgm:pt>
    <dgm:pt modelId="{29958D2C-2843-466A-9CD1-9993ED75F1F5}" type="sibTrans" cxnId="{65AE771C-C2E7-4449-98CB-8A5B7307340E}">
      <dgm:prSet/>
      <dgm:spPr/>
      <dgm:t>
        <a:bodyPr/>
        <a:lstStyle/>
        <a:p>
          <a:endParaRPr lang="en-US"/>
        </a:p>
      </dgm:t>
    </dgm:pt>
    <dgm:pt modelId="{C211C1D9-7F90-41AA-BA6C-C89B8E32A09C}">
      <dgm:prSet/>
      <dgm:spPr/>
      <dgm:t>
        <a:bodyPr/>
        <a:lstStyle/>
        <a:p>
          <a:r>
            <a:rPr lang="en-US" dirty="0"/>
            <a:t>Take one pesticide product bottle at a time</a:t>
          </a:r>
        </a:p>
      </dgm:t>
    </dgm:pt>
    <dgm:pt modelId="{695916B8-8094-4F43-8918-D5D308161D5B}" type="parTrans" cxnId="{99371D89-1AC4-410E-BB21-464914DA3C29}">
      <dgm:prSet/>
      <dgm:spPr/>
      <dgm:t>
        <a:bodyPr/>
        <a:lstStyle/>
        <a:p>
          <a:endParaRPr lang="en-US"/>
        </a:p>
      </dgm:t>
    </dgm:pt>
    <dgm:pt modelId="{04BE429B-4CED-4131-B6E5-5C5E7C0A1E97}" type="sibTrans" cxnId="{99371D89-1AC4-410E-BB21-464914DA3C29}">
      <dgm:prSet/>
      <dgm:spPr/>
      <dgm:t>
        <a:bodyPr/>
        <a:lstStyle/>
        <a:p>
          <a:endParaRPr lang="en-US"/>
        </a:p>
      </dgm:t>
    </dgm:pt>
    <dgm:pt modelId="{CB341FED-51B8-47F0-B347-C859A2D4C48C}">
      <dgm:prSet/>
      <dgm:spPr/>
      <dgm:t>
        <a:bodyPr/>
        <a:lstStyle/>
        <a:p>
          <a:r>
            <a:rPr lang="en-US" dirty="0"/>
            <a:t>Read the label for each different pesticide product</a:t>
          </a:r>
        </a:p>
      </dgm:t>
    </dgm:pt>
    <dgm:pt modelId="{D1AC60D8-7A1E-4A9D-B8BF-B76960785267}" type="parTrans" cxnId="{BDAECECA-0382-4CCE-B0E2-B4F01D4A2AFD}">
      <dgm:prSet/>
      <dgm:spPr/>
      <dgm:t>
        <a:bodyPr/>
        <a:lstStyle/>
        <a:p>
          <a:endParaRPr lang="en-US"/>
        </a:p>
      </dgm:t>
    </dgm:pt>
    <dgm:pt modelId="{AEAE0D1F-BD01-498C-AFA8-67B91D6A0CD5}" type="sibTrans" cxnId="{BDAECECA-0382-4CCE-B0E2-B4F01D4A2AFD}">
      <dgm:prSet/>
      <dgm:spPr/>
      <dgm:t>
        <a:bodyPr/>
        <a:lstStyle/>
        <a:p>
          <a:endParaRPr lang="en-US"/>
        </a:p>
      </dgm:t>
    </dgm:pt>
    <dgm:pt modelId="{CC32DDC6-A9EC-4098-89BE-29B9C383297D}">
      <dgm:prSet/>
      <dgm:spPr/>
      <dgm:t>
        <a:bodyPr/>
        <a:lstStyle/>
        <a:p>
          <a:r>
            <a:rPr lang="en-US" dirty="0"/>
            <a:t>Fill in the worksheet for all four products</a:t>
          </a:r>
        </a:p>
      </dgm:t>
    </dgm:pt>
    <dgm:pt modelId="{3245D05B-B169-462C-BFA3-C1F3DE525CD6}" type="parTrans" cxnId="{167B3A49-6B41-4B68-A33E-1F391E62AA3F}">
      <dgm:prSet/>
      <dgm:spPr/>
      <dgm:t>
        <a:bodyPr/>
        <a:lstStyle/>
        <a:p>
          <a:endParaRPr lang="en-US"/>
        </a:p>
      </dgm:t>
    </dgm:pt>
    <dgm:pt modelId="{7FA721F3-351F-41A9-B902-7A68713C4832}" type="sibTrans" cxnId="{167B3A49-6B41-4B68-A33E-1F391E62AA3F}">
      <dgm:prSet/>
      <dgm:spPr/>
      <dgm:t>
        <a:bodyPr/>
        <a:lstStyle/>
        <a:p>
          <a:endParaRPr lang="en-US"/>
        </a:p>
      </dgm:t>
    </dgm:pt>
    <dgm:pt modelId="{BDDDF5A2-8501-4B39-9863-A4F965106E34}" type="pres">
      <dgm:prSet presAssocID="{58F0EF6E-7C69-406F-88B4-EC311B3A0503}" presName="root" presStyleCnt="0">
        <dgm:presLayoutVars>
          <dgm:dir/>
          <dgm:resizeHandles val="exact"/>
        </dgm:presLayoutVars>
      </dgm:prSet>
      <dgm:spPr/>
    </dgm:pt>
    <dgm:pt modelId="{08E9FA8F-5254-43D3-9AE8-731E51E5A5D0}" type="pres">
      <dgm:prSet presAssocID="{2AA62296-1DA3-4B43-BE07-A566EC17B47F}" presName="compNode" presStyleCnt="0"/>
      <dgm:spPr/>
    </dgm:pt>
    <dgm:pt modelId="{E539AFFE-8B10-4678-BC14-9BB92FD50225}" type="pres">
      <dgm:prSet presAssocID="{2AA62296-1DA3-4B43-BE07-A566EC17B47F}" presName="bgRect" presStyleLbl="bgShp" presStyleIdx="0" presStyleCnt="4"/>
      <dgm:spPr/>
    </dgm:pt>
    <dgm:pt modelId="{1A210B79-DD69-484F-9AD7-31B2AE4D0507}" type="pres">
      <dgm:prSet presAssocID="{2AA62296-1DA3-4B43-BE07-A566EC17B47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051682F4-A84F-45B5-A051-15B5C4C56500}" type="pres">
      <dgm:prSet presAssocID="{2AA62296-1DA3-4B43-BE07-A566EC17B47F}" presName="spaceRect" presStyleCnt="0"/>
      <dgm:spPr/>
    </dgm:pt>
    <dgm:pt modelId="{934A6D1E-222C-4EF4-AA6B-18D88C4635E8}" type="pres">
      <dgm:prSet presAssocID="{2AA62296-1DA3-4B43-BE07-A566EC17B47F}" presName="parTx" presStyleLbl="revTx" presStyleIdx="0" presStyleCnt="4">
        <dgm:presLayoutVars>
          <dgm:chMax val="0"/>
          <dgm:chPref val="0"/>
        </dgm:presLayoutVars>
      </dgm:prSet>
      <dgm:spPr/>
    </dgm:pt>
    <dgm:pt modelId="{17F454B4-5AA7-4BDE-AA25-100FEFC8BAE5}" type="pres">
      <dgm:prSet presAssocID="{29958D2C-2843-466A-9CD1-9993ED75F1F5}" presName="sibTrans" presStyleCnt="0"/>
      <dgm:spPr/>
    </dgm:pt>
    <dgm:pt modelId="{EAFA4F15-D0C3-405A-94FA-B823913128E7}" type="pres">
      <dgm:prSet presAssocID="{C211C1D9-7F90-41AA-BA6C-C89B8E32A09C}" presName="compNode" presStyleCnt="0"/>
      <dgm:spPr/>
    </dgm:pt>
    <dgm:pt modelId="{5DBF36A5-87D6-4541-B585-34083B8DD03B}" type="pres">
      <dgm:prSet presAssocID="{C211C1D9-7F90-41AA-BA6C-C89B8E32A09C}" presName="bgRect" presStyleLbl="bgShp" presStyleIdx="1" presStyleCnt="4"/>
      <dgm:spPr/>
    </dgm:pt>
    <dgm:pt modelId="{03D5C738-467F-4DDF-A2EA-178ED3B89196}" type="pres">
      <dgm:prSet presAssocID="{C211C1D9-7F90-41AA-BA6C-C89B8E32A09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ttle"/>
        </a:ext>
      </dgm:extLst>
    </dgm:pt>
    <dgm:pt modelId="{441E4F27-B5D2-45C2-B320-3F2802B00D2E}" type="pres">
      <dgm:prSet presAssocID="{C211C1D9-7F90-41AA-BA6C-C89B8E32A09C}" presName="spaceRect" presStyleCnt="0"/>
      <dgm:spPr/>
    </dgm:pt>
    <dgm:pt modelId="{974082AF-1409-4FE6-B559-A679D1739D0C}" type="pres">
      <dgm:prSet presAssocID="{C211C1D9-7F90-41AA-BA6C-C89B8E32A09C}" presName="parTx" presStyleLbl="revTx" presStyleIdx="1" presStyleCnt="4">
        <dgm:presLayoutVars>
          <dgm:chMax val="0"/>
          <dgm:chPref val="0"/>
        </dgm:presLayoutVars>
      </dgm:prSet>
      <dgm:spPr/>
    </dgm:pt>
    <dgm:pt modelId="{263358AF-FF1D-4045-A677-8BA66EE4A15F}" type="pres">
      <dgm:prSet presAssocID="{04BE429B-4CED-4131-B6E5-5C5E7C0A1E97}" presName="sibTrans" presStyleCnt="0"/>
      <dgm:spPr/>
    </dgm:pt>
    <dgm:pt modelId="{3C45B7C2-B10A-48A1-94C2-5ED79ADA8D12}" type="pres">
      <dgm:prSet presAssocID="{CB341FED-51B8-47F0-B347-C859A2D4C48C}" presName="compNode" presStyleCnt="0"/>
      <dgm:spPr/>
    </dgm:pt>
    <dgm:pt modelId="{5AE50BE4-A207-4C07-9CA8-A7CE98703512}" type="pres">
      <dgm:prSet presAssocID="{CB341FED-51B8-47F0-B347-C859A2D4C48C}" presName="bgRect" presStyleLbl="bgShp" presStyleIdx="2" presStyleCnt="4"/>
      <dgm:spPr/>
    </dgm:pt>
    <dgm:pt modelId="{4E545A66-E4AC-4573-A0E0-276D9F57C9AC}" type="pres">
      <dgm:prSet presAssocID="{CB341FED-51B8-47F0-B347-C859A2D4C48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abel"/>
        </a:ext>
      </dgm:extLst>
    </dgm:pt>
    <dgm:pt modelId="{A5CB67F8-D297-4A99-B9CB-B9033FEA1D87}" type="pres">
      <dgm:prSet presAssocID="{CB341FED-51B8-47F0-B347-C859A2D4C48C}" presName="spaceRect" presStyleCnt="0"/>
      <dgm:spPr/>
    </dgm:pt>
    <dgm:pt modelId="{14C9A73A-EB2E-439B-8857-CB6489173286}" type="pres">
      <dgm:prSet presAssocID="{CB341FED-51B8-47F0-B347-C859A2D4C48C}" presName="parTx" presStyleLbl="revTx" presStyleIdx="2" presStyleCnt="4">
        <dgm:presLayoutVars>
          <dgm:chMax val="0"/>
          <dgm:chPref val="0"/>
        </dgm:presLayoutVars>
      </dgm:prSet>
      <dgm:spPr/>
    </dgm:pt>
    <dgm:pt modelId="{64010D1F-EF3F-40E2-A28E-120559C55E69}" type="pres">
      <dgm:prSet presAssocID="{AEAE0D1F-BD01-498C-AFA8-67B91D6A0CD5}" presName="sibTrans" presStyleCnt="0"/>
      <dgm:spPr/>
    </dgm:pt>
    <dgm:pt modelId="{F1B2DFBF-2381-4EEE-8548-F146F61ECD58}" type="pres">
      <dgm:prSet presAssocID="{CC32DDC6-A9EC-4098-89BE-29B9C383297D}" presName="compNode" presStyleCnt="0"/>
      <dgm:spPr/>
    </dgm:pt>
    <dgm:pt modelId="{239D4125-07FC-464B-B2BD-30468D1EFA28}" type="pres">
      <dgm:prSet presAssocID="{CC32DDC6-A9EC-4098-89BE-29B9C383297D}" presName="bgRect" presStyleLbl="bgShp" presStyleIdx="3" presStyleCnt="4"/>
      <dgm:spPr/>
    </dgm:pt>
    <dgm:pt modelId="{6875A733-989F-4A00-BCAD-45B8B560FC8A}" type="pres">
      <dgm:prSet presAssocID="{CC32DDC6-A9EC-4098-89BE-29B9C383297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ncil"/>
        </a:ext>
      </dgm:extLst>
    </dgm:pt>
    <dgm:pt modelId="{6650874A-CB7B-431A-858A-C2EF92427812}" type="pres">
      <dgm:prSet presAssocID="{CC32DDC6-A9EC-4098-89BE-29B9C383297D}" presName="spaceRect" presStyleCnt="0"/>
      <dgm:spPr/>
    </dgm:pt>
    <dgm:pt modelId="{D20D8082-CBA5-42A5-8295-573A53A08836}" type="pres">
      <dgm:prSet presAssocID="{CC32DDC6-A9EC-4098-89BE-29B9C383297D}" presName="parTx" presStyleLbl="revTx" presStyleIdx="3" presStyleCnt="4">
        <dgm:presLayoutVars>
          <dgm:chMax val="0"/>
          <dgm:chPref val="0"/>
        </dgm:presLayoutVars>
      </dgm:prSet>
      <dgm:spPr/>
    </dgm:pt>
  </dgm:ptLst>
  <dgm:cxnLst>
    <dgm:cxn modelId="{D0D89C11-4944-C240-AF82-599735E8D549}" type="presOf" srcId="{C211C1D9-7F90-41AA-BA6C-C89B8E32A09C}" destId="{974082AF-1409-4FE6-B559-A679D1739D0C}" srcOrd="0" destOrd="0" presId="urn:microsoft.com/office/officeart/2018/2/layout/IconVerticalSolidList"/>
    <dgm:cxn modelId="{65AE771C-C2E7-4449-98CB-8A5B7307340E}" srcId="{58F0EF6E-7C69-406F-88B4-EC311B3A0503}" destId="{2AA62296-1DA3-4B43-BE07-A566EC17B47F}" srcOrd="0" destOrd="0" parTransId="{FEFBB38C-2C5D-43FF-B0EB-556F4C349E42}" sibTransId="{29958D2C-2843-466A-9CD1-9993ED75F1F5}"/>
    <dgm:cxn modelId="{9CDF9125-EAA8-3F4A-B7BA-548A26E16291}" type="presOf" srcId="{58F0EF6E-7C69-406F-88B4-EC311B3A0503}" destId="{BDDDF5A2-8501-4B39-9863-A4F965106E34}" srcOrd="0" destOrd="0" presId="urn:microsoft.com/office/officeart/2018/2/layout/IconVerticalSolidList"/>
    <dgm:cxn modelId="{0FB2BA3D-4BF7-654A-A865-B804741E82A4}" type="presOf" srcId="{CB341FED-51B8-47F0-B347-C859A2D4C48C}" destId="{14C9A73A-EB2E-439B-8857-CB6489173286}" srcOrd="0" destOrd="0" presId="urn:microsoft.com/office/officeart/2018/2/layout/IconVerticalSolidList"/>
    <dgm:cxn modelId="{167B3A49-6B41-4B68-A33E-1F391E62AA3F}" srcId="{58F0EF6E-7C69-406F-88B4-EC311B3A0503}" destId="{CC32DDC6-A9EC-4098-89BE-29B9C383297D}" srcOrd="3" destOrd="0" parTransId="{3245D05B-B169-462C-BFA3-C1F3DE525CD6}" sibTransId="{7FA721F3-351F-41A9-B902-7A68713C4832}"/>
    <dgm:cxn modelId="{D9A66F63-5350-A444-A51D-851585019C48}" type="presOf" srcId="{2AA62296-1DA3-4B43-BE07-A566EC17B47F}" destId="{934A6D1E-222C-4EF4-AA6B-18D88C4635E8}" srcOrd="0" destOrd="0" presId="urn:microsoft.com/office/officeart/2018/2/layout/IconVerticalSolidList"/>
    <dgm:cxn modelId="{99371D89-1AC4-410E-BB21-464914DA3C29}" srcId="{58F0EF6E-7C69-406F-88B4-EC311B3A0503}" destId="{C211C1D9-7F90-41AA-BA6C-C89B8E32A09C}" srcOrd="1" destOrd="0" parTransId="{695916B8-8094-4F43-8918-D5D308161D5B}" sibTransId="{04BE429B-4CED-4131-B6E5-5C5E7C0A1E97}"/>
    <dgm:cxn modelId="{BDAECECA-0382-4CCE-B0E2-B4F01D4A2AFD}" srcId="{58F0EF6E-7C69-406F-88B4-EC311B3A0503}" destId="{CB341FED-51B8-47F0-B347-C859A2D4C48C}" srcOrd="2" destOrd="0" parTransId="{D1AC60D8-7A1E-4A9D-B8BF-B76960785267}" sibTransId="{AEAE0D1F-BD01-498C-AFA8-67B91D6A0CD5}"/>
    <dgm:cxn modelId="{0C8CC7F8-5A2A-3047-98B6-EC2CA1AC3E63}" type="presOf" srcId="{CC32DDC6-A9EC-4098-89BE-29B9C383297D}" destId="{D20D8082-CBA5-42A5-8295-573A53A08836}" srcOrd="0" destOrd="0" presId="urn:microsoft.com/office/officeart/2018/2/layout/IconVerticalSolidList"/>
    <dgm:cxn modelId="{F2A7BA1C-AB3F-B742-B4DD-8C54524186D7}" type="presParOf" srcId="{BDDDF5A2-8501-4B39-9863-A4F965106E34}" destId="{08E9FA8F-5254-43D3-9AE8-731E51E5A5D0}" srcOrd="0" destOrd="0" presId="urn:microsoft.com/office/officeart/2018/2/layout/IconVerticalSolidList"/>
    <dgm:cxn modelId="{D20FBAD2-A3AF-AA49-A23E-485E914E0760}" type="presParOf" srcId="{08E9FA8F-5254-43D3-9AE8-731E51E5A5D0}" destId="{E539AFFE-8B10-4678-BC14-9BB92FD50225}" srcOrd="0" destOrd="0" presId="urn:microsoft.com/office/officeart/2018/2/layout/IconVerticalSolidList"/>
    <dgm:cxn modelId="{3AC28E89-109A-A441-9CDA-466B0113850C}" type="presParOf" srcId="{08E9FA8F-5254-43D3-9AE8-731E51E5A5D0}" destId="{1A210B79-DD69-484F-9AD7-31B2AE4D0507}" srcOrd="1" destOrd="0" presId="urn:microsoft.com/office/officeart/2018/2/layout/IconVerticalSolidList"/>
    <dgm:cxn modelId="{15BEED82-1FB7-4D42-B461-FB5383A31D64}" type="presParOf" srcId="{08E9FA8F-5254-43D3-9AE8-731E51E5A5D0}" destId="{051682F4-A84F-45B5-A051-15B5C4C56500}" srcOrd="2" destOrd="0" presId="urn:microsoft.com/office/officeart/2018/2/layout/IconVerticalSolidList"/>
    <dgm:cxn modelId="{5C724146-3221-5647-AAA0-3C0CB5433554}" type="presParOf" srcId="{08E9FA8F-5254-43D3-9AE8-731E51E5A5D0}" destId="{934A6D1E-222C-4EF4-AA6B-18D88C4635E8}" srcOrd="3" destOrd="0" presId="urn:microsoft.com/office/officeart/2018/2/layout/IconVerticalSolidList"/>
    <dgm:cxn modelId="{5E5FB1A8-AF45-EE4C-A9E8-E56EF8588483}" type="presParOf" srcId="{BDDDF5A2-8501-4B39-9863-A4F965106E34}" destId="{17F454B4-5AA7-4BDE-AA25-100FEFC8BAE5}" srcOrd="1" destOrd="0" presId="urn:microsoft.com/office/officeart/2018/2/layout/IconVerticalSolidList"/>
    <dgm:cxn modelId="{DB445CB1-7276-0444-91F6-266052985337}" type="presParOf" srcId="{BDDDF5A2-8501-4B39-9863-A4F965106E34}" destId="{EAFA4F15-D0C3-405A-94FA-B823913128E7}" srcOrd="2" destOrd="0" presId="urn:microsoft.com/office/officeart/2018/2/layout/IconVerticalSolidList"/>
    <dgm:cxn modelId="{6A4E26EF-66FC-F342-8E97-0AB0161153DE}" type="presParOf" srcId="{EAFA4F15-D0C3-405A-94FA-B823913128E7}" destId="{5DBF36A5-87D6-4541-B585-34083B8DD03B}" srcOrd="0" destOrd="0" presId="urn:microsoft.com/office/officeart/2018/2/layout/IconVerticalSolidList"/>
    <dgm:cxn modelId="{081FF33E-DE51-F848-A5E5-DFD9CB09231C}" type="presParOf" srcId="{EAFA4F15-D0C3-405A-94FA-B823913128E7}" destId="{03D5C738-467F-4DDF-A2EA-178ED3B89196}" srcOrd="1" destOrd="0" presId="urn:microsoft.com/office/officeart/2018/2/layout/IconVerticalSolidList"/>
    <dgm:cxn modelId="{95AD1BAE-B421-094B-9572-DA5D1A68063C}" type="presParOf" srcId="{EAFA4F15-D0C3-405A-94FA-B823913128E7}" destId="{441E4F27-B5D2-45C2-B320-3F2802B00D2E}" srcOrd="2" destOrd="0" presId="urn:microsoft.com/office/officeart/2018/2/layout/IconVerticalSolidList"/>
    <dgm:cxn modelId="{68D213E3-E487-4347-9CFE-C04D0579E8A5}" type="presParOf" srcId="{EAFA4F15-D0C3-405A-94FA-B823913128E7}" destId="{974082AF-1409-4FE6-B559-A679D1739D0C}" srcOrd="3" destOrd="0" presId="urn:microsoft.com/office/officeart/2018/2/layout/IconVerticalSolidList"/>
    <dgm:cxn modelId="{11B81F1D-6659-A143-8EA8-E1864444846E}" type="presParOf" srcId="{BDDDF5A2-8501-4B39-9863-A4F965106E34}" destId="{263358AF-FF1D-4045-A677-8BA66EE4A15F}" srcOrd="3" destOrd="0" presId="urn:microsoft.com/office/officeart/2018/2/layout/IconVerticalSolidList"/>
    <dgm:cxn modelId="{5DFCFC94-501F-4F42-B588-348DDFDD22F5}" type="presParOf" srcId="{BDDDF5A2-8501-4B39-9863-A4F965106E34}" destId="{3C45B7C2-B10A-48A1-94C2-5ED79ADA8D12}" srcOrd="4" destOrd="0" presId="urn:microsoft.com/office/officeart/2018/2/layout/IconVerticalSolidList"/>
    <dgm:cxn modelId="{C58BAFD7-2AE3-B64A-BECF-31AE668890A0}" type="presParOf" srcId="{3C45B7C2-B10A-48A1-94C2-5ED79ADA8D12}" destId="{5AE50BE4-A207-4C07-9CA8-A7CE98703512}" srcOrd="0" destOrd="0" presId="urn:microsoft.com/office/officeart/2018/2/layout/IconVerticalSolidList"/>
    <dgm:cxn modelId="{E230CE3B-3AF0-0540-AF6A-07643FD95938}" type="presParOf" srcId="{3C45B7C2-B10A-48A1-94C2-5ED79ADA8D12}" destId="{4E545A66-E4AC-4573-A0E0-276D9F57C9AC}" srcOrd="1" destOrd="0" presId="urn:microsoft.com/office/officeart/2018/2/layout/IconVerticalSolidList"/>
    <dgm:cxn modelId="{471D3EF2-C3BC-0047-AEA0-E77537F7D06D}" type="presParOf" srcId="{3C45B7C2-B10A-48A1-94C2-5ED79ADA8D12}" destId="{A5CB67F8-D297-4A99-B9CB-B9033FEA1D87}" srcOrd="2" destOrd="0" presId="urn:microsoft.com/office/officeart/2018/2/layout/IconVerticalSolidList"/>
    <dgm:cxn modelId="{3D881CE5-61E5-BB49-A0A3-BCD8DAA99FD5}" type="presParOf" srcId="{3C45B7C2-B10A-48A1-94C2-5ED79ADA8D12}" destId="{14C9A73A-EB2E-439B-8857-CB6489173286}" srcOrd="3" destOrd="0" presId="urn:microsoft.com/office/officeart/2018/2/layout/IconVerticalSolidList"/>
    <dgm:cxn modelId="{76B6274E-65BF-F04D-83EB-128663BDE951}" type="presParOf" srcId="{BDDDF5A2-8501-4B39-9863-A4F965106E34}" destId="{64010D1F-EF3F-40E2-A28E-120559C55E69}" srcOrd="5" destOrd="0" presId="urn:microsoft.com/office/officeart/2018/2/layout/IconVerticalSolidList"/>
    <dgm:cxn modelId="{D838B0FF-DE32-F141-9AE8-3009A4E7E577}" type="presParOf" srcId="{BDDDF5A2-8501-4B39-9863-A4F965106E34}" destId="{F1B2DFBF-2381-4EEE-8548-F146F61ECD58}" srcOrd="6" destOrd="0" presId="urn:microsoft.com/office/officeart/2018/2/layout/IconVerticalSolidList"/>
    <dgm:cxn modelId="{87C7BD1E-384B-294E-AA2E-54CFD0D40ECA}" type="presParOf" srcId="{F1B2DFBF-2381-4EEE-8548-F146F61ECD58}" destId="{239D4125-07FC-464B-B2BD-30468D1EFA28}" srcOrd="0" destOrd="0" presId="urn:microsoft.com/office/officeart/2018/2/layout/IconVerticalSolidList"/>
    <dgm:cxn modelId="{1C7094E9-42D9-524A-8EB0-E12860F00DFA}" type="presParOf" srcId="{F1B2DFBF-2381-4EEE-8548-F146F61ECD58}" destId="{6875A733-989F-4A00-BCAD-45B8B560FC8A}" srcOrd="1" destOrd="0" presId="urn:microsoft.com/office/officeart/2018/2/layout/IconVerticalSolidList"/>
    <dgm:cxn modelId="{29BEC7E5-31E4-C140-BE51-8F81E38F01CA}" type="presParOf" srcId="{F1B2DFBF-2381-4EEE-8548-F146F61ECD58}" destId="{6650874A-CB7B-431A-858A-C2EF92427812}" srcOrd="2" destOrd="0" presId="urn:microsoft.com/office/officeart/2018/2/layout/IconVerticalSolidList"/>
    <dgm:cxn modelId="{B09BCB24-0FB0-6843-B684-AAD34A5544D1}" type="presParOf" srcId="{F1B2DFBF-2381-4EEE-8548-F146F61ECD58}" destId="{D20D8082-CBA5-42A5-8295-573A53A0883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7853E-AE3B-A94A-8609-B894E235CDF6}">
      <dsp:nvSpPr>
        <dsp:cNvPr id="0" name=""/>
        <dsp:cNvSpPr/>
      </dsp:nvSpPr>
      <dsp:spPr>
        <a:xfrm>
          <a:off x="0" y="642"/>
          <a:ext cx="6832212"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B6BD2673-BAF9-0845-910A-FAAA63202658}">
      <dsp:nvSpPr>
        <dsp:cNvPr id="0" name=""/>
        <dsp:cNvSpPr/>
      </dsp:nvSpPr>
      <dsp:spPr>
        <a:xfrm>
          <a:off x="0" y="642"/>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Basics of plant diseases</a:t>
          </a:r>
        </a:p>
      </dsp:txBody>
      <dsp:txXfrm>
        <a:off x="0" y="642"/>
        <a:ext cx="6832212" cy="1052698"/>
      </dsp:txXfrm>
    </dsp:sp>
    <dsp:sp modelId="{093EAA14-5B92-6D45-BDBB-D8A12729F455}">
      <dsp:nvSpPr>
        <dsp:cNvPr id="0" name=""/>
        <dsp:cNvSpPr/>
      </dsp:nvSpPr>
      <dsp:spPr>
        <a:xfrm>
          <a:off x="0" y="1053341"/>
          <a:ext cx="6832212" cy="0"/>
        </a:xfrm>
        <a:prstGeom prst="line">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w="9525" cap="rnd" cmpd="sng" algn="ctr">
          <a:solidFill>
            <a:schemeClr val="accent3">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10EE46EA-A513-9043-892E-0430429FE81B}">
      <dsp:nvSpPr>
        <dsp:cNvPr id="0" name=""/>
        <dsp:cNvSpPr/>
      </dsp:nvSpPr>
      <dsp:spPr>
        <a:xfrm>
          <a:off x="0" y="1053341"/>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Integrated pest management</a:t>
          </a:r>
        </a:p>
      </dsp:txBody>
      <dsp:txXfrm>
        <a:off x="0" y="1053341"/>
        <a:ext cx="6832212" cy="1052698"/>
      </dsp:txXfrm>
    </dsp:sp>
    <dsp:sp modelId="{067BB7EB-ECF0-1549-A7BC-4FA3BCF00825}">
      <dsp:nvSpPr>
        <dsp:cNvPr id="0" name=""/>
        <dsp:cNvSpPr/>
      </dsp:nvSpPr>
      <dsp:spPr>
        <a:xfrm>
          <a:off x="0" y="2106040"/>
          <a:ext cx="6832212" cy="0"/>
        </a:xfrm>
        <a:prstGeom prst="line">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8000"/>
                <a:lumMod val="94000"/>
              </a:schemeClr>
            </a:gs>
          </a:gsLst>
          <a:lin ang="5400000" scaled="0"/>
        </a:gradFill>
        <a:ln w="9525" cap="rnd" cmpd="sng" algn="ctr">
          <a:solidFill>
            <a:schemeClr val="accent4">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7FA68C34-3DB5-2D46-B17F-EC2D147C02F6}">
      <dsp:nvSpPr>
        <dsp:cNvPr id="0" name=""/>
        <dsp:cNvSpPr/>
      </dsp:nvSpPr>
      <dsp:spPr>
        <a:xfrm>
          <a:off x="0" y="2106040"/>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Common vegetable diseases in the home garden</a:t>
          </a:r>
        </a:p>
      </dsp:txBody>
      <dsp:txXfrm>
        <a:off x="0" y="2106040"/>
        <a:ext cx="6832212" cy="1052698"/>
      </dsp:txXfrm>
    </dsp:sp>
    <dsp:sp modelId="{2AF160C0-7D24-4E49-BFCA-52B23551D78D}">
      <dsp:nvSpPr>
        <dsp:cNvPr id="0" name=""/>
        <dsp:cNvSpPr/>
      </dsp:nvSpPr>
      <dsp:spPr>
        <a:xfrm>
          <a:off x="0" y="3158738"/>
          <a:ext cx="6832212" cy="0"/>
        </a:xfrm>
        <a:prstGeom prst="line">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w="9525" cap="rnd" cmpd="sng" algn="ctr">
          <a:solidFill>
            <a:schemeClr val="accent5">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5D59F15F-0F22-5045-B04C-14CACC8FC465}">
      <dsp:nvSpPr>
        <dsp:cNvPr id="0" name=""/>
        <dsp:cNvSpPr/>
      </dsp:nvSpPr>
      <dsp:spPr>
        <a:xfrm>
          <a:off x="0" y="3158738"/>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Abiotic disorders</a:t>
          </a:r>
        </a:p>
      </dsp:txBody>
      <dsp:txXfrm>
        <a:off x="0" y="3158738"/>
        <a:ext cx="6832212" cy="1052698"/>
      </dsp:txXfrm>
    </dsp:sp>
    <dsp:sp modelId="{562BA315-E5A4-9846-BD53-8F07C3B5EE7F}">
      <dsp:nvSpPr>
        <dsp:cNvPr id="0" name=""/>
        <dsp:cNvSpPr/>
      </dsp:nvSpPr>
      <dsp:spPr>
        <a:xfrm>
          <a:off x="0" y="4211437"/>
          <a:ext cx="6832212" cy="0"/>
        </a:xfrm>
        <a:prstGeom prst="line">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98000"/>
                <a:lumMod val="94000"/>
              </a:schemeClr>
            </a:gs>
          </a:gsLst>
          <a:lin ang="5400000" scaled="0"/>
        </a:gradFill>
        <a:ln w="9525" cap="rnd" cmpd="sng" algn="ctr">
          <a:solidFill>
            <a:schemeClr val="accent6">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0258335C-584A-0546-8D99-876389B06260}">
      <dsp:nvSpPr>
        <dsp:cNvPr id="0" name=""/>
        <dsp:cNvSpPr/>
      </dsp:nvSpPr>
      <dsp:spPr>
        <a:xfrm>
          <a:off x="0" y="4211437"/>
          <a:ext cx="6832212" cy="1052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Pesticide label reading activity</a:t>
          </a:r>
        </a:p>
      </dsp:txBody>
      <dsp:txXfrm>
        <a:off x="0" y="4211437"/>
        <a:ext cx="6832212" cy="10526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4DE6B-D241-E449-832D-4D9910FFAA34}">
      <dsp:nvSpPr>
        <dsp:cNvPr id="0" name=""/>
        <dsp:cNvSpPr/>
      </dsp:nvSpPr>
      <dsp:spPr>
        <a:xfrm>
          <a:off x="2907" y="611377"/>
          <a:ext cx="2306451" cy="3657589"/>
        </a:xfrm>
        <a:prstGeom prst="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9820" tIns="330200" rIns="179820" bIns="330200" numCol="1" spcCol="1270" anchor="t" anchorCtr="0">
          <a:noAutofit/>
        </a:bodyPr>
        <a:lstStyle/>
        <a:p>
          <a:pPr marL="0" lvl="0" indent="0" algn="l" defTabSz="844550">
            <a:lnSpc>
              <a:spcPct val="90000"/>
            </a:lnSpc>
            <a:spcBef>
              <a:spcPct val="0"/>
            </a:spcBef>
            <a:spcAft>
              <a:spcPct val="35000"/>
            </a:spcAft>
            <a:buNone/>
          </a:pPr>
          <a:r>
            <a:rPr lang="en-US" sz="1900" kern="1200" dirty="0"/>
            <a:t>The difference between a sign and a symptom</a:t>
          </a:r>
        </a:p>
      </dsp:txBody>
      <dsp:txXfrm>
        <a:off x="2907" y="2001261"/>
        <a:ext cx="2306451" cy="2194553"/>
      </dsp:txXfrm>
    </dsp:sp>
    <dsp:sp modelId="{A53C142C-26EE-C241-AD42-77B963563DEC}">
      <dsp:nvSpPr>
        <dsp:cNvPr id="0" name=""/>
        <dsp:cNvSpPr/>
      </dsp:nvSpPr>
      <dsp:spPr>
        <a:xfrm>
          <a:off x="671778" y="1148559"/>
          <a:ext cx="968709" cy="968709"/>
        </a:xfrm>
        <a:prstGeom prst="ellips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524" tIns="12700" rIns="7552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13642" y="1290423"/>
        <a:ext cx="684981" cy="684981"/>
      </dsp:txXfrm>
    </dsp:sp>
    <dsp:sp modelId="{AA9B8CC5-5C62-BC49-8F24-7D2C22EDF6E6}">
      <dsp:nvSpPr>
        <dsp:cNvPr id="0" name=""/>
        <dsp:cNvSpPr/>
      </dsp:nvSpPr>
      <dsp:spPr>
        <a:xfrm>
          <a:off x="2907" y="4054616"/>
          <a:ext cx="2306451" cy="72"/>
        </a:xfrm>
        <a:prstGeom prst="rect">
          <a:avLst/>
        </a:prstGeom>
        <a:solidFill>
          <a:schemeClr val="accent2">
            <a:hueOff val="-126099"/>
            <a:satOff val="603"/>
            <a:lumOff val="840"/>
            <a:alphaOff val="0"/>
          </a:schemeClr>
        </a:solidFill>
        <a:ln w="15875" cap="rnd" cmpd="sng" algn="ctr">
          <a:solidFill>
            <a:schemeClr val="accent2">
              <a:hueOff val="-126099"/>
              <a:satOff val="603"/>
              <a:lumOff val="84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51E18C-77CD-5E48-9BF3-5BFD50B6B5DB}">
      <dsp:nvSpPr>
        <dsp:cNvPr id="0" name=""/>
        <dsp:cNvSpPr/>
      </dsp:nvSpPr>
      <dsp:spPr>
        <a:xfrm>
          <a:off x="2540004" y="611377"/>
          <a:ext cx="2306451" cy="3657589"/>
        </a:xfrm>
        <a:prstGeom prst="rect">
          <a:avLst/>
        </a:prstGeom>
        <a:solidFill>
          <a:schemeClr val="accent2">
            <a:tint val="40000"/>
            <a:alpha val="90000"/>
            <a:hueOff val="-398147"/>
            <a:satOff val="4656"/>
            <a:lumOff val="512"/>
            <a:alphaOff val="0"/>
          </a:schemeClr>
        </a:solidFill>
        <a:ln w="15875" cap="rnd" cmpd="sng" algn="ctr">
          <a:solidFill>
            <a:schemeClr val="accent2">
              <a:tint val="40000"/>
              <a:alpha val="90000"/>
              <a:hueOff val="-398147"/>
              <a:satOff val="4656"/>
              <a:lumOff val="5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9820" tIns="330200" rIns="179820" bIns="330200" numCol="1" spcCol="1270" anchor="t" anchorCtr="0">
          <a:noAutofit/>
        </a:bodyPr>
        <a:lstStyle/>
        <a:p>
          <a:pPr marL="0" lvl="0" indent="0" algn="l" defTabSz="844550">
            <a:lnSpc>
              <a:spcPct val="90000"/>
            </a:lnSpc>
            <a:spcBef>
              <a:spcPct val="0"/>
            </a:spcBef>
            <a:spcAft>
              <a:spcPct val="35000"/>
            </a:spcAft>
            <a:buNone/>
          </a:pPr>
          <a:r>
            <a:rPr lang="en-US" sz="1900" kern="1200" dirty="0"/>
            <a:t>Major plant pathogen groups</a:t>
          </a:r>
        </a:p>
      </dsp:txBody>
      <dsp:txXfrm>
        <a:off x="2540004" y="2001261"/>
        <a:ext cx="2306451" cy="2194553"/>
      </dsp:txXfrm>
    </dsp:sp>
    <dsp:sp modelId="{04D4D894-03A1-9B41-8E6C-7BE6DC148A57}">
      <dsp:nvSpPr>
        <dsp:cNvPr id="0" name=""/>
        <dsp:cNvSpPr/>
      </dsp:nvSpPr>
      <dsp:spPr>
        <a:xfrm>
          <a:off x="3208875" y="1148559"/>
          <a:ext cx="968709" cy="968709"/>
        </a:xfrm>
        <a:prstGeom prst="ellipse">
          <a:avLst/>
        </a:prstGeom>
        <a:solidFill>
          <a:schemeClr val="accent2">
            <a:hueOff val="-252199"/>
            <a:satOff val="1205"/>
            <a:lumOff val="1681"/>
            <a:alphaOff val="0"/>
          </a:schemeClr>
        </a:solidFill>
        <a:ln w="15875" cap="rnd" cmpd="sng" algn="ctr">
          <a:solidFill>
            <a:schemeClr val="accent2">
              <a:hueOff val="-252199"/>
              <a:satOff val="1205"/>
              <a:lumOff val="168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524" tIns="12700" rIns="7552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350739" y="1290423"/>
        <a:ext cx="684981" cy="684981"/>
      </dsp:txXfrm>
    </dsp:sp>
    <dsp:sp modelId="{512695D8-0F52-924E-A46D-1FF425E557A5}">
      <dsp:nvSpPr>
        <dsp:cNvPr id="0" name=""/>
        <dsp:cNvSpPr/>
      </dsp:nvSpPr>
      <dsp:spPr>
        <a:xfrm>
          <a:off x="2540004" y="4054616"/>
          <a:ext cx="2306451" cy="72"/>
        </a:xfrm>
        <a:prstGeom prst="rect">
          <a:avLst/>
        </a:prstGeom>
        <a:solidFill>
          <a:schemeClr val="accent2">
            <a:hueOff val="-378298"/>
            <a:satOff val="1808"/>
            <a:lumOff val="2521"/>
            <a:alphaOff val="0"/>
          </a:schemeClr>
        </a:solidFill>
        <a:ln w="15875" cap="rnd" cmpd="sng" algn="ctr">
          <a:solidFill>
            <a:schemeClr val="accent2">
              <a:hueOff val="-378298"/>
              <a:satOff val="1808"/>
              <a:lumOff val="252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1A5480-2612-5044-BAA6-58BCB3CDE568}">
      <dsp:nvSpPr>
        <dsp:cNvPr id="0" name=""/>
        <dsp:cNvSpPr/>
      </dsp:nvSpPr>
      <dsp:spPr>
        <a:xfrm>
          <a:off x="5077101" y="611377"/>
          <a:ext cx="2306451" cy="3657589"/>
        </a:xfrm>
        <a:prstGeom prst="rect">
          <a:avLst/>
        </a:prstGeom>
        <a:solidFill>
          <a:schemeClr val="accent2">
            <a:tint val="40000"/>
            <a:alpha val="90000"/>
            <a:hueOff val="-796293"/>
            <a:satOff val="9313"/>
            <a:lumOff val="1023"/>
            <a:alphaOff val="0"/>
          </a:schemeClr>
        </a:solidFill>
        <a:ln w="15875" cap="rnd" cmpd="sng" algn="ctr">
          <a:solidFill>
            <a:schemeClr val="accent2">
              <a:tint val="40000"/>
              <a:alpha val="90000"/>
              <a:hueOff val="-796293"/>
              <a:satOff val="9313"/>
              <a:lumOff val="10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9820" tIns="330200" rIns="179820" bIns="330200" numCol="1" spcCol="1270" anchor="t" anchorCtr="0">
          <a:noAutofit/>
        </a:bodyPr>
        <a:lstStyle/>
        <a:p>
          <a:pPr marL="0" lvl="0" indent="0" algn="l" defTabSz="844550">
            <a:lnSpc>
              <a:spcPct val="90000"/>
            </a:lnSpc>
            <a:spcBef>
              <a:spcPct val="0"/>
            </a:spcBef>
            <a:spcAft>
              <a:spcPct val="35000"/>
            </a:spcAft>
            <a:buNone/>
          </a:pPr>
          <a:r>
            <a:rPr lang="en-US" sz="1900" kern="1200" dirty="0"/>
            <a:t>Disease requires susceptible host, pathogen, and favorable environment</a:t>
          </a:r>
        </a:p>
      </dsp:txBody>
      <dsp:txXfrm>
        <a:off x="5077101" y="2001261"/>
        <a:ext cx="2306451" cy="2194553"/>
      </dsp:txXfrm>
    </dsp:sp>
    <dsp:sp modelId="{7A6DFA7B-8816-9F4B-85CC-19552D990AA0}">
      <dsp:nvSpPr>
        <dsp:cNvPr id="0" name=""/>
        <dsp:cNvSpPr/>
      </dsp:nvSpPr>
      <dsp:spPr>
        <a:xfrm>
          <a:off x="5745972" y="1148559"/>
          <a:ext cx="968709" cy="968709"/>
        </a:xfrm>
        <a:prstGeom prst="ellipse">
          <a:avLst/>
        </a:prstGeom>
        <a:solidFill>
          <a:schemeClr val="accent2">
            <a:hueOff val="-504398"/>
            <a:satOff val="2410"/>
            <a:lumOff val="3362"/>
            <a:alphaOff val="0"/>
          </a:schemeClr>
        </a:solidFill>
        <a:ln w="15875" cap="rnd" cmpd="sng" algn="ctr">
          <a:solidFill>
            <a:schemeClr val="accent2">
              <a:hueOff val="-504398"/>
              <a:satOff val="2410"/>
              <a:lumOff val="336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524" tIns="12700" rIns="7552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endParaRPr lang="en-US" sz="4800" kern="1200" dirty="0"/>
        </a:p>
      </dsp:txBody>
      <dsp:txXfrm>
        <a:off x="5887836" y="1290423"/>
        <a:ext cx="684981" cy="684981"/>
      </dsp:txXfrm>
    </dsp:sp>
    <dsp:sp modelId="{4CB00BCC-E826-4448-B26F-63B2D46838AE}">
      <dsp:nvSpPr>
        <dsp:cNvPr id="0" name=""/>
        <dsp:cNvSpPr/>
      </dsp:nvSpPr>
      <dsp:spPr>
        <a:xfrm>
          <a:off x="5077101" y="4054616"/>
          <a:ext cx="2306451" cy="72"/>
        </a:xfrm>
        <a:prstGeom prst="rect">
          <a:avLst/>
        </a:prstGeom>
        <a:solidFill>
          <a:schemeClr val="accent2">
            <a:hueOff val="-630497"/>
            <a:satOff val="3013"/>
            <a:lumOff val="4202"/>
            <a:alphaOff val="0"/>
          </a:schemeClr>
        </a:solidFill>
        <a:ln w="15875" cap="rnd" cmpd="sng" algn="ctr">
          <a:solidFill>
            <a:schemeClr val="accent2">
              <a:hueOff val="-630497"/>
              <a:satOff val="3013"/>
              <a:lumOff val="420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5D9729-3F2D-C94A-ACDA-F2502F1B2DD0}">
      <dsp:nvSpPr>
        <dsp:cNvPr id="0" name=""/>
        <dsp:cNvSpPr/>
      </dsp:nvSpPr>
      <dsp:spPr>
        <a:xfrm>
          <a:off x="7614197" y="611377"/>
          <a:ext cx="2306451" cy="3657589"/>
        </a:xfrm>
        <a:prstGeom prst="rect">
          <a:avLst/>
        </a:prstGeom>
        <a:solidFill>
          <a:schemeClr val="accent2">
            <a:tint val="40000"/>
            <a:alpha val="90000"/>
            <a:hueOff val="-1194440"/>
            <a:satOff val="13969"/>
            <a:lumOff val="1535"/>
            <a:alphaOff val="0"/>
          </a:schemeClr>
        </a:solidFill>
        <a:ln w="15875" cap="rnd" cmpd="sng" algn="ctr">
          <a:solidFill>
            <a:schemeClr val="accent2">
              <a:tint val="40000"/>
              <a:alpha val="90000"/>
              <a:hueOff val="-1194440"/>
              <a:satOff val="13969"/>
              <a:lumOff val="15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9820" tIns="330200" rIns="179820" bIns="330200" numCol="1" spcCol="1270" anchor="t" anchorCtr="0">
          <a:noAutofit/>
        </a:bodyPr>
        <a:lstStyle/>
        <a:p>
          <a:pPr marL="0" lvl="0" indent="0" algn="l" defTabSz="844550">
            <a:lnSpc>
              <a:spcPct val="90000"/>
            </a:lnSpc>
            <a:spcBef>
              <a:spcPct val="0"/>
            </a:spcBef>
            <a:spcAft>
              <a:spcPct val="35000"/>
            </a:spcAft>
            <a:buNone/>
          </a:pPr>
          <a:r>
            <a:rPr lang="en-US" sz="1900" kern="1200" dirty="0"/>
            <a:t>The disease cycle = interaction of pathogen and host</a:t>
          </a:r>
        </a:p>
      </dsp:txBody>
      <dsp:txXfrm>
        <a:off x="7614197" y="2001261"/>
        <a:ext cx="2306451" cy="2194553"/>
      </dsp:txXfrm>
    </dsp:sp>
    <dsp:sp modelId="{EFC796B6-722F-DF43-A457-32D319161DBA}">
      <dsp:nvSpPr>
        <dsp:cNvPr id="0" name=""/>
        <dsp:cNvSpPr/>
      </dsp:nvSpPr>
      <dsp:spPr>
        <a:xfrm>
          <a:off x="8283068" y="1148559"/>
          <a:ext cx="968709" cy="968709"/>
        </a:xfrm>
        <a:prstGeom prst="ellipse">
          <a:avLst/>
        </a:prstGeom>
        <a:solidFill>
          <a:schemeClr val="accent2">
            <a:hueOff val="-756597"/>
            <a:satOff val="3615"/>
            <a:lumOff val="5043"/>
            <a:alphaOff val="0"/>
          </a:schemeClr>
        </a:solidFill>
        <a:ln w="15875" cap="rnd" cmpd="sng" algn="ctr">
          <a:solidFill>
            <a:schemeClr val="accent2">
              <a:hueOff val="-756597"/>
              <a:satOff val="3615"/>
              <a:lumOff val="504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524" tIns="12700" rIns="75524"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424932" y="1290423"/>
        <a:ext cx="684981" cy="684981"/>
      </dsp:txXfrm>
    </dsp:sp>
    <dsp:sp modelId="{1526D7D0-51DE-7445-9BA6-9E458848F72B}">
      <dsp:nvSpPr>
        <dsp:cNvPr id="0" name=""/>
        <dsp:cNvSpPr/>
      </dsp:nvSpPr>
      <dsp:spPr>
        <a:xfrm>
          <a:off x="7614197" y="4054616"/>
          <a:ext cx="2306451" cy="72"/>
        </a:xfrm>
        <a:prstGeom prst="rect">
          <a:avLst/>
        </a:prstGeom>
        <a:solidFill>
          <a:schemeClr val="accent2">
            <a:hueOff val="-882696"/>
            <a:satOff val="4218"/>
            <a:lumOff val="5883"/>
            <a:alphaOff val="0"/>
          </a:schemeClr>
        </a:solidFill>
        <a:ln w="15875" cap="rnd" cmpd="sng" algn="ctr">
          <a:solidFill>
            <a:schemeClr val="accent2">
              <a:hueOff val="-882696"/>
              <a:satOff val="4218"/>
              <a:lumOff val="588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7055E-8950-8849-ADDE-C75811986FA8}">
      <dsp:nvSpPr>
        <dsp:cNvPr id="0" name=""/>
        <dsp:cNvSpPr/>
      </dsp:nvSpPr>
      <dsp:spPr>
        <a:xfrm rot="10800000">
          <a:off x="2188125" y="3142"/>
          <a:ext cx="7608020" cy="1087279"/>
        </a:xfrm>
        <a:prstGeom prst="homePlate">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9460" tIns="114300" rIns="213360" bIns="114300" numCol="1" spcCol="1270" anchor="ctr" anchorCtr="0">
          <a:noAutofit/>
        </a:bodyPr>
        <a:lstStyle/>
        <a:p>
          <a:pPr marL="0" lvl="0" indent="0" algn="ctr" defTabSz="1333500" rtl="0">
            <a:lnSpc>
              <a:spcPct val="90000"/>
            </a:lnSpc>
            <a:spcBef>
              <a:spcPct val="0"/>
            </a:spcBef>
            <a:spcAft>
              <a:spcPct val="35000"/>
            </a:spcAft>
            <a:buNone/>
          </a:pPr>
          <a:r>
            <a:rPr lang="en-US" sz="3000" kern="1200" dirty="0"/>
            <a:t>Fungi/Oomycetes: #1 cause of plant diseases</a:t>
          </a:r>
        </a:p>
      </dsp:txBody>
      <dsp:txXfrm rot="10800000">
        <a:off x="2459945" y="3142"/>
        <a:ext cx="7336200" cy="1087279"/>
      </dsp:txXfrm>
    </dsp:sp>
    <dsp:sp modelId="{4DC40BFA-53FC-1B44-997B-17B89C30AFD6}">
      <dsp:nvSpPr>
        <dsp:cNvPr id="0" name=""/>
        <dsp:cNvSpPr/>
      </dsp:nvSpPr>
      <dsp:spPr>
        <a:xfrm>
          <a:off x="1644486" y="3142"/>
          <a:ext cx="1087279" cy="1087279"/>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sp>
    <dsp:sp modelId="{A9348ABA-904C-2440-93D6-D4FDDE679131}">
      <dsp:nvSpPr>
        <dsp:cNvPr id="0" name=""/>
        <dsp:cNvSpPr/>
      </dsp:nvSpPr>
      <dsp:spPr>
        <a:xfrm rot="10800000">
          <a:off x="2188125" y="1414982"/>
          <a:ext cx="7608020" cy="1087279"/>
        </a:xfrm>
        <a:prstGeom prst="homePlate">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9460" tIns="114300" rIns="213360" bIns="114300" numCol="1" spcCol="1270" anchor="ctr" anchorCtr="0">
          <a:noAutofit/>
        </a:bodyPr>
        <a:lstStyle/>
        <a:p>
          <a:pPr marL="0" lvl="0" indent="0" algn="ctr" defTabSz="1333500" rtl="0">
            <a:lnSpc>
              <a:spcPct val="90000"/>
            </a:lnSpc>
            <a:spcBef>
              <a:spcPct val="0"/>
            </a:spcBef>
            <a:spcAft>
              <a:spcPct val="35000"/>
            </a:spcAft>
            <a:buNone/>
          </a:pPr>
          <a:r>
            <a:rPr lang="en-US" sz="3000" kern="1200"/>
            <a:t>Bacteria: enter through wounds or openings in plants</a:t>
          </a:r>
        </a:p>
      </dsp:txBody>
      <dsp:txXfrm rot="10800000">
        <a:off x="2459945" y="1414982"/>
        <a:ext cx="7336200" cy="1087279"/>
      </dsp:txXfrm>
    </dsp:sp>
    <dsp:sp modelId="{0D50C44A-D14B-6548-8D4F-37F6463FFD4C}">
      <dsp:nvSpPr>
        <dsp:cNvPr id="0" name=""/>
        <dsp:cNvSpPr/>
      </dsp:nvSpPr>
      <dsp:spPr>
        <a:xfrm>
          <a:off x="1644486" y="1414982"/>
          <a:ext cx="1087279" cy="1087279"/>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sp>
    <dsp:sp modelId="{0A4435FB-5F80-D540-8992-CC95D38B7744}">
      <dsp:nvSpPr>
        <dsp:cNvPr id="0" name=""/>
        <dsp:cNvSpPr/>
      </dsp:nvSpPr>
      <dsp:spPr>
        <a:xfrm rot="10800000">
          <a:off x="2188125" y="2826822"/>
          <a:ext cx="7608020" cy="1087279"/>
        </a:xfrm>
        <a:prstGeom prst="homePlate">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9460" tIns="114300" rIns="213360" bIns="114300" numCol="1" spcCol="1270" anchor="ctr" anchorCtr="0">
          <a:noAutofit/>
        </a:bodyPr>
        <a:lstStyle/>
        <a:p>
          <a:pPr marL="0" lvl="0" indent="0" algn="ctr" defTabSz="1333500" rtl="0">
            <a:lnSpc>
              <a:spcPct val="90000"/>
            </a:lnSpc>
            <a:spcBef>
              <a:spcPct val="0"/>
            </a:spcBef>
            <a:spcAft>
              <a:spcPct val="35000"/>
            </a:spcAft>
            <a:buNone/>
          </a:pPr>
          <a:r>
            <a:rPr lang="en-US" sz="3000" kern="1200" dirty="0"/>
            <a:t>Viruses/viroids: genetic material + protein coat</a:t>
          </a:r>
        </a:p>
      </dsp:txBody>
      <dsp:txXfrm rot="10800000">
        <a:off x="2459945" y="2826822"/>
        <a:ext cx="7336200" cy="1087279"/>
      </dsp:txXfrm>
    </dsp:sp>
    <dsp:sp modelId="{E8F5EFE8-F3AB-6B43-B1AD-9355DC755DC2}">
      <dsp:nvSpPr>
        <dsp:cNvPr id="0" name=""/>
        <dsp:cNvSpPr/>
      </dsp:nvSpPr>
      <dsp:spPr>
        <a:xfrm>
          <a:off x="1644486" y="2826822"/>
          <a:ext cx="1087279" cy="1087279"/>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sp>
    <dsp:sp modelId="{CD2BB550-5337-F946-BB7B-4D62F18C31A1}">
      <dsp:nvSpPr>
        <dsp:cNvPr id="0" name=""/>
        <dsp:cNvSpPr/>
      </dsp:nvSpPr>
      <dsp:spPr>
        <a:xfrm rot="10800000">
          <a:off x="2188125" y="4238662"/>
          <a:ext cx="7608020" cy="1087279"/>
        </a:xfrm>
        <a:prstGeom prst="homePlate">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9460" tIns="114300" rIns="213360" bIns="114300" numCol="1" spcCol="1270" anchor="ctr" anchorCtr="0">
          <a:noAutofit/>
        </a:bodyPr>
        <a:lstStyle/>
        <a:p>
          <a:pPr marL="0" lvl="0" indent="0" algn="ctr" defTabSz="1333500" rtl="0">
            <a:lnSpc>
              <a:spcPct val="90000"/>
            </a:lnSpc>
            <a:spcBef>
              <a:spcPct val="0"/>
            </a:spcBef>
            <a:spcAft>
              <a:spcPct val="35000"/>
            </a:spcAft>
            <a:buNone/>
          </a:pPr>
          <a:r>
            <a:rPr lang="en-US" sz="3000" kern="1200" dirty="0"/>
            <a:t>Nematodes: tiny soil-dwelling worms</a:t>
          </a:r>
        </a:p>
      </dsp:txBody>
      <dsp:txXfrm rot="10800000">
        <a:off x="2459945" y="4238662"/>
        <a:ext cx="7336200" cy="1087279"/>
      </dsp:txXfrm>
    </dsp:sp>
    <dsp:sp modelId="{07DC9981-73DF-3F48-996E-3F975F5B57D1}">
      <dsp:nvSpPr>
        <dsp:cNvPr id="0" name=""/>
        <dsp:cNvSpPr/>
      </dsp:nvSpPr>
      <dsp:spPr>
        <a:xfrm>
          <a:off x="1644486" y="4238662"/>
          <a:ext cx="1087279" cy="1087279"/>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758DDF-8C65-FA40-B85A-0AD62743BEB6}">
      <dsp:nvSpPr>
        <dsp:cNvPr id="0" name=""/>
        <dsp:cNvSpPr/>
      </dsp:nvSpPr>
      <dsp:spPr>
        <a:xfrm>
          <a:off x="6962168" y="48369"/>
          <a:ext cx="1965759" cy="1626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en-US" sz="2400" kern="1200" dirty="0"/>
            <a:t>Inoculation</a:t>
          </a:r>
        </a:p>
      </dsp:txBody>
      <dsp:txXfrm>
        <a:off x="6962168" y="48369"/>
        <a:ext cx="1965759" cy="1626665"/>
      </dsp:txXfrm>
    </dsp:sp>
    <dsp:sp modelId="{292FAFE3-6FF7-C242-A2B9-B166B6873F2D}">
      <dsp:nvSpPr>
        <dsp:cNvPr id="0" name=""/>
        <dsp:cNvSpPr/>
      </dsp:nvSpPr>
      <dsp:spPr>
        <a:xfrm>
          <a:off x="3302719" y="1010"/>
          <a:ext cx="6101973" cy="6101973"/>
        </a:xfrm>
        <a:prstGeom prst="circularArrow">
          <a:avLst>
            <a:gd name="adj1" fmla="val 5198"/>
            <a:gd name="adj2" fmla="val 335779"/>
            <a:gd name="adj3" fmla="val 21293790"/>
            <a:gd name="adj4" fmla="val 19765759"/>
            <a:gd name="adj5" fmla="val 6065"/>
          </a:avLst>
        </a:prstGeom>
        <a:solidFill>
          <a:schemeClr val="lt1">
            <a:hueOff val="0"/>
            <a:satOff val="0"/>
            <a:lumOff val="0"/>
            <a:alphaOff val="0"/>
          </a:schemeClr>
        </a:solidFill>
        <a:ln w="22225" cap="rnd"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69A1958C-BD51-1F47-8D0A-C99B72B9A637}">
      <dsp:nvSpPr>
        <dsp:cNvPr id="0" name=""/>
        <dsp:cNvSpPr/>
      </dsp:nvSpPr>
      <dsp:spPr>
        <a:xfrm>
          <a:off x="7897815" y="3075282"/>
          <a:ext cx="2061472" cy="1626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en-US" sz="2400" kern="1200" dirty="0"/>
            <a:t>Penetration</a:t>
          </a:r>
        </a:p>
      </dsp:txBody>
      <dsp:txXfrm>
        <a:off x="7897815" y="3075282"/>
        <a:ext cx="2061472" cy="1626665"/>
      </dsp:txXfrm>
    </dsp:sp>
    <dsp:sp modelId="{2CE5880A-6E3B-6A44-9FD3-510BF2AF304E}">
      <dsp:nvSpPr>
        <dsp:cNvPr id="0" name=""/>
        <dsp:cNvSpPr/>
      </dsp:nvSpPr>
      <dsp:spPr>
        <a:xfrm>
          <a:off x="3302719" y="1010"/>
          <a:ext cx="6101973" cy="6101973"/>
        </a:xfrm>
        <a:prstGeom prst="circularArrow">
          <a:avLst>
            <a:gd name="adj1" fmla="val 5198"/>
            <a:gd name="adj2" fmla="val 335779"/>
            <a:gd name="adj3" fmla="val 4015266"/>
            <a:gd name="adj4" fmla="val 2252911"/>
            <a:gd name="adj5" fmla="val 6065"/>
          </a:avLst>
        </a:prstGeom>
        <a:solidFill>
          <a:schemeClr val="lt1">
            <a:hueOff val="0"/>
            <a:satOff val="0"/>
            <a:lumOff val="0"/>
            <a:alphaOff val="0"/>
          </a:schemeClr>
        </a:solidFill>
        <a:ln w="22225" cap="rnd"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278CFAE4-DDD1-E146-BEAF-B1CEACBFC5DB}">
      <dsp:nvSpPr>
        <dsp:cNvPr id="0" name=""/>
        <dsp:cNvSpPr/>
      </dsp:nvSpPr>
      <dsp:spPr>
        <a:xfrm>
          <a:off x="5540373" y="4946018"/>
          <a:ext cx="1626665" cy="1626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en-US" sz="2400" kern="1200"/>
            <a:t>Infection</a:t>
          </a:r>
        </a:p>
      </dsp:txBody>
      <dsp:txXfrm>
        <a:off x="5540373" y="4946018"/>
        <a:ext cx="1626665" cy="1626665"/>
      </dsp:txXfrm>
    </dsp:sp>
    <dsp:sp modelId="{E6767CBD-BE35-5048-9235-FD9D32C04308}">
      <dsp:nvSpPr>
        <dsp:cNvPr id="0" name=""/>
        <dsp:cNvSpPr/>
      </dsp:nvSpPr>
      <dsp:spPr>
        <a:xfrm>
          <a:off x="3302719" y="1010"/>
          <a:ext cx="6101973" cy="6101973"/>
        </a:xfrm>
        <a:prstGeom prst="circularArrow">
          <a:avLst>
            <a:gd name="adj1" fmla="val 5198"/>
            <a:gd name="adj2" fmla="val 335779"/>
            <a:gd name="adj3" fmla="val 8211310"/>
            <a:gd name="adj4" fmla="val 6448956"/>
            <a:gd name="adj5" fmla="val 6065"/>
          </a:avLst>
        </a:prstGeom>
        <a:solidFill>
          <a:schemeClr val="lt1">
            <a:hueOff val="0"/>
            <a:satOff val="0"/>
            <a:lumOff val="0"/>
            <a:alphaOff val="0"/>
          </a:schemeClr>
        </a:solidFill>
        <a:ln w="22225" cap="rnd"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768E3BA7-8B82-A148-A285-C74A55113900}">
      <dsp:nvSpPr>
        <dsp:cNvPr id="0" name=""/>
        <dsp:cNvSpPr/>
      </dsp:nvSpPr>
      <dsp:spPr>
        <a:xfrm>
          <a:off x="2635834" y="3075282"/>
          <a:ext cx="2286050" cy="1626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en-US" sz="2400" kern="1200" dirty="0"/>
            <a:t>Dissemination</a:t>
          </a:r>
        </a:p>
      </dsp:txBody>
      <dsp:txXfrm>
        <a:off x="2635834" y="3075282"/>
        <a:ext cx="2286050" cy="1626665"/>
      </dsp:txXfrm>
    </dsp:sp>
    <dsp:sp modelId="{1BC2079D-FF83-BA4E-9F40-9D46DF63D2A6}">
      <dsp:nvSpPr>
        <dsp:cNvPr id="0" name=""/>
        <dsp:cNvSpPr/>
      </dsp:nvSpPr>
      <dsp:spPr>
        <a:xfrm>
          <a:off x="3291201" y="-226249"/>
          <a:ext cx="6101973" cy="6101973"/>
        </a:xfrm>
        <a:prstGeom prst="circularArrow">
          <a:avLst>
            <a:gd name="adj1" fmla="val 5198"/>
            <a:gd name="adj2" fmla="val 335779"/>
            <a:gd name="adj3" fmla="val 12443044"/>
            <a:gd name="adj4" fmla="val 10481407"/>
            <a:gd name="adj5" fmla="val 6065"/>
          </a:avLst>
        </a:prstGeom>
        <a:solidFill>
          <a:schemeClr val="lt1">
            <a:hueOff val="0"/>
            <a:satOff val="0"/>
            <a:lumOff val="0"/>
            <a:alphaOff val="0"/>
          </a:schemeClr>
        </a:solidFill>
        <a:ln w="22225" cap="rnd"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ECDF7559-0BC2-6740-89C7-FB078F60DE37}">
      <dsp:nvSpPr>
        <dsp:cNvPr id="0" name=""/>
        <dsp:cNvSpPr/>
      </dsp:nvSpPr>
      <dsp:spPr>
        <a:xfrm>
          <a:off x="3121098" y="351155"/>
          <a:ext cx="2854325" cy="999829"/>
        </a:xfrm>
        <a:prstGeom prst="rect">
          <a:avLst/>
        </a:prstGeom>
        <a:solidFill>
          <a:schemeClr val="accent2">
            <a:tint val="70000"/>
            <a:lumMod val="104000"/>
          </a:schemeClr>
        </a:solidFill>
        <a:ln w="9525" cap="rnd" cmpd="sng" algn="ctr">
          <a:solidFill>
            <a:schemeClr val="accent2">
              <a:shade val="90000"/>
            </a:schemeClr>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en-US" sz="2400" kern="1200" dirty="0"/>
            <a:t>Overwintering</a:t>
          </a:r>
        </a:p>
      </dsp:txBody>
      <dsp:txXfrm>
        <a:off x="3121098" y="351155"/>
        <a:ext cx="2854325" cy="999829"/>
      </dsp:txXfrm>
    </dsp:sp>
    <dsp:sp modelId="{E13FFB21-4D1D-2940-B5AE-B2E0D65BBFC9}">
      <dsp:nvSpPr>
        <dsp:cNvPr id="0" name=""/>
        <dsp:cNvSpPr/>
      </dsp:nvSpPr>
      <dsp:spPr>
        <a:xfrm>
          <a:off x="3049087" y="-70654"/>
          <a:ext cx="6101973" cy="6101973"/>
        </a:xfrm>
        <a:prstGeom prst="circularArrow">
          <a:avLst>
            <a:gd name="adj1" fmla="val 5198"/>
            <a:gd name="adj2" fmla="val 335779"/>
            <a:gd name="adj3" fmla="val 16978290"/>
            <a:gd name="adj4" fmla="val 15371858"/>
            <a:gd name="adj5" fmla="val 6065"/>
          </a:avLst>
        </a:prstGeom>
        <a:solidFill>
          <a:schemeClr val="lt1">
            <a:hueOff val="0"/>
            <a:satOff val="0"/>
            <a:lumOff val="0"/>
            <a:alphaOff val="0"/>
          </a:schemeClr>
        </a:solidFill>
        <a:ln w="22225" cap="rnd"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1E8AA-C5AB-6049-BD41-EF0B36CEC776}">
      <dsp:nvSpPr>
        <dsp:cNvPr id="0" name=""/>
        <dsp:cNvSpPr/>
      </dsp:nvSpPr>
      <dsp:spPr>
        <a:xfrm>
          <a:off x="0" y="1404"/>
          <a:ext cx="2808563" cy="1685138"/>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Prevention</a:t>
          </a:r>
        </a:p>
      </dsp:txBody>
      <dsp:txXfrm>
        <a:off x="0" y="1404"/>
        <a:ext cx="2808563" cy="1685138"/>
      </dsp:txXfrm>
    </dsp:sp>
    <dsp:sp modelId="{A4116C6D-2B6F-8340-B8C1-732CAB1F21A5}">
      <dsp:nvSpPr>
        <dsp:cNvPr id="0" name=""/>
        <dsp:cNvSpPr/>
      </dsp:nvSpPr>
      <dsp:spPr>
        <a:xfrm>
          <a:off x="3089420" y="1404"/>
          <a:ext cx="2808563" cy="1685138"/>
        </a:xfrm>
        <a:prstGeom prst="rect">
          <a:avLst/>
        </a:prstGeom>
        <a:gradFill rotWithShape="0">
          <a:gsLst>
            <a:gs pos="0">
              <a:schemeClr val="accent2">
                <a:hueOff val="-220674"/>
                <a:satOff val="1055"/>
                <a:lumOff val="1471"/>
                <a:alphaOff val="0"/>
                <a:tint val="96000"/>
                <a:lumMod val="104000"/>
              </a:schemeClr>
            </a:gs>
            <a:gs pos="100000">
              <a:schemeClr val="accent2">
                <a:hueOff val="-220674"/>
                <a:satOff val="1055"/>
                <a:lumOff val="1471"/>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Diagnosis and Monitoring</a:t>
          </a:r>
        </a:p>
      </dsp:txBody>
      <dsp:txXfrm>
        <a:off x="3089420" y="1404"/>
        <a:ext cx="2808563" cy="1685138"/>
      </dsp:txXfrm>
    </dsp:sp>
    <dsp:sp modelId="{F8863B5A-3828-1942-A735-58AAB5266AD7}">
      <dsp:nvSpPr>
        <dsp:cNvPr id="0" name=""/>
        <dsp:cNvSpPr/>
      </dsp:nvSpPr>
      <dsp:spPr>
        <a:xfrm>
          <a:off x="6178840" y="1404"/>
          <a:ext cx="2808563" cy="1685138"/>
        </a:xfrm>
        <a:prstGeom prst="rect">
          <a:avLst/>
        </a:prstGeom>
        <a:gradFill rotWithShape="0">
          <a:gsLst>
            <a:gs pos="0">
              <a:schemeClr val="accent2">
                <a:hueOff val="-441348"/>
                <a:satOff val="2109"/>
                <a:lumOff val="2941"/>
                <a:alphaOff val="0"/>
                <a:tint val="96000"/>
                <a:lumMod val="104000"/>
              </a:schemeClr>
            </a:gs>
            <a:gs pos="100000">
              <a:schemeClr val="accent2">
                <a:hueOff val="-441348"/>
                <a:satOff val="2109"/>
                <a:lumOff val="2941"/>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Cultural Practices</a:t>
          </a:r>
        </a:p>
      </dsp:txBody>
      <dsp:txXfrm>
        <a:off x="6178840" y="1404"/>
        <a:ext cx="2808563" cy="1685138"/>
      </dsp:txXfrm>
    </dsp:sp>
    <dsp:sp modelId="{2D65A6AE-6836-1543-B7D5-5EE2EE474D61}">
      <dsp:nvSpPr>
        <dsp:cNvPr id="0" name=""/>
        <dsp:cNvSpPr/>
      </dsp:nvSpPr>
      <dsp:spPr>
        <a:xfrm>
          <a:off x="1544710" y="1967398"/>
          <a:ext cx="2808563" cy="1685138"/>
        </a:xfrm>
        <a:prstGeom prst="rect">
          <a:avLst/>
        </a:prstGeom>
        <a:gradFill rotWithShape="0">
          <a:gsLst>
            <a:gs pos="0">
              <a:schemeClr val="accent2">
                <a:hueOff val="-662022"/>
                <a:satOff val="3164"/>
                <a:lumOff val="4412"/>
                <a:alphaOff val="0"/>
                <a:tint val="96000"/>
                <a:lumMod val="104000"/>
              </a:schemeClr>
            </a:gs>
            <a:gs pos="100000">
              <a:schemeClr val="accent2">
                <a:hueOff val="-662022"/>
                <a:satOff val="3164"/>
                <a:lumOff val="4412"/>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Mechanical Practices</a:t>
          </a:r>
        </a:p>
      </dsp:txBody>
      <dsp:txXfrm>
        <a:off x="1544710" y="1967398"/>
        <a:ext cx="2808563" cy="1685138"/>
      </dsp:txXfrm>
    </dsp:sp>
    <dsp:sp modelId="{26EACD72-56C1-2B43-A6B5-B5BC8BF9788A}">
      <dsp:nvSpPr>
        <dsp:cNvPr id="0" name=""/>
        <dsp:cNvSpPr/>
      </dsp:nvSpPr>
      <dsp:spPr>
        <a:xfrm>
          <a:off x="4634130" y="1967398"/>
          <a:ext cx="2808563" cy="1685138"/>
        </a:xfrm>
        <a:prstGeom prst="rect">
          <a:avLst/>
        </a:prstGeom>
        <a:gradFill rotWithShape="0">
          <a:gsLst>
            <a:gs pos="0">
              <a:schemeClr val="accent2">
                <a:hueOff val="-882696"/>
                <a:satOff val="4218"/>
                <a:lumOff val="5883"/>
                <a:alphaOff val="0"/>
                <a:tint val="96000"/>
                <a:lumMod val="104000"/>
              </a:schemeClr>
            </a:gs>
            <a:gs pos="100000">
              <a:schemeClr val="accent2">
                <a:hueOff val="-882696"/>
                <a:satOff val="4218"/>
                <a:lumOff val="5883"/>
                <a:alphaOff val="0"/>
                <a:shade val="98000"/>
                <a:lumMod val="94000"/>
              </a:schemeClr>
            </a:gs>
          </a:gsLst>
          <a:lin ang="5400000" scaled="0"/>
        </a:gradFill>
        <a:ln>
          <a:noFill/>
        </a:ln>
        <a:effectLst>
          <a:outerShdw blurRad="50800" dist="381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Chemical Control</a:t>
          </a:r>
        </a:p>
      </dsp:txBody>
      <dsp:txXfrm>
        <a:off x="4634130" y="1967398"/>
        <a:ext cx="2808563" cy="16851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20D03-F334-A540-8092-31677B701EF7}">
      <dsp:nvSpPr>
        <dsp:cNvPr id="0" name=""/>
        <dsp:cNvSpPr/>
      </dsp:nvSpPr>
      <dsp:spPr>
        <a:xfrm>
          <a:off x="0" y="0"/>
          <a:ext cx="8915400" cy="846787"/>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Damping off</a:t>
          </a:r>
        </a:p>
      </dsp:txBody>
      <dsp:txXfrm>
        <a:off x="1867758" y="0"/>
        <a:ext cx="7047641" cy="846787"/>
      </dsp:txXfrm>
    </dsp:sp>
    <dsp:sp modelId="{C1BFAD3E-91B3-7241-89B1-02D4B2941BC4}">
      <dsp:nvSpPr>
        <dsp:cNvPr id="0" name=""/>
        <dsp:cNvSpPr/>
      </dsp:nvSpPr>
      <dsp:spPr>
        <a:xfrm>
          <a:off x="84678" y="84678"/>
          <a:ext cx="1783080" cy="67742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7000" b="-37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8A60E0-1909-EE45-B114-556E68156DD5}">
      <dsp:nvSpPr>
        <dsp:cNvPr id="0" name=""/>
        <dsp:cNvSpPr/>
      </dsp:nvSpPr>
      <dsp:spPr>
        <a:xfrm>
          <a:off x="0" y="931465"/>
          <a:ext cx="8915400" cy="846787"/>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Downy mildew</a:t>
          </a:r>
        </a:p>
      </dsp:txBody>
      <dsp:txXfrm>
        <a:off x="1867758" y="931465"/>
        <a:ext cx="7047641" cy="846787"/>
      </dsp:txXfrm>
    </dsp:sp>
    <dsp:sp modelId="{36B35630-7816-294D-A1EA-4A3DEABFBC40}">
      <dsp:nvSpPr>
        <dsp:cNvPr id="0" name=""/>
        <dsp:cNvSpPr/>
      </dsp:nvSpPr>
      <dsp:spPr>
        <a:xfrm>
          <a:off x="84678" y="1016144"/>
          <a:ext cx="1783080" cy="67742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9000" b="-49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308709-6AE5-C948-A6A3-A393D8109258}">
      <dsp:nvSpPr>
        <dsp:cNvPr id="0" name=""/>
        <dsp:cNvSpPr/>
      </dsp:nvSpPr>
      <dsp:spPr>
        <a:xfrm>
          <a:off x="0" y="1862931"/>
          <a:ext cx="8915400" cy="846787"/>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Fusarium and Verticillium wilts</a:t>
          </a:r>
        </a:p>
      </dsp:txBody>
      <dsp:txXfrm>
        <a:off x="1867758" y="1862931"/>
        <a:ext cx="7047641" cy="846787"/>
      </dsp:txXfrm>
    </dsp:sp>
    <dsp:sp modelId="{3D746BC2-4B64-4B4B-9D83-68252F5D3D36}">
      <dsp:nvSpPr>
        <dsp:cNvPr id="0" name=""/>
        <dsp:cNvSpPr/>
      </dsp:nvSpPr>
      <dsp:spPr>
        <a:xfrm>
          <a:off x="84678" y="1947610"/>
          <a:ext cx="1783080" cy="67742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6000" b="-56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C84FA9-9923-644E-A758-316643D89349}">
      <dsp:nvSpPr>
        <dsp:cNvPr id="0" name=""/>
        <dsp:cNvSpPr/>
      </dsp:nvSpPr>
      <dsp:spPr>
        <a:xfrm>
          <a:off x="0" y="2794397"/>
          <a:ext cx="8915400" cy="846787"/>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Phytophthora root and crown rot</a:t>
          </a:r>
        </a:p>
      </dsp:txBody>
      <dsp:txXfrm>
        <a:off x="1867758" y="2794397"/>
        <a:ext cx="7047641" cy="846787"/>
      </dsp:txXfrm>
    </dsp:sp>
    <dsp:sp modelId="{6C97739F-F7A2-0C43-BAB0-0C1E4B1BA364}">
      <dsp:nvSpPr>
        <dsp:cNvPr id="0" name=""/>
        <dsp:cNvSpPr/>
      </dsp:nvSpPr>
      <dsp:spPr>
        <a:xfrm>
          <a:off x="84678" y="2879075"/>
          <a:ext cx="1783080" cy="677429"/>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7000" b="-17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A0D572-EA0D-BC47-AE65-83A3EA73EFDE}">
      <dsp:nvSpPr>
        <dsp:cNvPr id="0" name=""/>
        <dsp:cNvSpPr/>
      </dsp:nvSpPr>
      <dsp:spPr>
        <a:xfrm>
          <a:off x="0" y="3725862"/>
          <a:ext cx="8915400" cy="846787"/>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White mold</a:t>
          </a:r>
        </a:p>
      </dsp:txBody>
      <dsp:txXfrm>
        <a:off x="1867758" y="3725862"/>
        <a:ext cx="7047641" cy="846787"/>
      </dsp:txXfrm>
    </dsp:sp>
    <dsp:sp modelId="{29745C09-6A04-5745-9105-A7CC69B0E68A}">
      <dsp:nvSpPr>
        <dsp:cNvPr id="0" name=""/>
        <dsp:cNvSpPr/>
      </dsp:nvSpPr>
      <dsp:spPr>
        <a:xfrm>
          <a:off x="84678" y="3810541"/>
          <a:ext cx="1783080" cy="677429"/>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37000" b="-37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31F98-8DF9-5C43-B6A6-1311E3EC4C50}">
      <dsp:nvSpPr>
        <dsp:cNvPr id="0" name=""/>
        <dsp:cNvSpPr/>
      </dsp:nvSpPr>
      <dsp:spPr>
        <a:xfrm>
          <a:off x="0" y="0"/>
          <a:ext cx="8915400" cy="1612053"/>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Bacterial leafspot</a:t>
          </a:r>
        </a:p>
      </dsp:txBody>
      <dsp:txXfrm>
        <a:off x="1944285" y="0"/>
        <a:ext cx="6971114" cy="1612053"/>
      </dsp:txXfrm>
    </dsp:sp>
    <dsp:sp modelId="{8E1B534A-B873-4248-A8E2-CBEE0D619B91}">
      <dsp:nvSpPr>
        <dsp:cNvPr id="0" name=""/>
        <dsp:cNvSpPr/>
      </dsp:nvSpPr>
      <dsp:spPr>
        <a:xfrm>
          <a:off x="161205" y="161205"/>
          <a:ext cx="1783080" cy="128964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2537B9-3872-3049-9781-57618339483B}">
      <dsp:nvSpPr>
        <dsp:cNvPr id="0" name=""/>
        <dsp:cNvSpPr/>
      </dsp:nvSpPr>
      <dsp:spPr>
        <a:xfrm>
          <a:off x="0" y="1773258"/>
          <a:ext cx="8915400" cy="1612053"/>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Bacterial soft rot</a:t>
          </a:r>
        </a:p>
      </dsp:txBody>
      <dsp:txXfrm>
        <a:off x="1944285" y="1773258"/>
        <a:ext cx="6971114" cy="1612053"/>
      </dsp:txXfrm>
    </dsp:sp>
    <dsp:sp modelId="{7EFC3AAB-7FBD-5246-82EE-CEA29E49253B}">
      <dsp:nvSpPr>
        <dsp:cNvPr id="0" name=""/>
        <dsp:cNvSpPr/>
      </dsp:nvSpPr>
      <dsp:spPr>
        <a:xfrm>
          <a:off x="161205" y="1934463"/>
          <a:ext cx="1783080" cy="128964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DAE4D5-74B9-6B48-8E61-D3DD6F42DE32}">
      <dsp:nvSpPr>
        <dsp:cNvPr id="0" name=""/>
        <dsp:cNvSpPr/>
      </dsp:nvSpPr>
      <dsp:spPr>
        <a:xfrm>
          <a:off x="0" y="0"/>
          <a:ext cx="8915400" cy="1180506"/>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Curly top</a:t>
          </a:r>
        </a:p>
      </dsp:txBody>
      <dsp:txXfrm>
        <a:off x="1901130" y="0"/>
        <a:ext cx="7014269" cy="1180506"/>
      </dsp:txXfrm>
    </dsp:sp>
    <dsp:sp modelId="{1C547241-714B-6240-A5EE-4E8AEFFA877A}">
      <dsp:nvSpPr>
        <dsp:cNvPr id="0" name=""/>
        <dsp:cNvSpPr/>
      </dsp:nvSpPr>
      <dsp:spPr>
        <a:xfrm>
          <a:off x="118050" y="118050"/>
          <a:ext cx="1783080" cy="944405"/>
        </a:xfrm>
        <a:prstGeom prst="roundRect">
          <a:avLst>
            <a:gd name="adj" fmla="val 10000"/>
          </a:avLst>
        </a:prstGeom>
        <a:blipFill>
          <a:blip xmlns:r="http://schemas.openxmlformats.org/officeDocument/2006/relationships" r:embed="rId1"/>
          <a:srcRect/>
          <a:stretch>
            <a:fillRect t="-13000" b="-13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58B1C2-3967-1A4C-BFFE-873A5847D5B6}">
      <dsp:nvSpPr>
        <dsp:cNvPr id="0" name=""/>
        <dsp:cNvSpPr/>
      </dsp:nvSpPr>
      <dsp:spPr>
        <a:xfrm>
          <a:off x="0" y="1298557"/>
          <a:ext cx="8915400" cy="1180506"/>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Lettuce infectious yellows</a:t>
          </a:r>
        </a:p>
      </dsp:txBody>
      <dsp:txXfrm>
        <a:off x="1901130" y="1298557"/>
        <a:ext cx="7014269" cy="1180506"/>
      </dsp:txXfrm>
    </dsp:sp>
    <dsp:sp modelId="{455DB857-7698-754C-B9C1-0F702EED1713}">
      <dsp:nvSpPr>
        <dsp:cNvPr id="0" name=""/>
        <dsp:cNvSpPr/>
      </dsp:nvSpPr>
      <dsp:spPr>
        <a:xfrm>
          <a:off x="118050" y="1416608"/>
          <a:ext cx="1783080" cy="944405"/>
        </a:xfrm>
        <a:prstGeom prst="roundRect">
          <a:avLst>
            <a:gd name="adj" fmla="val 10000"/>
          </a:avLst>
        </a:prstGeom>
        <a:blipFill>
          <a:blip xmlns:r="http://schemas.openxmlformats.org/officeDocument/2006/relationships" r:embed="rId2"/>
          <a:srcRect/>
          <a:stretch>
            <a:fillRect t="-12000" b="-12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B4F2B4-A167-554B-9970-EBE5BE8DA8D8}">
      <dsp:nvSpPr>
        <dsp:cNvPr id="0" name=""/>
        <dsp:cNvSpPr/>
      </dsp:nvSpPr>
      <dsp:spPr>
        <a:xfrm>
          <a:off x="0" y="2597115"/>
          <a:ext cx="8915400" cy="1180506"/>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Mosaic viruses</a:t>
          </a:r>
        </a:p>
      </dsp:txBody>
      <dsp:txXfrm>
        <a:off x="1901130" y="2597115"/>
        <a:ext cx="7014269" cy="1180506"/>
      </dsp:txXfrm>
    </dsp:sp>
    <dsp:sp modelId="{12976AD1-5C06-424C-B3B5-2221822ECBB3}">
      <dsp:nvSpPr>
        <dsp:cNvPr id="0" name=""/>
        <dsp:cNvSpPr/>
      </dsp:nvSpPr>
      <dsp:spPr>
        <a:xfrm>
          <a:off x="118050" y="2715165"/>
          <a:ext cx="1783080" cy="944405"/>
        </a:xfrm>
        <a:prstGeom prst="roundRect">
          <a:avLst>
            <a:gd name="adj" fmla="val 10000"/>
          </a:avLst>
        </a:prstGeom>
        <a:blipFill>
          <a:blip xmlns:r="http://schemas.openxmlformats.org/officeDocument/2006/relationships" r:embed="rId3"/>
          <a:srcRect/>
          <a:stretch>
            <a:fillRect t="-12000" b="-12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9AFFE-8B10-4678-BC14-9BB92FD50225}">
      <dsp:nvSpPr>
        <dsp:cNvPr id="0" name=""/>
        <dsp:cNvSpPr/>
      </dsp:nvSpPr>
      <dsp:spPr>
        <a:xfrm>
          <a:off x="0" y="1951"/>
          <a:ext cx="8987404" cy="9892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210B79-DD69-484F-9AD7-31B2AE4D0507}">
      <dsp:nvSpPr>
        <dsp:cNvPr id="0" name=""/>
        <dsp:cNvSpPr/>
      </dsp:nvSpPr>
      <dsp:spPr>
        <a:xfrm>
          <a:off x="299234" y="224522"/>
          <a:ext cx="544062" cy="544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34A6D1E-222C-4EF4-AA6B-18D88C4635E8}">
      <dsp:nvSpPr>
        <dsp:cNvPr id="0" name=""/>
        <dsp:cNvSpPr/>
      </dsp:nvSpPr>
      <dsp:spPr>
        <a:xfrm>
          <a:off x="1142531" y="1951"/>
          <a:ext cx="7844872" cy="989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91" tIns="104691" rIns="104691" bIns="104691" numCol="1" spcCol="1270" anchor="ctr" anchorCtr="0">
          <a:noAutofit/>
        </a:bodyPr>
        <a:lstStyle/>
        <a:p>
          <a:pPr marL="0" lvl="0" indent="0" algn="l" defTabSz="977900">
            <a:lnSpc>
              <a:spcPct val="90000"/>
            </a:lnSpc>
            <a:spcBef>
              <a:spcPct val="0"/>
            </a:spcBef>
            <a:spcAft>
              <a:spcPct val="35000"/>
            </a:spcAft>
            <a:buNone/>
          </a:pPr>
          <a:r>
            <a:rPr lang="en-US" sz="2200" kern="1200" dirty="0"/>
            <a:t>Work in small groups</a:t>
          </a:r>
        </a:p>
      </dsp:txBody>
      <dsp:txXfrm>
        <a:off x="1142531" y="1951"/>
        <a:ext cx="7844872" cy="989205"/>
      </dsp:txXfrm>
    </dsp:sp>
    <dsp:sp modelId="{5DBF36A5-87D6-4541-B585-34083B8DD03B}">
      <dsp:nvSpPr>
        <dsp:cNvPr id="0" name=""/>
        <dsp:cNvSpPr/>
      </dsp:nvSpPr>
      <dsp:spPr>
        <a:xfrm>
          <a:off x="0" y="1238458"/>
          <a:ext cx="8987404" cy="9892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5C738-467F-4DDF-A2EA-178ED3B89196}">
      <dsp:nvSpPr>
        <dsp:cNvPr id="0" name=""/>
        <dsp:cNvSpPr/>
      </dsp:nvSpPr>
      <dsp:spPr>
        <a:xfrm>
          <a:off x="299234" y="1461029"/>
          <a:ext cx="544062" cy="544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74082AF-1409-4FE6-B559-A679D1739D0C}">
      <dsp:nvSpPr>
        <dsp:cNvPr id="0" name=""/>
        <dsp:cNvSpPr/>
      </dsp:nvSpPr>
      <dsp:spPr>
        <a:xfrm>
          <a:off x="1142531" y="1238458"/>
          <a:ext cx="7844872" cy="989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91" tIns="104691" rIns="104691" bIns="104691" numCol="1" spcCol="1270" anchor="ctr" anchorCtr="0">
          <a:noAutofit/>
        </a:bodyPr>
        <a:lstStyle/>
        <a:p>
          <a:pPr marL="0" lvl="0" indent="0" algn="l" defTabSz="977900">
            <a:lnSpc>
              <a:spcPct val="90000"/>
            </a:lnSpc>
            <a:spcBef>
              <a:spcPct val="0"/>
            </a:spcBef>
            <a:spcAft>
              <a:spcPct val="35000"/>
            </a:spcAft>
            <a:buNone/>
          </a:pPr>
          <a:r>
            <a:rPr lang="en-US" sz="2200" kern="1200" dirty="0"/>
            <a:t>Take one pesticide product bottle at a time</a:t>
          </a:r>
        </a:p>
      </dsp:txBody>
      <dsp:txXfrm>
        <a:off x="1142531" y="1238458"/>
        <a:ext cx="7844872" cy="989205"/>
      </dsp:txXfrm>
    </dsp:sp>
    <dsp:sp modelId="{5AE50BE4-A207-4C07-9CA8-A7CE98703512}">
      <dsp:nvSpPr>
        <dsp:cNvPr id="0" name=""/>
        <dsp:cNvSpPr/>
      </dsp:nvSpPr>
      <dsp:spPr>
        <a:xfrm>
          <a:off x="0" y="2474964"/>
          <a:ext cx="8987404" cy="9892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545A66-E4AC-4573-A0E0-276D9F57C9AC}">
      <dsp:nvSpPr>
        <dsp:cNvPr id="0" name=""/>
        <dsp:cNvSpPr/>
      </dsp:nvSpPr>
      <dsp:spPr>
        <a:xfrm>
          <a:off x="299234" y="2697535"/>
          <a:ext cx="544062" cy="5440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4C9A73A-EB2E-439B-8857-CB6489173286}">
      <dsp:nvSpPr>
        <dsp:cNvPr id="0" name=""/>
        <dsp:cNvSpPr/>
      </dsp:nvSpPr>
      <dsp:spPr>
        <a:xfrm>
          <a:off x="1142531" y="2474964"/>
          <a:ext cx="7844872" cy="989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91" tIns="104691" rIns="104691" bIns="104691" numCol="1" spcCol="1270" anchor="ctr" anchorCtr="0">
          <a:noAutofit/>
        </a:bodyPr>
        <a:lstStyle/>
        <a:p>
          <a:pPr marL="0" lvl="0" indent="0" algn="l" defTabSz="977900">
            <a:lnSpc>
              <a:spcPct val="90000"/>
            </a:lnSpc>
            <a:spcBef>
              <a:spcPct val="0"/>
            </a:spcBef>
            <a:spcAft>
              <a:spcPct val="35000"/>
            </a:spcAft>
            <a:buNone/>
          </a:pPr>
          <a:r>
            <a:rPr lang="en-US" sz="2200" kern="1200" dirty="0"/>
            <a:t>Read the label for each different pesticide product</a:t>
          </a:r>
        </a:p>
      </dsp:txBody>
      <dsp:txXfrm>
        <a:off x="1142531" y="2474964"/>
        <a:ext cx="7844872" cy="989205"/>
      </dsp:txXfrm>
    </dsp:sp>
    <dsp:sp modelId="{239D4125-07FC-464B-B2BD-30468D1EFA28}">
      <dsp:nvSpPr>
        <dsp:cNvPr id="0" name=""/>
        <dsp:cNvSpPr/>
      </dsp:nvSpPr>
      <dsp:spPr>
        <a:xfrm>
          <a:off x="0" y="3711471"/>
          <a:ext cx="8987404" cy="9892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75A733-989F-4A00-BCAD-45B8B560FC8A}">
      <dsp:nvSpPr>
        <dsp:cNvPr id="0" name=""/>
        <dsp:cNvSpPr/>
      </dsp:nvSpPr>
      <dsp:spPr>
        <a:xfrm>
          <a:off x="299234" y="3934042"/>
          <a:ext cx="544062" cy="54406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20D8082-CBA5-42A5-8295-573A53A08836}">
      <dsp:nvSpPr>
        <dsp:cNvPr id="0" name=""/>
        <dsp:cNvSpPr/>
      </dsp:nvSpPr>
      <dsp:spPr>
        <a:xfrm>
          <a:off x="1142531" y="3711471"/>
          <a:ext cx="7844872" cy="989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91" tIns="104691" rIns="104691" bIns="104691" numCol="1" spcCol="1270" anchor="ctr" anchorCtr="0">
          <a:noAutofit/>
        </a:bodyPr>
        <a:lstStyle/>
        <a:p>
          <a:pPr marL="0" lvl="0" indent="0" algn="l" defTabSz="977900">
            <a:lnSpc>
              <a:spcPct val="90000"/>
            </a:lnSpc>
            <a:spcBef>
              <a:spcPct val="0"/>
            </a:spcBef>
            <a:spcAft>
              <a:spcPct val="35000"/>
            </a:spcAft>
            <a:buNone/>
          </a:pPr>
          <a:r>
            <a:rPr lang="en-US" sz="2200" kern="1200" dirty="0"/>
            <a:t>Fill in the worksheet for all four products</a:t>
          </a:r>
        </a:p>
      </dsp:txBody>
      <dsp:txXfrm>
        <a:off x="1142531" y="3711471"/>
        <a:ext cx="7844872" cy="98920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D8BC8E-BECB-AC40-BCB2-50A979D76ED9}" type="datetimeFigureOut">
              <a:rPr lang="en-US" smtClean="0"/>
              <a:t>1/27/20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B907C-8516-404E-9DB9-18A023C6124D}" type="slidenum">
              <a:rPr lang="en-US" smtClean="0"/>
              <a:t>‹#›</a:t>
            </a:fld>
            <a:endParaRPr lang="en-US"/>
          </a:p>
        </p:txBody>
      </p:sp>
    </p:spTree>
    <p:extLst>
      <p:ext uri="{BB962C8B-B14F-4D97-AF65-F5344CB8AC3E}">
        <p14:creationId xmlns:p14="http://schemas.microsoft.com/office/powerpoint/2010/main" val="197065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ipm.ucanr.edu/PMG/GARDEN/VEGES/CULTURAL/potplanting.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Plant diseases and abiotic disorders are commonly found in home gardens. This presentation will give you the basics on what you need to know so you can help your clients with their plant disease problems.</a:t>
            </a:r>
          </a:p>
        </p:txBody>
      </p:sp>
      <p:sp>
        <p:nvSpPr>
          <p:cNvPr id="4" name="Slide Number Placeholder 3"/>
          <p:cNvSpPr>
            <a:spLocks noGrp="1"/>
          </p:cNvSpPr>
          <p:nvPr>
            <p:ph type="sldNum" sz="quarter" idx="10"/>
          </p:nvPr>
        </p:nvSpPr>
        <p:spPr/>
        <p:txBody>
          <a:bodyPr/>
          <a:lstStyle/>
          <a:p>
            <a:fld id="{A11B907C-8516-404E-9DB9-18A023C6124D}" type="slidenum">
              <a:rPr lang="en-US" smtClean="0"/>
              <a:t>1</a:t>
            </a:fld>
            <a:endParaRPr lang="en-US"/>
          </a:p>
        </p:txBody>
      </p:sp>
    </p:spTree>
    <p:extLst>
      <p:ext uri="{BB962C8B-B14F-4D97-AF65-F5344CB8AC3E}">
        <p14:creationId xmlns:p14="http://schemas.microsoft.com/office/powerpoint/2010/main" val="997682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74583"/>
          </a:xfrm>
        </p:spPr>
        <p:txBody>
          <a:bodyPr/>
          <a:lstStyle/>
          <a:p>
            <a:pPr>
              <a:lnSpc>
                <a:spcPct val="80000"/>
              </a:lnSpc>
              <a:buFont typeface="+mj-lt"/>
              <a:buAutoNum type="arabicPeriod"/>
            </a:pPr>
            <a:r>
              <a:rPr lang="en-US" altLang="en-US" dirty="0">
                <a:ea typeface="ＭＳ Ｐゴシック" charset="-128"/>
              </a:rPr>
              <a:t> When you spot a problem, first identify the plant: </a:t>
            </a:r>
          </a:p>
          <a:p>
            <a:pPr marL="171450" indent="-171450">
              <a:lnSpc>
                <a:spcPct val="80000"/>
              </a:lnSpc>
              <a:buFont typeface="Arial" panose="020B0604020202020204" pitchFamily="34" charset="0"/>
              <a:buChar char="•"/>
            </a:pPr>
            <a:r>
              <a:rPr lang="en-US" altLang="en-US" dirty="0">
                <a:ea typeface="ＭＳ Ｐゴシック" charset="-128"/>
              </a:rPr>
              <a:t> What is the species, cultivar, and age?</a:t>
            </a:r>
          </a:p>
          <a:p>
            <a:pPr marL="171450" indent="-171450">
              <a:lnSpc>
                <a:spcPct val="80000"/>
              </a:lnSpc>
              <a:buFont typeface="Arial" panose="020B0604020202020204" pitchFamily="34" charset="0"/>
              <a:buChar char="•"/>
            </a:pPr>
            <a:r>
              <a:rPr lang="en-US" altLang="en-US" dirty="0">
                <a:ea typeface="ＭＳ Ｐゴシック" charset="-128"/>
              </a:rPr>
              <a:t> Where is the plant located? Full sun? Full shade? What is the plant’s preference based on the species or cultivar?</a:t>
            </a:r>
          </a:p>
          <a:p>
            <a:pPr marL="228600" indent="-228600">
              <a:lnSpc>
                <a:spcPct val="80000"/>
              </a:lnSpc>
              <a:buFont typeface="+mj-lt"/>
              <a:buAutoNum type="arabicPeriod" startAt="2"/>
            </a:pPr>
            <a:r>
              <a:rPr lang="en-US" altLang="en-US" dirty="0">
                <a:ea typeface="ＭＳ Ｐゴシック" charset="-128"/>
              </a:rPr>
              <a:t>Define the problem</a:t>
            </a:r>
          </a:p>
          <a:p>
            <a:pPr marL="171450" indent="-171450">
              <a:lnSpc>
                <a:spcPct val="80000"/>
              </a:lnSpc>
              <a:buFont typeface="Arial" panose="020B0604020202020204" pitchFamily="34" charset="0"/>
              <a:buChar char="•"/>
            </a:pPr>
            <a:r>
              <a:rPr lang="en-US" altLang="en-US" dirty="0">
                <a:ea typeface="ＭＳ Ｐゴシック" charset="-128"/>
              </a:rPr>
              <a:t>How would you describe the symptoms? Is there wilting? Areas of rot? Leaf spots or leaf curling?</a:t>
            </a:r>
          </a:p>
          <a:p>
            <a:pPr marL="171450" indent="-171450">
              <a:lnSpc>
                <a:spcPct val="80000"/>
              </a:lnSpc>
              <a:buFont typeface="Arial" panose="020B0604020202020204" pitchFamily="34" charset="0"/>
              <a:buChar char="•"/>
            </a:pPr>
            <a:r>
              <a:rPr lang="en-US" altLang="en-US" dirty="0">
                <a:ea typeface="ＭＳ Ｐゴシック" charset="-128"/>
              </a:rPr>
              <a:t>Where are the symptoms occurring? On leaves (top or bottom), whole plant, or only the roots? Are all the leaves affected? Or only some of the leaves? </a:t>
            </a:r>
          </a:p>
          <a:p>
            <a:pPr marL="228600" indent="-228600">
              <a:lnSpc>
                <a:spcPct val="80000"/>
              </a:lnSpc>
              <a:buFont typeface="+mj-lt"/>
              <a:buAutoNum type="arabicPeriod" startAt="3"/>
            </a:pPr>
            <a:r>
              <a:rPr lang="en-US" altLang="en-US" dirty="0">
                <a:ea typeface="ＭＳ Ｐゴシック" charset="-128"/>
              </a:rPr>
              <a:t>Collect information</a:t>
            </a:r>
          </a:p>
          <a:p>
            <a:pPr marL="171450" indent="-171450">
              <a:lnSpc>
                <a:spcPct val="80000"/>
              </a:lnSpc>
              <a:buFont typeface="Arial" panose="020B0604020202020204" pitchFamily="34" charset="0"/>
              <a:buChar char="•"/>
            </a:pPr>
            <a:r>
              <a:rPr lang="en-US" altLang="en-US" dirty="0">
                <a:ea typeface="ＭＳ Ｐゴシック" charset="-128"/>
              </a:rPr>
              <a:t> Is it a single plant affected? All plants of this type? Plants only in one area?</a:t>
            </a:r>
          </a:p>
          <a:p>
            <a:pPr marL="171450" indent="-171450">
              <a:lnSpc>
                <a:spcPct val="80000"/>
              </a:lnSpc>
              <a:buFont typeface="Arial" panose="020B0604020202020204" pitchFamily="34" charset="0"/>
              <a:buChar char="•"/>
            </a:pPr>
            <a:r>
              <a:rPr lang="en-US" altLang="en-US" dirty="0">
                <a:ea typeface="ＭＳ Ｐゴシック" charset="-128"/>
              </a:rPr>
              <a:t> How is the soil in the area of the plant? What has the management been? Have you fertilized recently or used any pesticides? Regular or irregular watering? </a:t>
            </a:r>
          </a:p>
          <a:p>
            <a:pPr marL="228600" indent="-228600">
              <a:lnSpc>
                <a:spcPct val="80000"/>
              </a:lnSpc>
              <a:buFont typeface="+mj-lt"/>
              <a:buAutoNum type="arabicPeriod" startAt="4"/>
            </a:pPr>
            <a:r>
              <a:rPr lang="en-US" altLang="en-US" dirty="0">
                <a:ea typeface="ＭＳ Ｐゴシック" charset="-128"/>
              </a:rPr>
              <a:t>Look for patterns</a:t>
            </a:r>
          </a:p>
          <a:p>
            <a:pPr marL="171450" indent="-171450">
              <a:lnSpc>
                <a:spcPct val="80000"/>
              </a:lnSpc>
              <a:buFont typeface="Arial" panose="020B0604020202020204" pitchFamily="34" charset="0"/>
              <a:buChar char="•"/>
            </a:pPr>
            <a:r>
              <a:rPr lang="en-US" altLang="en-US" dirty="0">
                <a:ea typeface="ＭＳ Ｐゴシック" charset="-128"/>
              </a:rPr>
              <a:t> How do these symptoms compare to normal plants? Are there similarities in the symptoms of certain plants compared with others?</a:t>
            </a:r>
          </a:p>
          <a:p>
            <a:pPr marL="171450" indent="-171450">
              <a:lnSpc>
                <a:spcPct val="80000"/>
              </a:lnSpc>
              <a:buFont typeface="Arial" panose="020B0604020202020204" pitchFamily="34" charset="0"/>
              <a:buChar char="•"/>
            </a:pPr>
            <a:r>
              <a:rPr lang="en-US" altLang="en-US" dirty="0">
                <a:ea typeface="ＭＳ Ｐゴシック" charset="-128"/>
              </a:rPr>
              <a:t> How do these symptoms develop over time?</a:t>
            </a:r>
          </a:p>
          <a:p>
            <a:pPr marL="228600" lvl="0" indent="-228600">
              <a:lnSpc>
                <a:spcPct val="80000"/>
              </a:lnSpc>
              <a:buFont typeface="+mj-lt"/>
              <a:buAutoNum type="arabicPeriod" startAt="5"/>
            </a:pPr>
            <a:r>
              <a:rPr lang="en-US" altLang="en-US" dirty="0">
                <a:ea typeface="ＭＳ Ｐゴシック" charset="-128"/>
              </a:rPr>
              <a:t> Identify your disease.</a:t>
            </a:r>
          </a:p>
          <a:p>
            <a:pPr marL="171450" indent="-171450">
              <a:lnSpc>
                <a:spcPct val="80000"/>
              </a:lnSpc>
              <a:buFont typeface="Arial" panose="020B0604020202020204" pitchFamily="34" charset="0"/>
              <a:buChar char="•"/>
            </a:pPr>
            <a:r>
              <a:rPr lang="en-US" altLang="en-US" dirty="0">
                <a:ea typeface="ＭＳ Ｐゴシック" charset="-128"/>
              </a:rPr>
              <a:t>You have to identify the disease before you can appropriately solve the problem. </a:t>
            </a:r>
          </a:p>
          <a:p>
            <a:pPr marL="171450" indent="-171450">
              <a:lnSpc>
                <a:spcPct val="80000"/>
              </a:lnSpc>
              <a:buFont typeface="Arial" panose="020B0604020202020204" pitchFamily="34" charset="0"/>
              <a:buChar char="•"/>
            </a:pPr>
            <a:r>
              <a:rPr lang="en-US" altLang="en-US" dirty="0">
                <a:ea typeface="ＭＳ Ｐゴシック" charset="-128"/>
              </a:rPr>
              <a:t>Disease levels: what is the threshold before taking action?</a:t>
            </a:r>
          </a:p>
          <a:p>
            <a:pPr marL="171450" indent="-171450">
              <a:lnSpc>
                <a:spcPct val="80000"/>
              </a:lnSpc>
              <a:buFont typeface="Arial" panose="020B0604020202020204" pitchFamily="34" charset="0"/>
              <a:buChar char="•"/>
            </a:pPr>
            <a:r>
              <a:rPr lang="en-US" altLang="en-US" dirty="0">
                <a:ea typeface="ＭＳ Ｐゴシック" charset="-128"/>
              </a:rPr>
              <a:t> Correlate disease to damage: how much damage is caused by the disease?</a:t>
            </a:r>
          </a:p>
          <a:p>
            <a:pPr marL="171450" indent="-171450">
              <a:lnSpc>
                <a:spcPct val="80000"/>
              </a:lnSpc>
              <a:buFont typeface="Arial" panose="020B0604020202020204" pitchFamily="34" charset="0"/>
              <a:buChar char="•"/>
            </a:pPr>
            <a:r>
              <a:rPr lang="en-US" altLang="en-US" dirty="0">
                <a:ea typeface="ＭＳ Ｐゴシック" charset="-128"/>
              </a:rPr>
              <a:t> Damage by different diseases and even some insect pests may look similar</a:t>
            </a:r>
          </a:p>
          <a:p>
            <a:pPr marL="171450" indent="-171450">
              <a:lnSpc>
                <a:spcPct val="80000"/>
              </a:lnSpc>
              <a:buFont typeface="Arial" panose="020B0604020202020204" pitchFamily="34" charset="0"/>
              <a:buChar char="•"/>
            </a:pPr>
            <a:r>
              <a:rPr lang="en-US" altLang="en-US" dirty="0">
                <a:ea typeface="ＭＳ Ｐゴシック" charset="-128"/>
              </a:rPr>
              <a:t>Damage may be from abiotic causes including equipment injury, water mismanagement, over or under fertilizing, etc.</a:t>
            </a:r>
          </a:p>
          <a:p>
            <a:pPr marL="171450" indent="-171450">
              <a:lnSpc>
                <a:spcPct val="80000"/>
              </a:lnSpc>
              <a:buFont typeface="Arial" panose="020B0604020202020204" pitchFamily="34" charset="0"/>
              <a:buChar char="•"/>
            </a:pPr>
            <a:endParaRPr lang="en-US" altLang="en-US" dirty="0">
              <a:ea typeface="ＭＳ Ｐゴシック" charset="-128"/>
            </a:endParaRPr>
          </a:p>
          <a:p>
            <a:pPr marL="171450" indent="-171450">
              <a:lnSpc>
                <a:spcPct val="80000"/>
              </a:lnSpc>
              <a:buFont typeface="Arial" panose="020B0604020202020204" pitchFamily="34" charset="0"/>
              <a:buChar char="•"/>
            </a:pPr>
            <a:r>
              <a:rPr lang="en-US" dirty="0"/>
              <a:t>Three leaves infected with with powdery mildew showing different signs and symptoms: white sporulation (left), yellow and white sporulation plus necrosis (middle), and yellow spots (right)</a:t>
            </a:r>
            <a:endParaRPr lang="en-US" altLang="en-US" dirty="0">
              <a:ea typeface="ＭＳ Ｐゴシック" charset="-128"/>
            </a:endParaRPr>
          </a:p>
        </p:txBody>
      </p:sp>
      <p:sp>
        <p:nvSpPr>
          <p:cNvPr id="4" name="Slide Number Placeholder 3"/>
          <p:cNvSpPr>
            <a:spLocks noGrp="1"/>
          </p:cNvSpPr>
          <p:nvPr>
            <p:ph type="sldNum" sz="quarter" idx="5"/>
          </p:nvPr>
        </p:nvSpPr>
        <p:spPr/>
        <p:txBody>
          <a:bodyPr/>
          <a:lstStyle/>
          <a:p>
            <a:fld id="{B81F4374-DE2B-4D4E-AF7D-D64E373C2420}" type="slidenum">
              <a:rPr lang="en-US" smtClean="0"/>
              <a:t>10</a:t>
            </a:fld>
            <a:endParaRPr lang="en-US"/>
          </a:p>
        </p:txBody>
      </p:sp>
    </p:spTree>
    <p:extLst>
      <p:ext uri="{BB962C8B-B14F-4D97-AF65-F5344CB8AC3E}">
        <p14:creationId xmlns:p14="http://schemas.microsoft.com/office/powerpoint/2010/main" val="2998989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Plant roots need oxygen and water. Manage irrigation so that soil drains well.</a:t>
            </a:r>
          </a:p>
          <a:p>
            <a:r>
              <a:rPr lang="en-US" dirty="0"/>
              <a:t>Most pathogenic</a:t>
            </a:r>
            <a:r>
              <a:rPr lang="en-US" baseline="0" dirty="0"/>
              <a:t> fungi and bacteria, especially those in the soil, need moisture to infect plants. Don’t let soil get waterlogged.</a:t>
            </a:r>
          </a:p>
          <a:p>
            <a:r>
              <a:rPr lang="en-US" baseline="0" dirty="0"/>
              <a:t>Overhead watering can splash pathogens from the soil onto leaves, or from leaf to leaf. It also creates a conducive environment for pathogens to infect plant hosts.</a:t>
            </a:r>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11</a:t>
            </a:fld>
            <a:endParaRPr lang="en-US"/>
          </a:p>
        </p:txBody>
      </p:sp>
    </p:spTree>
    <p:extLst>
      <p:ext uri="{BB962C8B-B14F-4D97-AF65-F5344CB8AC3E}">
        <p14:creationId xmlns:p14="http://schemas.microsoft.com/office/powerpoint/2010/main" val="4037536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application of heat to seeds or the soil can reduce the amount of a pathogen’s inoculum. This will reduce the severity of disease seen as the plants grow.</a:t>
            </a:r>
          </a:p>
          <a:p>
            <a:r>
              <a:rPr lang="en-US" dirty="0"/>
              <a:t>Soil solarization involves heating the soil by covering it with clear plastic for four to six weeks during a hot period of the year and when the soil will receive the most direct sunlight.</a:t>
            </a:r>
          </a:p>
          <a:p>
            <a:r>
              <a:rPr lang="en-US" dirty="0"/>
              <a:t>Hot water seed treatment: soak infested seeds in hot water (50 degrees Celsius) for 30 minutes before planting.</a:t>
            </a:r>
          </a:p>
        </p:txBody>
      </p:sp>
      <p:sp>
        <p:nvSpPr>
          <p:cNvPr id="4" name="Slide Number Placeholder 3"/>
          <p:cNvSpPr>
            <a:spLocks noGrp="1"/>
          </p:cNvSpPr>
          <p:nvPr>
            <p:ph type="sldNum" sz="quarter" idx="10"/>
          </p:nvPr>
        </p:nvSpPr>
        <p:spPr/>
        <p:txBody>
          <a:bodyPr/>
          <a:lstStyle/>
          <a:p>
            <a:fld id="{A11B907C-8516-404E-9DB9-18A023C6124D}" type="slidenum">
              <a:rPr lang="en-US" smtClean="0"/>
              <a:t>12</a:t>
            </a:fld>
            <a:endParaRPr lang="en-US"/>
          </a:p>
        </p:txBody>
      </p:sp>
    </p:spTree>
    <p:extLst>
      <p:ext uri="{BB962C8B-B14F-4D97-AF65-F5344CB8AC3E}">
        <p14:creationId xmlns:p14="http://schemas.microsoft.com/office/powerpoint/2010/main" val="2749200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Chemical</a:t>
            </a:r>
            <a:r>
              <a:rPr lang="en-US" baseline="0" dirty="0"/>
              <a:t> control useful for p</a:t>
            </a:r>
            <a:r>
              <a:rPr lang="en-US" dirty="0"/>
              <a:t>owdery mildew, rust,</a:t>
            </a:r>
            <a:r>
              <a:rPr lang="en-US" baseline="0" dirty="0"/>
              <a:t> peach leaf curl</a:t>
            </a:r>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13</a:t>
            </a:fld>
            <a:endParaRPr lang="en-US"/>
          </a:p>
        </p:txBody>
      </p:sp>
    </p:spTree>
    <p:extLst>
      <p:ext uri="{BB962C8B-B14F-4D97-AF65-F5344CB8AC3E}">
        <p14:creationId xmlns:p14="http://schemas.microsoft.com/office/powerpoint/2010/main" val="3691637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a few common plant diseases in home vegetable gardens.</a:t>
            </a:r>
          </a:p>
        </p:txBody>
      </p:sp>
      <p:sp>
        <p:nvSpPr>
          <p:cNvPr id="4" name="Slide Number Placeholder 3"/>
          <p:cNvSpPr>
            <a:spLocks noGrp="1"/>
          </p:cNvSpPr>
          <p:nvPr>
            <p:ph type="sldNum" sz="quarter" idx="5"/>
          </p:nvPr>
        </p:nvSpPr>
        <p:spPr/>
        <p:txBody>
          <a:bodyPr/>
          <a:lstStyle/>
          <a:p>
            <a:fld id="{A11B907C-8516-404E-9DB9-18A023C6124D}" type="slidenum">
              <a:rPr lang="en-US" smtClean="0"/>
              <a:t>14</a:t>
            </a:fld>
            <a:endParaRPr lang="en-US"/>
          </a:p>
        </p:txBody>
      </p:sp>
    </p:spTree>
    <p:extLst>
      <p:ext uri="{BB962C8B-B14F-4D97-AF65-F5344CB8AC3E}">
        <p14:creationId xmlns:p14="http://schemas.microsoft.com/office/powerpoint/2010/main" val="3134164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Powdery mildew is a very common disease in vegetable gardens. Many plants are susceptible to this disease including </a:t>
            </a:r>
            <a:r>
              <a:rPr lang="en-US" sz="1200" dirty="0"/>
              <a:t>grapes, cucurbits, cole crops, beans, peppers, peas, and tomatoes.</a:t>
            </a:r>
          </a:p>
          <a:p>
            <a:r>
              <a:rPr lang="en-US" dirty="0"/>
              <a:t>The disease creates white patches that develop on leaves and other plant parts. These patches are actually the</a:t>
            </a:r>
            <a:r>
              <a:rPr lang="en-US" baseline="0" dirty="0"/>
              <a:t> mycelium, the branching cells, of the pathogen. This sign of the pathogen enables you to correctly identify this disease.</a:t>
            </a:r>
            <a:endParaRPr lang="en-US" dirty="0"/>
          </a:p>
          <a:p>
            <a:r>
              <a:rPr lang="en-US" dirty="0"/>
              <a:t>The environment,</a:t>
            </a:r>
            <a:r>
              <a:rPr lang="en-US" baseline="0" dirty="0"/>
              <a:t> as always with plant diseases, is critical. The spores can be spread by wind. </a:t>
            </a:r>
            <a:r>
              <a:rPr lang="en-US" dirty="0"/>
              <a:t>Free water on leaves kills germinating</a:t>
            </a:r>
            <a:r>
              <a:rPr lang="en-US" baseline="0" dirty="0"/>
              <a:t> spores and mycelium of powdery mildew. This fungus overwinters in leaf litter.</a:t>
            </a:r>
          </a:p>
          <a:p>
            <a:r>
              <a:rPr lang="en-US" baseline="0" dirty="0"/>
              <a:t>The photograph shows powdery mildew on lettuce.</a:t>
            </a:r>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15</a:t>
            </a:fld>
            <a:endParaRPr lang="en-US"/>
          </a:p>
        </p:txBody>
      </p:sp>
    </p:spTree>
    <p:extLst>
      <p:ext uri="{BB962C8B-B14F-4D97-AF65-F5344CB8AC3E}">
        <p14:creationId xmlns:p14="http://schemas.microsoft.com/office/powerpoint/2010/main" val="897948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Damping off a problem with seedlings planted in cold, wet soil</a:t>
            </a:r>
          </a:p>
          <a:p>
            <a:r>
              <a:rPr lang="en-US" dirty="0"/>
              <a:t>Downy mildew occurs when the weather is cool and moist</a:t>
            </a:r>
          </a:p>
          <a:p>
            <a:r>
              <a:rPr lang="en-US" dirty="0"/>
              <a:t>Fusarium and Verticillium wilts can be prevented with resistant varieties but no other good management options</a:t>
            </a:r>
          </a:p>
          <a:p>
            <a:r>
              <a:rPr lang="en-US" dirty="0"/>
              <a:t>Phytophthora is favored by wet conditions. Avoid saturated soils.</a:t>
            </a:r>
          </a:p>
          <a:p>
            <a:r>
              <a:rPr lang="en-US" dirty="0"/>
              <a:t>White mold is favored by a wet soil surface and high temperatures. Avoid planting in infested soil. </a:t>
            </a:r>
          </a:p>
        </p:txBody>
      </p:sp>
      <p:sp>
        <p:nvSpPr>
          <p:cNvPr id="4" name="Slide Number Placeholder 3"/>
          <p:cNvSpPr>
            <a:spLocks noGrp="1"/>
          </p:cNvSpPr>
          <p:nvPr>
            <p:ph type="sldNum" sz="quarter" idx="5"/>
          </p:nvPr>
        </p:nvSpPr>
        <p:spPr/>
        <p:txBody>
          <a:bodyPr/>
          <a:lstStyle/>
          <a:p>
            <a:fld id="{A11B907C-8516-404E-9DB9-18A023C6124D}" type="slidenum">
              <a:rPr lang="en-US" smtClean="0"/>
              <a:t>16</a:t>
            </a:fld>
            <a:endParaRPr lang="en-US"/>
          </a:p>
        </p:txBody>
      </p:sp>
    </p:spTree>
    <p:extLst>
      <p:ext uri="{BB962C8B-B14F-4D97-AF65-F5344CB8AC3E}">
        <p14:creationId xmlns:p14="http://schemas.microsoft.com/office/powerpoint/2010/main" val="3321881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Angular leaf spot occurs most commonly on cucumber, but is also found on melons in California. Lesions on the foliage begin as water-soaked spots that later turn gray or tan. Spots may initially develop a yellow halo. As the affected tissue dries, the internal tissue may fall out, giving the leaf a tattered appearance. The lesions are delimited by veins, giving them an angular shape. Fruit lesions are usually superficial.</a:t>
            </a:r>
          </a:p>
          <a:p>
            <a:r>
              <a:rPr lang="en-US" dirty="0"/>
              <a:t>The bacterium survives on infected plant debris in the soil or on seed. Rain or overhead irrigation leads to rapid spread. Limit the use of overhead sprinklers. Pick fruit when the vines are dry to prevent spread in the field. Resistant cucumber varieties are available. Use pathogen-free seed and rotate out of cucurbits.</a:t>
            </a:r>
          </a:p>
          <a:p>
            <a:endParaRPr lang="en-US" dirty="0"/>
          </a:p>
          <a:p>
            <a:r>
              <a:rPr lang="en-US" dirty="0"/>
              <a:t>http://</a:t>
            </a:r>
            <a:r>
              <a:rPr lang="en-US" dirty="0" err="1"/>
              <a:t>journalcra.com</a:t>
            </a:r>
            <a:r>
              <a:rPr lang="en-US" dirty="0"/>
              <a:t>/sites/default/files/issue-pdf/152.pdf</a:t>
            </a:r>
          </a:p>
          <a:p>
            <a:r>
              <a:rPr lang="en-US" sz="1200" kern="1200" dirty="0">
                <a:solidFill>
                  <a:schemeClr val="tx1"/>
                </a:solidFill>
                <a:effectLst/>
                <a:latin typeface="+mn-lt"/>
                <a:ea typeface="+mn-ea"/>
                <a:cs typeface="+mn-cs"/>
              </a:rPr>
              <a:t>CURRENT STATUS OF ANGULAR LEAF SPOT (Pseudomonas syringae </a:t>
            </a:r>
            <a:r>
              <a:rPr lang="en-US" sz="1200" kern="1200" dirty="0" err="1">
                <a:solidFill>
                  <a:schemeClr val="tx1"/>
                </a:solidFill>
                <a:effectLst/>
                <a:latin typeface="+mn-lt"/>
                <a:ea typeface="+mn-ea"/>
                <a:cs typeface="+mn-cs"/>
              </a:rPr>
              <a:t>pv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lachrymans</a:t>
            </a:r>
            <a:r>
              <a:rPr lang="en-US" sz="1200" kern="1200" dirty="0">
                <a:solidFill>
                  <a:schemeClr val="tx1"/>
                </a:solidFill>
                <a:effectLst/>
                <a:latin typeface="+mn-lt"/>
                <a:ea typeface="+mn-ea"/>
                <a:cs typeface="+mn-cs"/>
              </a:rPr>
              <a:t>) OF CUCUMBER: A REVIEW</a:t>
            </a:r>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17</a:t>
            </a:fld>
            <a:endParaRPr lang="en-US"/>
          </a:p>
        </p:txBody>
      </p:sp>
    </p:spTree>
    <p:extLst>
      <p:ext uri="{BB962C8B-B14F-4D97-AF65-F5344CB8AC3E}">
        <p14:creationId xmlns:p14="http://schemas.microsoft.com/office/powerpoint/2010/main" val="1924320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Bacterial leafspot on cauliflower occurs primarily in cooler regions such as in coastal areas. Avoid sprinkler irrigation. </a:t>
            </a:r>
          </a:p>
          <a:p>
            <a:r>
              <a:rPr lang="en-US" dirty="0"/>
              <a:t>Bacterial soft rot on potato is favored by high soil moisture and high temperatures. Avoid </a:t>
            </a:r>
            <a:r>
              <a:rPr lang="en-US" dirty="0">
                <a:hlinkClick r:id="rId3"/>
              </a:rPr>
              <a:t>planting</a:t>
            </a:r>
            <a:r>
              <a:rPr lang="en-US" dirty="0"/>
              <a:t> in extremely wet soil, provide good drainage, and do not overirrigate.</a:t>
            </a:r>
          </a:p>
        </p:txBody>
      </p:sp>
      <p:sp>
        <p:nvSpPr>
          <p:cNvPr id="4" name="Slide Number Placeholder 3"/>
          <p:cNvSpPr>
            <a:spLocks noGrp="1"/>
          </p:cNvSpPr>
          <p:nvPr>
            <p:ph type="sldNum" sz="quarter" idx="5"/>
          </p:nvPr>
        </p:nvSpPr>
        <p:spPr/>
        <p:txBody>
          <a:bodyPr/>
          <a:lstStyle/>
          <a:p>
            <a:fld id="{A11B907C-8516-404E-9DB9-18A023C6124D}" type="slidenum">
              <a:rPr lang="en-US" smtClean="0"/>
              <a:t>18</a:t>
            </a:fld>
            <a:endParaRPr lang="en-US"/>
          </a:p>
        </p:txBody>
      </p:sp>
    </p:spTree>
    <p:extLst>
      <p:ext uri="{BB962C8B-B14F-4D97-AF65-F5344CB8AC3E}">
        <p14:creationId xmlns:p14="http://schemas.microsoft.com/office/powerpoint/2010/main" val="2360908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Viruses are submicroscopic particles that are not able to multiply without a host.</a:t>
            </a:r>
          </a:p>
          <a:p>
            <a:r>
              <a:rPr lang="en-US" dirty="0"/>
              <a:t>Plant</a:t>
            </a:r>
            <a:r>
              <a:rPr lang="en-US" baseline="0" dirty="0"/>
              <a:t> viruses cause an array of patterns and deformations on leaves and flowers such as mottling, puckering, and fruit spotting.</a:t>
            </a:r>
          </a:p>
          <a:p>
            <a:r>
              <a:rPr lang="en-US" baseline="0" dirty="0"/>
              <a:t>They can be spread by insect feeding, pollination, grafting and propagation of plant materials, and in some cases, by fungi and nematodes in the soil.</a:t>
            </a:r>
          </a:p>
          <a:p>
            <a:r>
              <a:rPr lang="en-US" baseline="0" dirty="0"/>
              <a:t>The tomato spotted wilt virus is spread by thrips feeding. It causes the spotting seen here.</a:t>
            </a:r>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19</a:t>
            </a:fld>
            <a:endParaRPr lang="en-US"/>
          </a:p>
        </p:txBody>
      </p:sp>
    </p:spTree>
    <p:extLst>
      <p:ext uri="{BB962C8B-B14F-4D97-AF65-F5344CB8AC3E}">
        <p14:creationId xmlns:p14="http://schemas.microsoft.com/office/powerpoint/2010/main" val="2040477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1B907C-8516-404E-9DB9-18A023C6124D}" type="slidenum">
              <a:rPr lang="en-US" smtClean="0"/>
              <a:t>2</a:t>
            </a:fld>
            <a:endParaRPr lang="en-US"/>
          </a:p>
        </p:txBody>
      </p:sp>
    </p:spTree>
    <p:extLst>
      <p:ext uri="{BB962C8B-B14F-4D97-AF65-F5344CB8AC3E}">
        <p14:creationId xmlns:p14="http://schemas.microsoft.com/office/powerpoint/2010/main" val="3932648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Lettuce infectious yellows has many hosts, besides lettuce. These include beets, melons, and carrots.</a:t>
            </a:r>
          </a:p>
          <a:p>
            <a:endParaRPr lang="en-US" dirty="0"/>
          </a:p>
        </p:txBody>
      </p:sp>
      <p:sp>
        <p:nvSpPr>
          <p:cNvPr id="4" name="Slide Number Placeholder 3"/>
          <p:cNvSpPr>
            <a:spLocks noGrp="1"/>
          </p:cNvSpPr>
          <p:nvPr>
            <p:ph type="sldNum" sz="quarter" idx="5"/>
          </p:nvPr>
        </p:nvSpPr>
        <p:spPr/>
        <p:txBody>
          <a:bodyPr/>
          <a:lstStyle/>
          <a:p>
            <a:fld id="{A11B907C-8516-404E-9DB9-18A023C6124D}" type="slidenum">
              <a:rPr lang="en-US" smtClean="0"/>
              <a:t>20</a:t>
            </a:fld>
            <a:endParaRPr lang="en-US"/>
          </a:p>
        </p:txBody>
      </p:sp>
    </p:spTree>
    <p:extLst>
      <p:ext uri="{BB962C8B-B14F-4D97-AF65-F5344CB8AC3E}">
        <p14:creationId xmlns:p14="http://schemas.microsoft.com/office/powerpoint/2010/main" val="2319840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formation of these galls damages the water- and nutrient-conducting abilities of the roots. Galls can crack or split open, especially on the roots of vegetable plants, allowing the entry of soil-borne, disease-causing microorganisms.</a:t>
            </a:r>
          </a:p>
          <a:p>
            <a:r>
              <a:rPr lang="en-US" dirty="0"/>
              <a:t>Control with an integrated approach with rotation, soil solarization, and resistant vegetable varieties.</a:t>
            </a:r>
          </a:p>
        </p:txBody>
      </p:sp>
      <p:sp>
        <p:nvSpPr>
          <p:cNvPr id="4" name="Slide Number Placeholder 3"/>
          <p:cNvSpPr>
            <a:spLocks noGrp="1"/>
          </p:cNvSpPr>
          <p:nvPr>
            <p:ph type="sldNum" sz="quarter" idx="10"/>
          </p:nvPr>
        </p:nvSpPr>
        <p:spPr/>
        <p:txBody>
          <a:bodyPr/>
          <a:lstStyle/>
          <a:p>
            <a:fld id="{A11B907C-8516-404E-9DB9-18A023C6124D}" type="slidenum">
              <a:rPr lang="en-US" smtClean="0"/>
              <a:t>21</a:t>
            </a:fld>
            <a:endParaRPr lang="en-US"/>
          </a:p>
        </p:txBody>
      </p:sp>
    </p:spTree>
    <p:extLst>
      <p:ext uri="{BB962C8B-B14F-4D97-AF65-F5344CB8AC3E}">
        <p14:creationId xmlns:p14="http://schemas.microsoft.com/office/powerpoint/2010/main" val="3503828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common abiotic disorders are due</a:t>
            </a:r>
            <a:r>
              <a:rPr lang="en-US" baseline="0" dirty="0"/>
              <a:t> to issues with the soil. They are not caused by a pathogen so are not infectious but multiple plants can be affected.</a:t>
            </a:r>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22</a:t>
            </a:fld>
            <a:endParaRPr lang="en-US"/>
          </a:p>
        </p:txBody>
      </p:sp>
    </p:spTree>
    <p:extLst>
      <p:ext uri="{BB962C8B-B14F-4D97-AF65-F5344CB8AC3E}">
        <p14:creationId xmlns:p14="http://schemas.microsoft.com/office/powerpoint/2010/main" val="1639780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seem hard</a:t>
            </a:r>
            <a:r>
              <a:rPr lang="en-US" baseline="0" dirty="0"/>
              <a:t> to distinguish a biotic disease from an abiotic one so here are some tips.</a:t>
            </a:r>
          </a:p>
          <a:p>
            <a:r>
              <a:rPr lang="en-US" baseline="0" dirty="0"/>
              <a:t>Are there signs of a living pest? That will indicate a disease.</a:t>
            </a:r>
          </a:p>
          <a:p>
            <a:r>
              <a:rPr lang="en-US" baseline="0" dirty="0"/>
              <a:t>Do the symptoms develop slowly or develop suddenly? Abiotic disorders often appear suddenly while infectious diseases usually have a slower progression.</a:t>
            </a:r>
          </a:p>
          <a:p>
            <a:r>
              <a:rPr lang="en-US" baseline="0" dirty="0"/>
              <a:t>Are the symptoms consistent on the plant and similar nearby plants? That points more to an abiotic cause.</a:t>
            </a:r>
          </a:p>
          <a:p>
            <a:r>
              <a:rPr lang="en-US" baseline="0" dirty="0"/>
              <a:t>Finally, are the symptoms on unrelated plants or only on closely related plants? Abiotic disorders will affect unrelated plants while infectious diseases are more likely to infect just one type.</a:t>
            </a:r>
          </a:p>
          <a:p>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23</a:t>
            </a:fld>
            <a:endParaRPr lang="en-US"/>
          </a:p>
        </p:txBody>
      </p:sp>
    </p:spTree>
    <p:extLst>
      <p:ext uri="{BB962C8B-B14F-4D97-AF65-F5344CB8AC3E}">
        <p14:creationId xmlns:p14="http://schemas.microsoft.com/office/powerpoint/2010/main" val="1517871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Moisture</a:t>
            </a:r>
            <a:r>
              <a:rPr lang="en-US" baseline="0" dirty="0"/>
              <a:t> imbalances are the most significant abiotic disorders and can both mimic and trigger plant diseases.</a:t>
            </a:r>
          </a:p>
          <a:p>
            <a:r>
              <a:rPr lang="en-US" baseline="0" dirty="0"/>
              <a:t>Both not enough and too little moisture can cause stunted, pale, drooping plants.</a:t>
            </a:r>
          </a:p>
          <a:p>
            <a:r>
              <a:rPr lang="en-US" baseline="0" dirty="0"/>
              <a:t>A water deficit can cause plants to wilt, fade, drop leaves prematurely and can cause tip dieback.</a:t>
            </a:r>
          </a:p>
          <a:p>
            <a:r>
              <a:rPr lang="en-US" baseline="0" dirty="0"/>
              <a:t>A mild and prolonged water deficit can lead to reduced growth. This lack of water can cause salt to build up, leading to leaf margin necrosis.</a:t>
            </a:r>
          </a:p>
          <a:p>
            <a:r>
              <a:rPr lang="en-US" baseline="0" dirty="0"/>
              <a:t>Too much water will displace oxygen in the soil, killing roots, and making the plant more susceptible to root diseases.</a:t>
            </a:r>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24</a:t>
            </a:fld>
            <a:endParaRPr lang="en-US"/>
          </a:p>
        </p:txBody>
      </p:sp>
    </p:spTree>
    <p:extLst>
      <p:ext uri="{BB962C8B-B14F-4D97-AF65-F5344CB8AC3E}">
        <p14:creationId xmlns:p14="http://schemas.microsoft.com/office/powerpoint/2010/main" val="519934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r>
              <a:rPr lang="en-US" sz="1400" dirty="0"/>
              <a:t>Nitrogen is the  most common macronutrient deficiency.</a:t>
            </a:r>
          </a:p>
          <a:p>
            <a:endParaRPr lang="en-US" sz="1400" dirty="0"/>
          </a:p>
          <a:p>
            <a:r>
              <a:rPr lang="en-US" sz="1400" dirty="0"/>
              <a:t>Plants </a:t>
            </a:r>
            <a:r>
              <a:rPr lang="en-US" sz="1400" baseline="0" dirty="0"/>
              <a:t>in containers can become nitrogen deficient. </a:t>
            </a:r>
            <a:r>
              <a:rPr lang="en-US" sz="1400" dirty="0"/>
              <a:t>Before</a:t>
            </a:r>
            <a:r>
              <a:rPr lang="en-US" sz="1400" baseline="0" dirty="0"/>
              <a:t> adding Nitrogen fertilizer, make sure the soil is draining properly and the plant roots are healthy.</a:t>
            </a:r>
            <a:endParaRPr lang="en-US" sz="1400" dirty="0"/>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micronutrients</a:t>
            </a:r>
            <a:r>
              <a:rPr lang="en-US" sz="1400" baseline="0" dirty="0"/>
              <a:t> Iron, Manganese and Zinc are the most common micronutrient deficiency. </a:t>
            </a:r>
            <a:r>
              <a:rPr lang="en-US" sz="1400" dirty="0"/>
              <a:t>High soil pH is a common cause of nutrient deficiency symptoms. Soil pH affects nutrient availability in soil and inhibits nutrient uptake by plants.</a:t>
            </a:r>
            <a:r>
              <a:rPr lang="en-US" sz="1400" baseline="0" dirty="0"/>
              <a:t> Most garden soil has adequate levels of micronutrients but soil conditions, such as too high or low pH can prevent plants from taking up these nutrients.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This photo shows </a:t>
            </a:r>
            <a:r>
              <a:rPr lang="en-US" sz="1400" b="1" dirty="0"/>
              <a:t>Blossom end rot </a:t>
            </a:r>
            <a:r>
              <a:rPr lang="en-US" sz="1400" dirty="0"/>
              <a:t>which results from a low level of calcium in the fruit and water balance in the plant. It is aggravated by high soil salt content or low soil moisture and is more common on sandier soils. </a:t>
            </a:r>
          </a:p>
        </p:txBody>
      </p:sp>
      <p:sp>
        <p:nvSpPr>
          <p:cNvPr id="4" name="Slide Number Placeholder 3"/>
          <p:cNvSpPr>
            <a:spLocks noGrp="1"/>
          </p:cNvSpPr>
          <p:nvPr>
            <p:ph type="sldNum" sz="quarter" idx="10"/>
          </p:nvPr>
        </p:nvSpPr>
        <p:spPr/>
        <p:txBody>
          <a:bodyPr/>
          <a:lstStyle/>
          <a:p>
            <a:fld id="{A11B907C-8516-404E-9DB9-18A023C6124D}" type="slidenum">
              <a:rPr lang="en-US" smtClean="0"/>
              <a:t>25</a:t>
            </a:fld>
            <a:endParaRPr lang="en-US"/>
          </a:p>
        </p:txBody>
      </p:sp>
    </p:spTree>
    <p:extLst>
      <p:ext uri="{BB962C8B-B14F-4D97-AF65-F5344CB8AC3E}">
        <p14:creationId xmlns:p14="http://schemas.microsoft.com/office/powerpoint/2010/main" val="1661334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Sunburn, also referred to as sunscald, is caused by too much sun exposure. It</a:t>
            </a:r>
            <a:r>
              <a:rPr lang="en-US" baseline="0" dirty="0"/>
              <a:t> may look like a plant disease if all you have is a leaf or fruit. Find out what the rest of the plant and surrounding plants look like. The injury is most severe on the south and west sides of the plant where the sun’s radiation is strongest. Sunburn can cause a glazed, silvery look and brown leathery spots on both foliage and fruit. </a:t>
            </a:r>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26</a:t>
            </a:fld>
            <a:endParaRPr lang="en-US"/>
          </a:p>
        </p:txBody>
      </p:sp>
    </p:spTree>
    <p:extLst>
      <p:ext uri="{BB962C8B-B14F-4D97-AF65-F5344CB8AC3E}">
        <p14:creationId xmlns:p14="http://schemas.microsoft.com/office/powerpoint/2010/main" val="1808687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Label reading exercise</a:t>
            </a:r>
          </a:p>
          <a:p>
            <a:r>
              <a:rPr lang="en-US" dirty="0"/>
              <a:t>Earlier today, the exercises focused on pest identification, biological control, and other aspects of IPM.</a:t>
            </a:r>
          </a:p>
          <a:p>
            <a:r>
              <a:rPr lang="en-US" dirty="0"/>
              <a:t>Chemical control is sometimes needed in an IPM program but it’s important to read the pesticide label and follow the instructions. Our next activity is reading a pesticide label.</a:t>
            </a:r>
          </a:p>
        </p:txBody>
      </p:sp>
      <p:sp>
        <p:nvSpPr>
          <p:cNvPr id="4" name="Slide Number Placeholder 3"/>
          <p:cNvSpPr>
            <a:spLocks noGrp="1"/>
          </p:cNvSpPr>
          <p:nvPr>
            <p:ph type="sldNum" sz="quarter" idx="10"/>
          </p:nvPr>
        </p:nvSpPr>
        <p:spPr/>
        <p:txBody>
          <a:bodyPr/>
          <a:lstStyle/>
          <a:p>
            <a:fld id="{A11B907C-8516-404E-9DB9-18A023C6124D}" type="slidenum">
              <a:rPr lang="en-US" smtClean="0"/>
              <a:t>27</a:t>
            </a:fld>
            <a:endParaRPr lang="en-US"/>
          </a:p>
        </p:txBody>
      </p:sp>
    </p:spTree>
    <p:extLst>
      <p:ext uri="{BB962C8B-B14F-4D97-AF65-F5344CB8AC3E}">
        <p14:creationId xmlns:p14="http://schemas.microsoft.com/office/powerpoint/2010/main" val="2574327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the Retail IPM Newsletter in your folder and open it to this image. The text next to it explains what all of these parts of </a:t>
            </a:r>
            <a:r>
              <a:rPr lang="en-US"/>
              <a:t>a pesticide label are.</a:t>
            </a:r>
            <a:endParaRPr lang="en-US" dirty="0"/>
          </a:p>
        </p:txBody>
      </p:sp>
      <p:sp>
        <p:nvSpPr>
          <p:cNvPr id="4" name="Slide Number Placeholder 3"/>
          <p:cNvSpPr>
            <a:spLocks noGrp="1"/>
          </p:cNvSpPr>
          <p:nvPr>
            <p:ph type="sldNum" sz="quarter" idx="5"/>
          </p:nvPr>
        </p:nvSpPr>
        <p:spPr/>
        <p:txBody>
          <a:bodyPr/>
          <a:lstStyle/>
          <a:p>
            <a:fld id="{A11B907C-8516-404E-9DB9-18A023C6124D}" type="slidenum">
              <a:rPr lang="en-US" smtClean="0"/>
              <a:t>28</a:t>
            </a:fld>
            <a:endParaRPr lang="en-US"/>
          </a:p>
        </p:txBody>
      </p:sp>
    </p:spTree>
    <p:extLst>
      <p:ext uri="{BB962C8B-B14F-4D97-AF65-F5344CB8AC3E}">
        <p14:creationId xmlns:p14="http://schemas.microsoft.com/office/powerpoint/2010/main" val="3854689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1B907C-8516-404E-9DB9-18A023C6124D}" type="slidenum">
              <a:rPr lang="en-US" smtClean="0"/>
              <a:t>29</a:t>
            </a:fld>
            <a:endParaRPr lang="en-US"/>
          </a:p>
        </p:txBody>
      </p:sp>
    </p:spTree>
    <p:extLst>
      <p:ext uri="{BB962C8B-B14F-4D97-AF65-F5344CB8AC3E}">
        <p14:creationId xmlns:p14="http://schemas.microsoft.com/office/powerpoint/2010/main" val="273221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 are four things you need to know about plant diseases.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First, the difference between a sign and a symptom is key in identifying a plant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Second, there are five major plant pathogen groups: fungi, oomycetes, bacteria, viruses, and nematodes. They often look and behave differently from each other. We’ll look at</a:t>
            </a:r>
            <a:r>
              <a:rPr lang="en-US" sz="1200" baseline="0" dirty="0"/>
              <a:t> diseases caused by some of these pathogen types.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Third: A plant disease will only develop if a susceptible host, pathogen, and favorable environment occur simultaneously.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And fourth, the disease cycle describes the interaction of a pathogen with its host.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Knowing these fundamental aspects of plant disease will help you practice disease management.</a:t>
            </a:r>
          </a:p>
          <a:p>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3</a:t>
            </a:fld>
            <a:endParaRPr lang="en-US"/>
          </a:p>
        </p:txBody>
      </p:sp>
    </p:spTree>
    <p:extLst>
      <p:ext uri="{BB962C8B-B14F-4D97-AF65-F5344CB8AC3E}">
        <p14:creationId xmlns:p14="http://schemas.microsoft.com/office/powerpoint/2010/main" val="547795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plant disease is anything that causes the plant to look or act abnormally. When diseases are caused by a pathogen, they are called biotic or infectious diseases. Some common plant diseases include powdery mildew, leaf speck, and damping off</a:t>
            </a:r>
            <a:r>
              <a:rPr lang="en-US" baseline="0" dirty="0"/>
              <a:t>. </a:t>
            </a:r>
          </a:p>
          <a:p>
            <a:r>
              <a:rPr lang="en-US" dirty="0"/>
              <a:t>An abiotic disease, also called an abiotic disorder, is caused by environmental conditions.</a:t>
            </a:r>
          </a:p>
          <a:p>
            <a:r>
              <a:rPr lang="en-US" baseline="0" dirty="0"/>
              <a:t>Abiotic disorders include nutrient deficiencies and cold damage.</a:t>
            </a:r>
          </a:p>
          <a:p>
            <a:r>
              <a:rPr lang="en-US" dirty="0"/>
              <a:t>Symptoms, the visible effects of the disease include</a:t>
            </a:r>
            <a:r>
              <a:rPr lang="en-US" baseline="0" dirty="0"/>
              <a:t> tomato plants wilting on one side, leaf spots, or rotting fruit. Symptoms are useful in diagnosing a disease but are not definitive since many symptoms are common to more than one disease. Often, professional help and laboratory tests are needed to positively identify a disease.</a:t>
            </a:r>
          </a:p>
          <a:p>
            <a:r>
              <a:rPr lang="en-US" baseline="0" dirty="0"/>
              <a:t>Seeing the actual pathogen is called a sign. Examples of signs include powdery mildew spores and mycelium or Southern blight sclerotia. Seeing physical evidence of the pathogen allows you to be more confident in your diagnosis.</a:t>
            </a:r>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4</a:t>
            </a:fld>
            <a:endParaRPr lang="en-US"/>
          </a:p>
        </p:txBody>
      </p:sp>
    </p:spTree>
    <p:extLst>
      <p:ext uri="{BB962C8B-B14F-4D97-AF65-F5344CB8AC3E}">
        <p14:creationId xmlns:p14="http://schemas.microsoft.com/office/powerpoint/2010/main" val="687638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major plant pathogens are fungi, oomycetes, bacteria, nematodes, and viruses.</a:t>
            </a:r>
          </a:p>
          <a:p>
            <a:r>
              <a:rPr lang="en-US" baseline="0" dirty="0"/>
              <a:t>Most plant diseases are caused by fungi and oomycetes. Oomycetes were previously thought to be fungi but are now known to be related to brown algae. Plant diseases caused be these pathogen types include Phytophthora root rot, damping off, and Fusarium wilt. Fungal diseases often kill plants.</a:t>
            </a:r>
          </a:p>
          <a:p>
            <a:r>
              <a:rPr lang="en-US" baseline="0" dirty="0"/>
              <a:t>Bacterial diseases can occur when pathogenic bacteria enter the plant through wounds, lenticels, and other openings. Bacteria often cause fruit rots, like bacterial soft rots.</a:t>
            </a:r>
          </a:p>
          <a:p>
            <a:r>
              <a:rPr lang="en-US" baseline="0" dirty="0"/>
              <a:t>Viruses are sub microscopic pathogens  with a simple structure of genetic material surrounded by a protein coat. They require a living cell to multiply. Some plant viruses are spread by aphids, thrips, and other sucking insects. Viral diseases can decrease plant growth and yield.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Nematodes are microscopic worms that colonize plant roots, causing swellings, called galls. Plant roots colonized by nematodes are poor conductors of water and nutrients, and this causes plants to wilt and grow poorly. You’ll find a separate chapter on plant pathogenic nematodes in the Pests of Gardens and Small Farms book since some authors don’t consider them to be plant pathogens.</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11B907C-8516-404E-9DB9-18A023C6124D}" type="slidenum">
              <a:rPr lang="en-US" smtClean="0"/>
              <a:t>5</a:t>
            </a:fld>
            <a:endParaRPr lang="en-US"/>
          </a:p>
        </p:txBody>
      </p:sp>
    </p:spTree>
    <p:extLst>
      <p:ext uri="{BB962C8B-B14F-4D97-AF65-F5344CB8AC3E}">
        <p14:creationId xmlns:p14="http://schemas.microsoft.com/office/powerpoint/2010/main" val="1881643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diagram shows both the biotic disease triangle </a:t>
            </a:r>
            <a:r>
              <a:rPr lang="en-US" sz="1200" baseline="0" dirty="0"/>
              <a:t>and the interaction between the host and the environment in an abiotic disease (along the bottom).</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disease triangle illustrates what is required for a plant disease to occur. A</a:t>
            </a:r>
            <a:r>
              <a:rPr lang="en-US" sz="1200" baseline="0" dirty="0"/>
              <a:t> </a:t>
            </a:r>
            <a:r>
              <a:rPr lang="en-US" sz="1200" dirty="0"/>
              <a:t>plant disease caused by a pathogen,</a:t>
            </a:r>
            <a:r>
              <a:rPr lang="en-US" sz="1200" baseline="0" dirty="0"/>
              <a:t> a biotic disease,</a:t>
            </a:r>
            <a:r>
              <a:rPr lang="en-US" sz="1200" dirty="0"/>
              <a:t> cannot develop if a susceptible host, pathogen, and favorable environment do not occur simultaneously. Not all plants are going to be susceptible</a:t>
            </a:r>
            <a:r>
              <a:rPr lang="en-US" sz="1200" baseline="0" dirty="0"/>
              <a:t> to all pathogens. Sometimes, the environment might not favor disease development, such as in cases where the pathogen needs free water in order to infect a host plant.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severity of the disease depends on the virulence</a:t>
            </a:r>
            <a:r>
              <a:rPr lang="en-US" sz="1200" baseline="0" dirty="0"/>
              <a:t> and abundance of the pathogen, the susceptibility of the plant, and conducive environmental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For example, powdery mildew on cucurbits develops when there are many spores of the pathogen, when the vegetable variety is susceptible to powdery mildew and in shady areas when temperatures are moderate, that is between 60 and 80 degrees Fahrenheit.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A11B907C-8516-404E-9DB9-18A023C6124D}" type="slidenum">
              <a:rPr lang="en-US" smtClean="0"/>
              <a:t>6</a:t>
            </a:fld>
            <a:endParaRPr lang="en-US"/>
          </a:p>
        </p:txBody>
      </p:sp>
    </p:spTree>
    <p:extLst>
      <p:ext uri="{BB962C8B-B14F-4D97-AF65-F5344CB8AC3E}">
        <p14:creationId xmlns:p14="http://schemas.microsoft.com/office/powerpoint/2010/main" val="1123854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 susceptible host plant, a pathogen, and a favorable environment, the disease occurs in a series of events called</a:t>
            </a:r>
            <a:r>
              <a:rPr lang="en-US" baseline="0" dirty="0"/>
              <a:t> the Disease Cycle.</a:t>
            </a:r>
          </a:p>
          <a:p>
            <a:r>
              <a:rPr lang="en-US" baseline="0" dirty="0"/>
              <a:t>Knowing how the disease cycle works will give you an idea of how and when to manage the disease.</a:t>
            </a:r>
          </a:p>
          <a:p>
            <a:r>
              <a:rPr lang="en-US" baseline="0" dirty="0"/>
              <a:t>Inoculation is when the pathogen comes into contact with the host. If the environmental conditions aren’t right, the pathogen may die at this stage and not penetrate the host.</a:t>
            </a:r>
          </a:p>
          <a:p>
            <a:r>
              <a:rPr lang="en-US" baseline="0" dirty="0"/>
              <a:t>Penetration of the host can occur through wounds or natural openings in the plant like stomata or lenticels. Some pathogens like powdery mildew and sooty mold remain on the surface of the plant.</a:t>
            </a:r>
          </a:p>
          <a:p>
            <a:r>
              <a:rPr lang="en-US" baseline="0" dirty="0"/>
              <a:t>The next stage, infection, occurs as the pathogen moves and grows through the plant host. This is where you’ll start to see disease symptoms.</a:t>
            </a:r>
          </a:p>
          <a:p>
            <a:r>
              <a:rPr lang="en-US" baseline="0" dirty="0"/>
              <a:t>Dissemination refers to the pathogen's movement from plant to plant. Pathogens can move in a number of ways, such as with water splash, wind, and in insect vectors. At this stage, you might see signs of the pathogen like spore structures.</a:t>
            </a:r>
          </a:p>
          <a:p>
            <a:r>
              <a:rPr lang="en-US" baseline="0" dirty="0"/>
              <a:t>Overwintering is the pathogen’s survival mechanism when the host plant or environment is no longer conducive to the pathogen’s growth. Many pathogens form resting structures at this time. </a:t>
            </a:r>
            <a:r>
              <a:rPr lang="en-US" b="1" baseline="0" dirty="0"/>
              <a:t>This is a good time to try to control plant diseases through sanitation and pruning.</a:t>
            </a:r>
            <a:endParaRPr lang="en-US" baseline="0" dirty="0"/>
          </a:p>
          <a:p>
            <a:r>
              <a:rPr lang="en-US" baseline="0" dirty="0"/>
              <a:t>What is presented here is a general example of the process.</a:t>
            </a:r>
          </a:p>
          <a:p>
            <a:r>
              <a:rPr lang="en-US" baseline="0" dirty="0"/>
              <a:t>Each pathogen/host combination has variations on this cycle. </a:t>
            </a:r>
            <a:endParaRPr lang="en-US" dirty="0"/>
          </a:p>
        </p:txBody>
      </p:sp>
      <p:sp>
        <p:nvSpPr>
          <p:cNvPr id="4" name="Slide Number Placeholder 3"/>
          <p:cNvSpPr>
            <a:spLocks noGrp="1"/>
          </p:cNvSpPr>
          <p:nvPr>
            <p:ph type="sldNum" sz="quarter" idx="10"/>
          </p:nvPr>
        </p:nvSpPr>
        <p:spPr/>
        <p:txBody>
          <a:bodyPr/>
          <a:lstStyle/>
          <a:p>
            <a:fld id="{A11B907C-8516-404E-9DB9-18A023C6124D}" type="slidenum">
              <a:rPr lang="en-US" smtClean="0"/>
              <a:t>7</a:t>
            </a:fld>
            <a:endParaRPr lang="en-US"/>
          </a:p>
        </p:txBody>
      </p:sp>
    </p:spTree>
    <p:extLst>
      <p:ext uri="{BB962C8B-B14F-4D97-AF65-F5344CB8AC3E}">
        <p14:creationId xmlns:p14="http://schemas.microsoft.com/office/powerpoint/2010/main" val="2086691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 pest management for plant diseases has the same basic components as IPM for any other pest.</a:t>
            </a:r>
          </a:p>
          <a:p>
            <a:r>
              <a:rPr lang="en-US" dirty="0"/>
              <a:t>Prevention is always your easiest and most effective approach.</a:t>
            </a:r>
          </a:p>
          <a:p>
            <a:r>
              <a:rPr lang="en-US" dirty="0"/>
              <a:t>Being observant by monitoring for pest problems then accurately diagnosing the problem are crucial.</a:t>
            </a:r>
          </a:p>
          <a:p>
            <a:r>
              <a:rPr lang="en-US" dirty="0"/>
              <a:t>Cultural practices, like proper plant siting and row spacing, can prevent and manage some plant diseases.</a:t>
            </a:r>
          </a:p>
          <a:p>
            <a:r>
              <a:rPr lang="en-US" dirty="0"/>
              <a:t>If you spot a diseased plant, roguing, that is removal of the diseased plant, is an example of a mechanical practice to manage plant disease.</a:t>
            </a:r>
          </a:p>
          <a:p>
            <a:r>
              <a:rPr lang="en-US" dirty="0"/>
              <a:t>Most common garden diseases can be managed without chemicals. Pesticides are usually a last resort. When deciding to use pesticides, choose the least toxic effective materials, such as horticultural oils and soaps.</a:t>
            </a:r>
          </a:p>
        </p:txBody>
      </p:sp>
      <p:sp>
        <p:nvSpPr>
          <p:cNvPr id="4" name="Slide Number Placeholder 3"/>
          <p:cNvSpPr>
            <a:spLocks noGrp="1"/>
          </p:cNvSpPr>
          <p:nvPr>
            <p:ph type="sldNum" sz="quarter" idx="10"/>
          </p:nvPr>
        </p:nvSpPr>
        <p:spPr/>
        <p:txBody>
          <a:bodyPr/>
          <a:lstStyle/>
          <a:p>
            <a:fld id="{A11B907C-8516-404E-9DB9-18A023C6124D}" type="slidenum">
              <a:rPr lang="en-US" smtClean="0"/>
              <a:t>8</a:t>
            </a:fld>
            <a:endParaRPr lang="en-US"/>
          </a:p>
        </p:txBody>
      </p:sp>
    </p:spTree>
    <p:extLst>
      <p:ext uri="{BB962C8B-B14F-4D97-AF65-F5344CB8AC3E}">
        <p14:creationId xmlns:p14="http://schemas.microsoft.com/office/powerpoint/2010/main" val="1988068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most effective way to prevent plant diseases is usually to plant resistant varieties.</a:t>
            </a:r>
          </a:p>
          <a:p>
            <a:endParaRPr lang="en-US" dirty="0"/>
          </a:p>
          <a:p>
            <a:r>
              <a:rPr lang="en-US" baseline="0" dirty="0"/>
              <a:t>Some varieties are naturally tolerant or resistant to disease. Others are bred to be tolerant or resistant.</a:t>
            </a:r>
          </a:p>
          <a:p>
            <a:endParaRPr lang="en-US" baseline="0" dirty="0"/>
          </a:p>
          <a:p>
            <a:r>
              <a:rPr lang="en-US" baseline="0" dirty="0"/>
              <a:t>There are vegetable varieties resistant to root knot nematodes. </a:t>
            </a:r>
          </a:p>
          <a:p>
            <a:r>
              <a:rPr lang="en-US" baseline="0" dirty="0"/>
              <a:t>There are also tomato varieties that are resistant to a whole suite of pathogens: the fungi Verticillium and Fusarium, nematodes, and the tobacco mosaic virus.</a:t>
            </a:r>
          </a:p>
          <a:p>
            <a:r>
              <a:rPr lang="en-US" baseline="0" dirty="0"/>
              <a:t>Check with your local nursery for varieties best suited to your needs and environmental conditions.</a:t>
            </a:r>
          </a:p>
        </p:txBody>
      </p:sp>
      <p:sp>
        <p:nvSpPr>
          <p:cNvPr id="4" name="Slide Number Placeholder 3"/>
          <p:cNvSpPr>
            <a:spLocks noGrp="1"/>
          </p:cNvSpPr>
          <p:nvPr>
            <p:ph type="sldNum" sz="quarter" idx="10"/>
          </p:nvPr>
        </p:nvSpPr>
        <p:spPr/>
        <p:txBody>
          <a:bodyPr/>
          <a:lstStyle/>
          <a:p>
            <a:fld id="{A11B907C-8516-404E-9DB9-18A023C6124D}" type="slidenum">
              <a:rPr lang="en-US" smtClean="0"/>
              <a:t>9</a:t>
            </a:fld>
            <a:endParaRPr lang="en-US"/>
          </a:p>
        </p:txBody>
      </p:sp>
    </p:spTree>
    <p:extLst>
      <p:ext uri="{BB962C8B-B14F-4D97-AF65-F5344CB8AC3E}">
        <p14:creationId xmlns:p14="http://schemas.microsoft.com/office/powerpoint/2010/main" val="2847630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D5A63E4-4C46-074D-9E5D-15C33EAE6A21}" type="datetimeFigureOut">
              <a:rPr lang="en-US" smtClean="0"/>
              <a:t>1/27/20</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8AE0F0B-492F-A148-8DAE-0DCDFBB7912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5A63E4-4C46-074D-9E5D-15C33EAE6A21}" type="datetimeFigureOut">
              <a:rPr lang="en-US" smtClean="0"/>
              <a:t>1/27/20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8AE0F0B-492F-A148-8DAE-0DCDFBB7912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5A63E4-4C46-074D-9E5D-15C33EAE6A21}" type="datetimeFigureOut">
              <a:rPr lang="en-US" smtClean="0"/>
              <a:t>1/27/20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8AE0F0B-492F-A148-8DAE-0DCDFBB79122}"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D5A63E4-4C46-074D-9E5D-15C33EAE6A21}" type="datetimeFigureOut">
              <a:rPr lang="en-US" smtClean="0"/>
              <a:t>1/27/20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0" y="1002491"/>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404379" y="1073576"/>
            <a:ext cx="779767" cy="365125"/>
          </a:xfrm>
        </p:spPr>
        <p:txBody>
          <a:bodyPr/>
          <a:lstStyle/>
          <a:p>
            <a:fld id="{A8AE0F0B-492F-A148-8DAE-0DCDFBB7912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D5A63E4-4C46-074D-9E5D-15C33EAE6A21}" type="datetimeFigureOut">
              <a:rPr lang="en-US" smtClean="0"/>
              <a:t>1/27/20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8AE0F0B-492F-A148-8DAE-0DCDFBB79122}"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D5A63E4-4C46-074D-9E5D-15C33EAE6A21}" type="datetimeFigureOut">
              <a:rPr lang="en-US" smtClean="0"/>
              <a:t>1/27/20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8AE0F0B-492F-A148-8DAE-0DCDFBB79122}"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5A63E4-4C46-074D-9E5D-15C33EAE6A21}" type="datetimeFigureOut">
              <a:rPr lang="en-US" smtClean="0"/>
              <a:t>1/27/20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8AE0F0B-492F-A148-8DAE-0DCDFBB79122}"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5A63E4-4C46-074D-9E5D-15C33EAE6A21}" type="datetimeFigureOut">
              <a:rPr lang="en-US" smtClean="0"/>
              <a:t>1/27/20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8AE0F0B-492F-A148-8DAE-0DCDFBB7912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5A63E4-4C46-074D-9E5D-15C33EAE6A21}" type="datetimeFigureOut">
              <a:rPr lang="en-US" smtClean="0"/>
              <a:t>1/27/20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8AE0F0B-492F-A148-8DAE-0DCDFBB7912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5A63E4-4C46-074D-9E5D-15C33EAE6A21}" type="datetimeFigureOut">
              <a:rPr lang="en-US" smtClean="0"/>
              <a:t>1/27/20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8AE0F0B-492F-A148-8DAE-0DCDFBB7912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5A63E4-4C46-074D-9E5D-15C33EAE6A21}" type="datetimeFigureOut">
              <a:rPr lang="en-US" smtClean="0"/>
              <a:t>1/27/20</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8AE0F0B-492F-A148-8DAE-0DCDFBB7912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5A63E4-4C46-074D-9E5D-15C33EAE6A21}" type="datetimeFigureOut">
              <a:rPr lang="en-US" smtClean="0"/>
              <a:t>1/27/20</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8AE0F0B-492F-A148-8DAE-0DCDFBB7912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5A63E4-4C46-074D-9E5D-15C33EAE6A21}" type="datetimeFigureOut">
              <a:rPr lang="en-US" smtClean="0"/>
              <a:t>1/27/20</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8AE0F0B-492F-A148-8DAE-0DCDFBB7912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5A63E4-4C46-074D-9E5D-15C33EAE6A21}" type="datetimeFigureOut">
              <a:rPr lang="en-US" smtClean="0"/>
              <a:t>1/27/20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8AE0F0B-492F-A148-8DAE-0DCDFBB7912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5A63E4-4C46-074D-9E5D-15C33EAE6A21}" type="datetimeFigureOut">
              <a:rPr lang="en-US" smtClean="0"/>
              <a:t>1/27/20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8AE0F0B-492F-A148-8DAE-0DCDFBB7912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5A63E4-4C46-074D-9E5D-15C33EAE6A21}" type="datetimeFigureOut">
              <a:rPr lang="en-US" smtClean="0"/>
              <a:t>1/27/20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8AE0F0B-492F-A148-8DAE-0DCDFBB7912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D5A63E4-4C46-074D-9E5D-15C33EAE6A21}" type="datetimeFigureOut">
              <a:rPr lang="en-US" smtClean="0"/>
              <a:t>1/27/20</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pic>
        <p:nvPicPr>
          <p:cNvPr id="36" name="Picture 35"/>
          <p:cNvPicPr>
            <a:picLocks noChangeAspect="1"/>
          </p:cNvPicPr>
          <p:nvPr userDrawn="1"/>
        </p:nvPicPr>
        <p:blipFill>
          <a:blip r:embed="rId18" cstate="email">
            <a:extLst>
              <a:ext uri="{28A0092B-C50C-407E-A947-70E740481C1C}">
                <a14:useLocalDpi xmlns:a14="http://schemas.microsoft.com/office/drawing/2010/main"/>
              </a:ext>
            </a:extLst>
          </a:blip>
          <a:srcRect/>
          <a:stretch/>
        </p:blipFill>
        <p:spPr>
          <a:xfrm>
            <a:off x="11178819" y="6130437"/>
            <a:ext cx="962954" cy="656560"/>
          </a:xfrm>
          <a:prstGeom prst="rect">
            <a:avLst/>
          </a:prstGeom>
        </p:spPr>
      </p:pic>
    </p:spTree>
    <p:extLst>
      <p:ext uri="{BB962C8B-B14F-4D97-AF65-F5344CB8AC3E}">
        <p14:creationId xmlns:p14="http://schemas.microsoft.com/office/powerpoint/2010/main" val="207583015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4.jp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8.png"/><Relationship Id="rId7"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47" name="Group 146">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8"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9"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0"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1"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2"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3"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4"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55"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56"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57"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58"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59"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61" name="Group 160">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162"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63"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64"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65"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66"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7"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68"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69"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70"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71"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72"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73"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75" name="Rectangle 174">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7" name="Freeform 6">
            <a:extLst>
              <a:ext uri="{FF2B5EF4-FFF2-40B4-BE49-F238E27FC236}">
                <a16:creationId xmlns:a16="http://schemas.microsoft.com/office/drawing/2014/main" id="{62163DB6-3EE7-474C-8726-1A05F7DE4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79" name="Rectangle 178">
            <a:extLst>
              <a:ext uri="{FF2B5EF4-FFF2-40B4-BE49-F238E27FC236}">
                <a16:creationId xmlns:a16="http://schemas.microsoft.com/office/drawing/2014/main" id="{F81819F9-8CAC-4A6C-8F06-0482027F9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idx="4294967295"/>
          </p:nvPr>
        </p:nvSpPr>
        <p:spPr>
          <a:xfrm>
            <a:off x="3373062" y="1864865"/>
            <a:ext cx="8131550" cy="2262781"/>
          </a:xfrm>
        </p:spPr>
        <p:txBody>
          <a:bodyPr vert="horz" lIns="91440" tIns="45720" rIns="91440" bIns="45720" rtlCol="0" anchor="b">
            <a:normAutofit/>
          </a:bodyPr>
          <a:lstStyle/>
          <a:p>
            <a:pPr>
              <a:lnSpc>
                <a:spcPct val="90000"/>
              </a:lnSpc>
            </a:pPr>
            <a:r>
              <a:rPr lang="en-US" sz="5000" b="1" dirty="0">
                <a:solidFill>
                  <a:schemeClr val="accent4">
                    <a:lumMod val="50000"/>
                  </a:schemeClr>
                </a:solidFill>
              </a:rPr>
              <a:t>Plant Diseases and Abiotic Disorders of Vegetables</a:t>
            </a:r>
          </a:p>
        </p:txBody>
      </p:sp>
      <p:sp>
        <p:nvSpPr>
          <p:cNvPr id="181" name="Rectangle 180">
            <a:extLst>
              <a:ext uri="{FF2B5EF4-FFF2-40B4-BE49-F238E27FC236}">
                <a16:creationId xmlns:a16="http://schemas.microsoft.com/office/drawing/2014/main" id="{4A98CC08-AEC2-4E8F-8F52-0F5C6372D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5D1545E6-EB3C-4478-A661-A2CA963F12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84" name="Freeform 11">
              <a:extLst>
                <a:ext uri="{FF2B5EF4-FFF2-40B4-BE49-F238E27FC236}">
                  <a16:creationId xmlns:a16="http://schemas.microsoft.com/office/drawing/2014/main" id="{B2E5B960-0C5D-4F77-8E9F-9F3D883D8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85" name="Freeform 12">
              <a:extLst>
                <a:ext uri="{FF2B5EF4-FFF2-40B4-BE49-F238E27FC236}">
                  <a16:creationId xmlns:a16="http://schemas.microsoft.com/office/drawing/2014/main" id="{258E44FC-92AD-43A0-BB05-DB268C82D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86" name="Freeform 13">
              <a:extLst>
                <a:ext uri="{FF2B5EF4-FFF2-40B4-BE49-F238E27FC236}">
                  <a16:creationId xmlns:a16="http://schemas.microsoft.com/office/drawing/2014/main" id="{C63D3083-A56C-4199-8DE0-63C8BE9ED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7" name="Freeform 14">
              <a:extLst>
                <a:ext uri="{FF2B5EF4-FFF2-40B4-BE49-F238E27FC236}">
                  <a16:creationId xmlns:a16="http://schemas.microsoft.com/office/drawing/2014/main" id="{C7CD3581-635D-438F-A64F-68404E7AE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88" name="Freeform 15">
              <a:extLst>
                <a:ext uri="{FF2B5EF4-FFF2-40B4-BE49-F238E27FC236}">
                  <a16:creationId xmlns:a16="http://schemas.microsoft.com/office/drawing/2014/main" id="{AD6904C0-211C-41A2-BDB8-3B07C90BB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89" name="Freeform 16">
              <a:extLst>
                <a:ext uri="{FF2B5EF4-FFF2-40B4-BE49-F238E27FC236}">
                  <a16:creationId xmlns:a16="http://schemas.microsoft.com/office/drawing/2014/main" id="{B0837DA6-CAF9-4E78-A39E-6358EDE2B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90" name="Freeform 17">
              <a:extLst>
                <a:ext uri="{FF2B5EF4-FFF2-40B4-BE49-F238E27FC236}">
                  <a16:creationId xmlns:a16="http://schemas.microsoft.com/office/drawing/2014/main" id="{0A99DD7D-3AB3-471E-842F-8AFEA09D07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91" name="Freeform 18">
              <a:extLst>
                <a:ext uri="{FF2B5EF4-FFF2-40B4-BE49-F238E27FC236}">
                  <a16:creationId xmlns:a16="http://schemas.microsoft.com/office/drawing/2014/main" id="{9C70B0D4-92FE-478F-86BD-93BA2C4DF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92" name="Freeform 19">
              <a:extLst>
                <a:ext uri="{FF2B5EF4-FFF2-40B4-BE49-F238E27FC236}">
                  <a16:creationId xmlns:a16="http://schemas.microsoft.com/office/drawing/2014/main" id="{C9156BE6-11D4-4696-9E3F-C325BFAC81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93" name="Freeform 20">
              <a:extLst>
                <a:ext uri="{FF2B5EF4-FFF2-40B4-BE49-F238E27FC236}">
                  <a16:creationId xmlns:a16="http://schemas.microsoft.com/office/drawing/2014/main" id="{4E667226-1D20-4A9D-BBE3-AC17EA436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94" name="Freeform 21">
              <a:extLst>
                <a:ext uri="{FF2B5EF4-FFF2-40B4-BE49-F238E27FC236}">
                  <a16:creationId xmlns:a16="http://schemas.microsoft.com/office/drawing/2014/main" id="{2F87E3B6-5202-4434-9B26-42B46774F3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95" name="Freeform 22">
              <a:extLst>
                <a:ext uri="{FF2B5EF4-FFF2-40B4-BE49-F238E27FC236}">
                  <a16:creationId xmlns:a16="http://schemas.microsoft.com/office/drawing/2014/main" id="{AEA5E85F-F1F4-40E4-A62C-95324F674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97" name="Group 196">
            <a:extLst>
              <a:ext uri="{FF2B5EF4-FFF2-40B4-BE49-F238E27FC236}">
                <a16:creationId xmlns:a16="http://schemas.microsoft.com/office/drawing/2014/main" id="{40A75861-F6C5-44A9-B161-B03701CBDE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198" name="Freeform 27">
              <a:extLst>
                <a:ext uri="{FF2B5EF4-FFF2-40B4-BE49-F238E27FC236}">
                  <a16:creationId xmlns:a16="http://schemas.microsoft.com/office/drawing/2014/main" id="{72EE642D-4F69-47C0-99BA-CE43503573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99" name="Freeform 28">
              <a:extLst>
                <a:ext uri="{FF2B5EF4-FFF2-40B4-BE49-F238E27FC236}">
                  <a16:creationId xmlns:a16="http://schemas.microsoft.com/office/drawing/2014/main" id="{26178CE4-DA2D-46EA-AB8D-341C5AC563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200" name="Freeform 29">
              <a:extLst>
                <a:ext uri="{FF2B5EF4-FFF2-40B4-BE49-F238E27FC236}">
                  <a16:creationId xmlns:a16="http://schemas.microsoft.com/office/drawing/2014/main" id="{698E9F53-8381-4FA5-A510-846925D242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201" name="Freeform 30">
              <a:extLst>
                <a:ext uri="{FF2B5EF4-FFF2-40B4-BE49-F238E27FC236}">
                  <a16:creationId xmlns:a16="http://schemas.microsoft.com/office/drawing/2014/main" id="{B13CE284-F21E-411B-BB8E-9C03B853C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202" name="Freeform 31">
              <a:extLst>
                <a:ext uri="{FF2B5EF4-FFF2-40B4-BE49-F238E27FC236}">
                  <a16:creationId xmlns:a16="http://schemas.microsoft.com/office/drawing/2014/main" id="{23DF4578-4703-437C-A797-2A2D0CEE5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203" name="Freeform 32">
              <a:extLst>
                <a:ext uri="{FF2B5EF4-FFF2-40B4-BE49-F238E27FC236}">
                  <a16:creationId xmlns:a16="http://schemas.microsoft.com/office/drawing/2014/main" id="{F878F330-AF64-4F8F-88FD-A4A408D6D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204" name="Freeform 33">
              <a:extLst>
                <a:ext uri="{FF2B5EF4-FFF2-40B4-BE49-F238E27FC236}">
                  <a16:creationId xmlns:a16="http://schemas.microsoft.com/office/drawing/2014/main" id="{AC9B00BF-4FB7-42FA-BBBD-7DB54ED3F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205" name="Freeform 34">
              <a:extLst>
                <a:ext uri="{FF2B5EF4-FFF2-40B4-BE49-F238E27FC236}">
                  <a16:creationId xmlns:a16="http://schemas.microsoft.com/office/drawing/2014/main" id="{BD3D64CA-2AAD-4609-8DAA-3EAD4609A6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206" name="Freeform 35">
              <a:extLst>
                <a:ext uri="{FF2B5EF4-FFF2-40B4-BE49-F238E27FC236}">
                  <a16:creationId xmlns:a16="http://schemas.microsoft.com/office/drawing/2014/main" id="{C669E05A-8550-4E91-B29E-E1912228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7" name="Freeform 36">
              <a:extLst>
                <a:ext uri="{FF2B5EF4-FFF2-40B4-BE49-F238E27FC236}">
                  <a16:creationId xmlns:a16="http://schemas.microsoft.com/office/drawing/2014/main" id="{F8C1FD53-1E8F-46CA-BC2D-FCEC4DAE0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08" name="Freeform 37">
              <a:extLst>
                <a:ext uri="{FF2B5EF4-FFF2-40B4-BE49-F238E27FC236}">
                  <a16:creationId xmlns:a16="http://schemas.microsoft.com/office/drawing/2014/main" id="{CC97A31F-CFDE-4EA3-98F1-13FDD1670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09" name="Freeform 38">
              <a:extLst>
                <a:ext uri="{FF2B5EF4-FFF2-40B4-BE49-F238E27FC236}">
                  <a16:creationId xmlns:a16="http://schemas.microsoft.com/office/drawing/2014/main" id="{9E1540E7-E6C3-4907-B70A-B17568365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211" name="Freeform 11">
            <a:extLst>
              <a:ext uri="{FF2B5EF4-FFF2-40B4-BE49-F238E27FC236}">
                <a16:creationId xmlns:a16="http://schemas.microsoft.com/office/drawing/2014/main" id="{1310EFE2-B91D-47E7-B117-C2A802800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73" name="TextBox 72">
            <a:extLst>
              <a:ext uri="{FF2B5EF4-FFF2-40B4-BE49-F238E27FC236}">
                <a16:creationId xmlns:a16="http://schemas.microsoft.com/office/drawing/2014/main" id="{09090173-3425-3740-A123-4F00CDA7B892}"/>
              </a:ext>
            </a:extLst>
          </p:cNvPr>
          <p:cNvSpPr txBox="1"/>
          <p:nvPr/>
        </p:nvSpPr>
        <p:spPr>
          <a:xfrm>
            <a:off x="3373062" y="2133600"/>
            <a:ext cx="8131550" cy="3777622"/>
          </a:xfrm>
          <a:prstGeom prst="rect">
            <a:avLst/>
          </a:prstGeom>
        </p:spPr>
        <p:txBody>
          <a:bodyPr vert="horz" lIns="91440" tIns="45720" rIns="91440" bIns="45720" rtlCol="0">
            <a:normAutofit/>
          </a:bodyPr>
          <a:lstStyle/>
          <a:p>
            <a:pPr defTabSz="457200">
              <a:spcBef>
                <a:spcPts val="1000"/>
              </a:spcBef>
              <a:buClr>
                <a:schemeClr val="accent1"/>
              </a:buClr>
            </a:pPr>
            <a:endParaRPr lang="en-US" b="1" dirty="0">
              <a:solidFill>
                <a:schemeClr val="tx1">
                  <a:lumMod val="75000"/>
                  <a:lumOff val="25000"/>
                </a:schemeClr>
              </a:solidFill>
            </a:endParaRPr>
          </a:p>
        </p:txBody>
      </p:sp>
      <p:sp>
        <p:nvSpPr>
          <p:cNvPr id="6" name="Rectangle 5">
            <a:extLst>
              <a:ext uri="{FF2B5EF4-FFF2-40B4-BE49-F238E27FC236}">
                <a16:creationId xmlns:a16="http://schemas.microsoft.com/office/drawing/2014/main" id="{944C5256-18E5-6C4A-AC2C-AA2F86F7F5DE}"/>
              </a:ext>
            </a:extLst>
          </p:cNvPr>
          <p:cNvSpPr/>
          <p:nvPr/>
        </p:nvSpPr>
        <p:spPr>
          <a:xfrm>
            <a:off x="4127088" y="5336671"/>
            <a:ext cx="6953234" cy="1308050"/>
          </a:xfrm>
          <a:prstGeom prst="rect">
            <a:avLst/>
          </a:prstGeom>
        </p:spPr>
        <p:txBody>
          <a:bodyPr wrap="square">
            <a:spAutoFit/>
          </a:bodyPr>
          <a:lstStyle/>
          <a:p>
            <a:pPr defTabSz="457200">
              <a:spcBef>
                <a:spcPts val="600"/>
              </a:spcBef>
              <a:buClr>
                <a:schemeClr val="accent1"/>
              </a:buClr>
            </a:pPr>
            <a:r>
              <a:rPr lang="en-US" sz="1600" dirty="0">
                <a:solidFill>
                  <a:schemeClr val="tx1">
                    <a:lumMod val="75000"/>
                    <a:lumOff val="25000"/>
                  </a:schemeClr>
                </a:solidFill>
              </a:rPr>
              <a:t>Dr. </a:t>
            </a:r>
            <a:r>
              <a:rPr lang="en-US" sz="1600" dirty="0" err="1">
                <a:solidFill>
                  <a:schemeClr val="tx1">
                    <a:lumMod val="75000"/>
                    <a:lumOff val="25000"/>
                  </a:schemeClr>
                </a:solidFill>
              </a:rPr>
              <a:t>Kamyar</a:t>
            </a:r>
            <a:r>
              <a:rPr lang="en-US" sz="1600" dirty="0">
                <a:solidFill>
                  <a:schemeClr val="tx1">
                    <a:lumMod val="75000"/>
                    <a:lumOff val="25000"/>
                  </a:schemeClr>
                </a:solidFill>
              </a:rPr>
              <a:t> Aram</a:t>
            </a:r>
          </a:p>
          <a:p>
            <a:pPr defTabSz="457200">
              <a:spcBef>
                <a:spcPts val="600"/>
              </a:spcBef>
              <a:buClr>
                <a:schemeClr val="accent1"/>
              </a:buClr>
            </a:pPr>
            <a:r>
              <a:rPr lang="en-US" sz="1600" dirty="0">
                <a:solidFill>
                  <a:schemeClr val="tx1">
                    <a:lumMod val="75000"/>
                    <a:lumOff val="25000"/>
                  </a:schemeClr>
                </a:solidFill>
              </a:rPr>
              <a:t>Easy Bay Specialty Crops Advisor, UCCE</a:t>
            </a:r>
          </a:p>
          <a:p>
            <a:pPr defTabSz="457200">
              <a:spcBef>
                <a:spcPts val="600"/>
              </a:spcBef>
              <a:buClr>
                <a:schemeClr val="accent1"/>
              </a:buClr>
            </a:pPr>
            <a:r>
              <a:rPr lang="en-US" sz="1600" dirty="0">
                <a:solidFill>
                  <a:schemeClr val="tx1">
                    <a:lumMod val="75000"/>
                    <a:lumOff val="25000"/>
                  </a:schemeClr>
                </a:solidFill>
              </a:rPr>
              <a:t>IPM Workshop for Retail Nursery and Garden Center Employees</a:t>
            </a:r>
          </a:p>
          <a:p>
            <a:pPr defTabSz="457200">
              <a:spcBef>
                <a:spcPts val="600"/>
              </a:spcBef>
              <a:buClr>
                <a:schemeClr val="accent1"/>
              </a:buClr>
            </a:pPr>
            <a:r>
              <a:rPr lang="en-US" sz="1600">
                <a:solidFill>
                  <a:schemeClr val="tx1">
                    <a:lumMod val="75000"/>
                    <a:lumOff val="25000"/>
                  </a:schemeClr>
                </a:solidFill>
              </a:rPr>
              <a:t>28 January 2020</a:t>
            </a:r>
            <a:endParaRPr lang="en-US" sz="1600" dirty="0">
              <a:solidFill>
                <a:schemeClr val="tx1">
                  <a:lumMod val="75000"/>
                  <a:lumOff val="25000"/>
                </a:schemeClr>
              </a:solidFill>
            </a:endParaRPr>
          </a:p>
        </p:txBody>
      </p:sp>
    </p:spTree>
    <p:extLst>
      <p:ext uri="{BB962C8B-B14F-4D97-AF65-F5344CB8AC3E}">
        <p14:creationId xmlns:p14="http://schemas.microsoft.com/office/powerpoint/2010/main" val="584125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7572-4AE1-8C4E-BE40-8E480941F23D}"/>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600" dirty="0"/>
              <a:t>Diagnosis</a:t>
            </a:r>
          </a:p>
        </p:txBody>
      </p:sp>
      <p:sp>
        <p:nvSpPr>
          <p:cNvPr id="4" name="Text Placeholder 3">
            <a:extLst>
              <a:ext uri="{FF2B5EF4-FFF2-40B4-BE49-F238E27FC236}">
                <a16:creationId xmlns:a16="http://schemas.microsoft.com/office/drawing/2014/main" id="{CAC56757-11EB-E247-B3E2-D7E199BBE742}"/>
              </a:ext>
            </a:extLst>
          </p:cNvPr>
          <p:cNvSpPr>
            <a:spLocks noGrp="1"/>
          </p:cNvSpPr>
          <p:nvPr>
            <p:ph type="body" sz="half" idx="2"/>
          </p:nvPr>
        </p:nvSpPr>
        <p:spPr>
          <a:xfrm>
            <a:off x="1687669" y="1555556"/>
            <a:ext cx="3879101" cy="4048032"/>
          </a:xfrm>
        </p:spPr>
        <p:txBody>
          <a:bodyPr vert="horz" lIns="91440" tIns="45720" rIns="91440" bIns="45720" rtlCol="0">
            <a:normAutofit fontScale="92500"/>
          </a:bodyPr>
          <a:lstStyle/>
          <a:p>
            <a:pPr marL="342900" indent="-342900">
              <a:buFont typeface="+mj-lt"/>
              <a:buAutoNum type="arabicPeriod"/>
            </a:pPr>
            <a:r>
              <a:rPr lang="en-US" altLang="en-US" sz="2800" dirty="0">
                <a:solidFill>
                  <a:srgbClr val="000000"/>
                </a:solidFill>
              </a:rPr>
              <a:t>Identify plant</a:t>
            </a:r>
          </a:p>
          <a:p>
            <a:pPr marL="342900" indent="-342900">
              <a:buFont typeface="+mj-lt"/>
              <a:buAutoNum type="arabicPeriod"/>
            </a:pPr>
            <a:r>
              <a:rPr lang="en-US" altLang="en-US" sz="2800" dirty="0">
                <a:solidFill>
                  <a:srgbClr val="000000"/>
                </a:solidFill>
              </a:rPr>
              <a:t>Define problem</a:t>
            </a:r>
          </a:p>
          <a:p>
            <a:pPr marL="342900" indent="-342900">
              <a:buFont typeface="+mj-lt"/>
              <a:buAutoNum type="arabicPeriod"/>
            </a:pPr>
            <a:r>
              <a:rPr lang="en-US" altLang="en-US" sz="2800" dirty="0">
                <a:solidFill>
                  <a:srgbClr val="000000"/>
                </a:solidFill>
              </a:rPr>
              <a:t>Collect information</a:t>
            </a:r>
          </a:p>
          <a:p>
            <a:pPr marL="342900" indent="-342900">
              <a:buFont typeface="+mj-lt"/>
              <a:buAutoNum type="arabicPeriod"/>
            </a:pPr>
            <a:r>
              <a:rPr lang="en-US" altLang="en-US" sz="2800" dirty="0">
                <a:solidFill>
                  <a:srgbClr val="000000"/>
                </a:solidFill>
              </a:rPr>
              <a:t>Look for patterns</a:t>
            </a:r>
          </a:p>
          <a:p>
            <a:pPr marL="342900" indent="-342900">
              <a:buFont typeface="+mj-lt"/>
              <a:buAutoNum type="arabicPeriod"/>
            </a:pPr>
            <a:r>
              <a:rPr lang="en-US" altLang="en-US" sz="2800" dirty="0">
                <a:solidFill>
                  <a:srgbClr val="000000"/>
                </a:solidFill>
              </a:rPr>
              <a:t>Identify and quantify disease(threshold) before deciding on management</a:t>
            </a:r>
            <a:endParaRPr lang="en-US" altLang="en-US" sz="2400" dirty="0">
              <a:solidFill>
                <a:srgbClr val="000000"/>
              </a:solidFill>
            </a:endParaRPr>
          </a:p>
        </p:txBody>
      </p:sp>
      <p:pic>
        <p:nvPicPr>
          <p:cNvPr id="6" name="Picture 2">
            <a:extLst>
              <a:ext uri="{FF2B5EF4-FFF2-40B4-BE49-F238E27FC236}">
                <a16:creationId xmlns:a16="http://schemas.microsoft.com/office/drawing/2014/main" id="{B64AFD76-F4E8-2A44-9FD5-D30ED63E940B}"/>
              </a:ext>
            </a:extLst>
          </p:cNvPr>
          <p:cNvPicPr>
            <a:picLocks noGrp="1" noChangeAspect="1" noChangeArrowheads="1"/>
          </p:cNvPicPr>
          <p:nvPr>
            <p:ph idx="1"/>
          </p:nvPr>
        </p:nvPicPr>
        <p:blipFill>
          <a:blip r:embed="rId3"/>
          <a:srcRect/>
          <a:stretch/>
        </p:blipFill>
        <p:spPr bwMode="auto">
          <a:xfrm>
            <a:off x="5813327" y="1053957"/>
            <a:ext cx="5928805" cy="39525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E523BE7-ED9A-864E-AAA9-C73D13D7DAB0}"/>
              </a:ext>
            </a:extLst>
          </p:cNvPr>
          <p:cNvSpPr/>
          <p:nvPr/>
        </p:nvSpPr>
        <p:spPr>
          <a:xfrm>
            <a:off x="5813327" y="5026676"/>
            <a:ext cx="6096000" cy="1200329"/>
          </a:xfrm>
          <a:prstGeom prst="rect">
            <a:avLst/>
          </a:prstGeom>
        </p:spPr>
        <p:txBody>
          <a:bodyPr>
            <a:spAutoFit/>
          </a:bodyPr>
          <a:lstStyle/>
          <a:p>
            <a:r>
              <a:rPr lang="en-US" dirty="0"/>
              <a:t>Three leaves infected with with powdery mildew showing different signs and symptoms, yellow spots (right), white sporulation (left), and yellow and white sporulation plus necrosis (middle)</a:t>
            </a:r>
          </a:p>
        </p:txBody>
      </p:sp>
    </p:spTree>
    <p:extLst>
      <p:ext uri="{BB962C8B-B14F-4D97-AF65-F5344CB8AC3E}">
        <p14:creationId xmlns:p14="http://schemas.microsoft.com/office/powerpoint/2010/main" val="2524498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262980-E907-4930-9E6E-3DC2025C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9224" y="290500"/>
            <a:ext cx="3650279" cy="1259894"/>
          </a:xfrm>
        </p:spPr>
        <p:txBody>
          <a:bodyPr>
            <a:normAutofit/>
          </a:bodyPr>
          <a:lstStyle/>
          <a:p>
            <a:pPr>
              <a:lnSpc>
                <a:spcPct val="90000"/>
              </a:lnSpc>
            </a:pPr>
            <a:r>
              <a:rPr lang="en-US" sz="2800" dirty="0">
                <a:solidFill>
                  <a:srgbClr val="43693D"/>
                </a:solidFill>
              </a:rPr>
              <a:t>Cultural Practices: Irrigation Management</a:t>
            </a:r>
          </a:p>
        </p:txBody>
      </p:sp>
      <p:sp>
        <p:nvSpPr>
          <p:cNvPr id="12" name="Rectangle 11">
            <a:extLst>
              <a:ext uri="{FF2B5EF4-FFF2-40B4-BE49-F238E27FC236}">
                <a16:creationId xmlns:a16="http://schemas.microsoft.com/office/drawing/2014/main" id="{AFD53EBD-B361-45AD-8ABF-9270B20B4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43693D"/>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744475" y="1695450"/>
            <a:ext cx="3650278" cy="4872050"/>
          </a:xfrm>
        </p:spPr>
        <p:txBody>
          <a:bodyPr>
            <a:normAutofit fontScale="92500" lnSpcReduction="10000"/>
          </a:bodyPr>
          <a:lstStyle/>
          <a:p>
            <a:r>
              <a:rPr lang="en-US" sz="2400" dirty="0"/>
              <a:t>Provide </a:t>
            </a:r>
            <a:r>
              <a:rPr lang="en-US" sz="2400" b="1" dirty="0"/>
              <a:t>appropriate amount of water </a:t>
            </a:r>
            <a:r>
              <a:rPr lang="en-US" sz="2400" dirty="0"/>
              <a:t>based on plant species, soil conditions, and local environment</a:t>
            </a:r>
          </a:p>
          <a:p>
            <a:r>
              <a:rPr lang="en-US" sz="2400" dirty="0"/>
              <a:t>Well-drained soil: oxygen and water for roots</a:t>
            </a:r>
          </a:p>
          <a:p>
            <a:r>
              <a:rPr lang="en-US" sz="2400" dirty="0"/>
              <a:t>Pathogenic fungi and bacteria need moisture</a:t>
            </a:r>
          </a:p>
          <a:p>
            <a:r>
              <a:rPr lang="en-US" sz="2400" dirty="0"/>
              <a:t>Avoid overhead watering except early A.M.</a:t>
            </a:r>
            <a:endParaRPr lang="en-US" sz="2000" dirty="0"/>
          </a:p>
        </p:txBody>
      </p:sp>
      <p:sp>
        <p:nvSpPr>
          <p:cNvPr id="14" name="Freeform 11">
            <a:extLst>
              <a:ext uri="{FF2B5EF4-FFF2-40B4-BE49-F238E27FC236}">
                <a16:creationId xmlns:a16="http://schemas.microsoft.com/office/drawing/2014/main" id="{DA1A4CE7-6399-4B37-ACE2-CFC4B4077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4687E16-0C87-664D-9215-2451453D7680}"/>
              </a:ext>
            </a:extLst>
          </p:cNvPr>
          <p:cNvPicPr>
            <a:picLocks noChangeAspect="1"/>
          </p:cNvPicPr>
          <p:nvPr/>
        </p:nvPicPr>
        <p:blipFill rotWithShape="1">
          <a:blip r:embed="rId3"/>
          <a:srcRect l="9625" r="7782" b="2"/>
          <a:stretch/>
        </p:blipFill>
        <p:spPr>
          <a:xfrm>
            <a:off x="4619543" y="10"/>
            <a:ext cx="7572457" cy="6853242"/>
          </a:xfrm>
          <a:prstGeom prst="rect">
            <a:avLst/>
          </a:prstGeom>
        </p:spPr>
      </p:pic>
    </p:spTree>
    <p:extLst>
      <p:ext uri="{BB962C8B-B14F-4D97-AF65-F5344CB8AC3E}">
        <p14:creationId xmlns:p14="http://schemas.microsoft.com/office/powerpoint/2010/main" val="2855875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F305C72-8769-4E0F-B31D-F4B1C9DC9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 name="Group 12">
            <a:extLst>
              <a:ext uri="{FF2B5EF4-FFF2-40B4-BE49-F238E27FC236}">
                <a16:creationId xmlns:a16="http://schemas.microsoft.com/office/drawing/2014/main" id="{72583CFC-05A3-4743-9A2E-7C2095B8D4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4" name="Freeform 11">
              <a:extLst>
                <a:ext uri="{FF2B5EF4-FFF2-40B4-BE49-F238E27FC236}">
                  <a16:creationId xmlns:a16="http://schemas.microsoft.com/office/drawing/2014/main" id="{9A751892-92F2-4CB4-BCAB-6D0AAF8F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 name="Freeform 12">
              <a:extLst>
                <a:ext uri="{FF2B5EF4-FFF2-40B4-BE49-F238E27FC236}">
                  <a16:creationId xmlns:a16="http://schemas.microsoft.com/office/drawing/2014/main" id="{5934046E-4D7C-4AA6-8633-29944553F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6" name="Freeform 13">
              <a:extLst>
                <a:ext uri="{FF2B5EF4-FFF2-40B4-BE49-F238E27FC236}">
                  <a16:creationId xmlns:a16="http://schemas.microsoft.com/office/drawing/2014/main" id="{421462AB-19D6-42DB-A850-F35B82C7B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7" name="Freeform 14">
              <a:extLst>
                <a:ext uri="{FF2B5EF4-FFF2-40B4-BE49-F238E27FC236}">
                  <a16:creationId xmlns:a16="http://schemas.microsoft.com/office/drawing/2014/main" id="{208D8C07-9637-45D3-9E40-7C5C40077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8" name="Freeform 15">
              <a:extLst>
                <a:ext uri="{FF2B5EF4-FFF2-40B4-BE49-F238E27FC236}">
                  <a16:creationId xmlns:a16="http://schemas.microsoft.com/office/drawing/2014/main" id="{883C90A1-D75A-4818-9F01-B4BF19D74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 name="Freeform 16">
              <a:extLst>
                <a:ext uri="{FF2B5EF4-FFF2-40B4-BE49-F238E27FC236}">
                  <a16:creationId xmlns:a16="http://schemas.microsoft.com/office/drawing/2014/main" id="{8808F87B-C4B8-4084-BD89-E41A1A44E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0" name="Freeform 17">
              <a:extLst>
                <a:ext uri="{FF2B5EF4-FFF2-40B4-BE49-F238E27FC236}">
                  <a16:creationId xmlns:a16="http://schemas.microsoft.com/office/drawing/2014/main" id="{E7FC0B23-1372-4455-98CE-E0FC7FF99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1" name="Freeform 18">
              <a:extLst>
                <a:ext uri="{FF2B5EF4-FFF2-40B4-BE49-F238E27FC236}">
                  <a16:creationId xmlns:a16="http://schemas.microsoft.com/office/drawing/2014/main" id="{D14B79DD-45AC-487C-B361-0312B3C85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2" name="Freeform 19">
              <a:extLst>
                <a:ext uri="{FF2B5EF4-FFF2-40B4-BE49-F238E27FC236}">
                  <a16:creationId xmlns:a16="http://schemas.microsoft.com/office/drawing/2014/main" id="{CDA09C7F-7AF3-4B6C-BC42-92780A682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3" name="Freeform 20">
              <a:extLst>
                <a:ext uri="{FF2B5EF4-FFF2-40B4-BE49-F238E27FC236}">
                  <a16:creationId xmlns:a16="http://schemas.microsoft.com/office/drawing/2014/main" id="{FF7EBDD4-71BF-4FAF-B00B-444F9AE20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4" name="Freeform 21">
              <a:extLst>
                <a:ext uri="{FF2B5EF4-FFF2-40B4-BE49-F238E27FC236}">
                  <a16:creationId xmlns:a16="http://schemas.microsoft.com/office/drawing/2014/main" id="{AF5E4290-F8B0-440E-A418-613A1552D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5" name="Freeform 22">
              <a:extLst>
                <a:ext uri="{FF2B5EF4-FFF2-40B4-BE49-F238E27FC236}">
                  <a16:creationId xmlns:a16="http://schemas.microsoft.com/office/drawing/2014/main" id="{FF0BF04A-FCC8-42BF-AD17-10F0ACB44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7" name="Group 26">
            <a:extLst>
              <a:ext uri="{FF2B5EF4-FFF2-40B4-BE49-F238E27FC236}">
                <a16:creationId xmlns:a16="http://schemas.microsoft.com/office/drawing/2014/main" id="{506F0A57-55BB-457C-9C8C-3DEE71009A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8" name="Freeform 27">
              <a:extLst>
                <a:ext uri="{FF2B5EF4-FFF2-40B4-BE49-F238E27FC236}">
                  <a16:creationId xmlns:a16="http://schemas.microsoft.com/office/drawing/2014/main" id="{60DB408E-A426-4658-B39D-0BBF09463E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9" name="Freeform 28">
              <a:extLst>
                <a:ext uri="{FF2B5EF4-FFF2-40B4-BE49-F238E27FC236}">
                  <a16:creationId xmlns:a16="http://schemas.microsoft.com/office/drawing/2014/main" id="{BEFFABCA-CAA4-45E4-A7D4-DB3D2C864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0" name="Freeform 29">
              <a:extLst>
                <a:ext uri="{FF2B5EF4-FFF2-40B4-BE49-F238E27FC236}">
                  <a16:creationId xmlns:a16="http://schemas.microsoft.com/office/drawing/2014/main" id="{99494AF8-97E4-4473-AA6E-B4AB127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1" name="Freeform 30">
              <a:extLst>
                <a:ext uri="{FF2B5EF4-FFF2-40B4-BE49-F238E27FC236}">
                  <a16:creationId xmlns:a16="http://schemas.microsoft.com/office/drawing/2014/main" id="{D05C67DC-0E54-4C69-90BE-8374C7E97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2" name="Freeform 31">
              <a:extLst>
                <a:ext uri="{FF2B5EF4-FFF2-40B4-BE49-F238E27FC236}">
                  <a16:creationId xmlns:a16="http://schemas.microsoft.com/office/drawing/2014/main" id="{B2B38B94-E895-4324-B699-EEF28E052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3" name="Freeform 32">
              <a:extLst>
                <a:ext uri="{FF2B5EF4-FFF2-40B4-BE49-F238E27FC236}">
                  <a16:creationId xmlns:a16="http://schemas.microsoft.com/office/drawing/2014/main" id="{41E77CC3-723C-4C87-A1BA-D8E35B801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4" name="Freeform 33">
              <a:extLst>
                <a:ext uri="{FF2B5EF4-FFF2-40B4-BE49-F238E27FC236}">
                  <a16:creationId xmlns:a16="http://schemas.microsoft.com/office/drawing/2014/main" id="{CC5757E8-4CBE-4EA3-98AF-96361C918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5" name="Freeform 34">
              <a:extLst>
                <a:ext uri="{FF2B5EF4-FFF2-40B4-BE49-F238E27FC236}">
                  <a16:creationId xmlns:a16="http://schemas.microsoft.com/office/drawing/2014/main" id="{51E4772B-9FB7-4AC7-B352-C44489167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6" name="Freeform 35">
              <a:extLst>
                <a:ext uri="{FF2B5EF4-FFF2-40B4-BE49-F238E27FC236}">
                  <a16:creationId xmlns:a16="http://schemas.microsoft.com/office/drawing/2014/main" id="{7F853444-696F-4B42-8C91-1F6EDD53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7" name="Freeform 36">
              <a:extLst>
                <a:ext uri="{FF2B5EF4-FFF2-40B4-BE49-F238E27FC236}">
                  <a16:creationId xmlns:a16="http://schemas.microsoft.com/office/drawing/2014/main" id="{CD1A3085-30B0-496B-B9D3-55280769A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8" name="Freeform 37">
              <a:extLst>
                <a:ext uri="{FF2B5EF4-FFF2-40B4-BE49-F238E27FC236}">
                  <a16:creationId xmlns:a16="http://schemas.microsoft.com/office/drawing/2014/main" id="{1B2519D7-F51F-4583-9B50-41B493C14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9" name="Freeform 38">
              <a:extLst>
                <a:ext uri="{FF2B5EF4-FFF2-40B4-BE49-F238E27FC236}">
                  <a16:creationId xmlns:a16="http://schemas.microsoft.com/office/drawing/2014/main" id="{6E1141E0-4F4D-4B40-BDB5-B2DD0FAEB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p:cNvSpPr>
            <a:spLocks noGrp="1"/>
          </p:cNvSpPr>
          <p:nvPr>
            <p:ph type="title"/>
          </p:nvPr>
        </p:nvSpPr>
        <p:spPr>
          <a:xfrm>
            <a:off x="6483096" y="624110"/>
            <a:ext cx="5021516" cy="1280890"/>
          </a:xfrm>
        </p:spPr>
        <p:txBody>
          <a:bodyPr>
            <a:normAutofit/>
          </a:bodyPr>
          <a:lstStyle/>
          <a:p>
            <a:r>
              <a:rPr lang="en-US"/>
              <a:t>Mechanical Practices: Heat</a:t>
            </a:r>
          </a:p>
        </p:txBody>
      </p:sp>
      <p:sp>
        <p:nvSpPr>
          <p:cNvPr id="41" name="Rectangle 40">
            <a:extLst>
              <a:ext uri="{FF2B5EF4-FFF2-40B4-BE49-F238E27FC236}">
                <a16:creationId xmlns:a16="http://schemas.microsoft.com/office/drawing/2014/main" id="{C5E0C91A-3F1D-43D7-9AB4-5D0A17D5C4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3" name="Freeform 11">
            <a:extLst>
              <a:ext uri="{FF2B5EF4-FFF2-40B4-BE49-F238E27FC236}">
                <a16:creationId xmlns:a16="http://schemas.microsoft.com/office/drawing/2014/main" id="{3A6C27A1-A438-4EC6-93BF-EC26F29BB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6" name="Picture 5">
            <a:extLst>
              <a:ext uri="{FF2B5EF4-FFF2-40B4-BE49-F238E27FC236}">
                <a16:creationId xmlns:a16="http://schemas.microsoft.com/office/drawing/2014/main" id="{1A885F11-5204-B643-803E-D8486F78255C}"/>
              </a:ext>
            </a:extLst>
          </p:cNvPr>
          <p:cNvPicPr>
            <a:picLocks noChangeAspect="1"/>
          </p:cNvPicPr>
          <p:nvPr/>
        </p:nvPicPr>
        <p:blipFill rotWithShape="1">
          <a:blip r:embed="rId3"/>
          <a:srcRect l="18223" r="30011" b="-1"/>
          <a:stretch/>
        </p:blipFill>
        <p:spPr>
          <a:xfrm>
            <a:off x="-1554" y="1731"/>
            <a:ext cx="4655850" cy="6858000"/>
          </a:xfrm>
          <a:prstGeom prst="rect">
            <a:avLst/>
          </a:prstGeom>
        </p:spPr>
      </p:pic>
      <p:sp>
        <p:nvSpPr>
          <p:cNvPr id="3" name="Content Placeholder 2"/>
          <p:cNvSpPr>
            <a:spLocks noGrp="1"/>
          </p:cNvSpPr>
          <p:nvPr>
            <p:ph idx="1"/>
          </p:nvPr>
        </p:nvSpPr>
        <p:spPr>
          <a:xfrm>
            <a:off x="6781091" y="2133600"/>
            <a:ext cx="5066419" cy="3777622"/>
          </a:xfrm>
        </p:spPr>
        <p:txBody>
          <a:bodyPr>
            <a:normAutofit/>
          </a:bodyPr>
          <a:lstStyle/>
          <a:p>
            <a:r>
              <a:rPr lang="en-US" sz="2400" dirty="0"/>
              <a:t>Soil solarization</a:t>
            </a:r>
          </a:p>
          <a:p>
            <a:r>
              <a:rPr lang="en-US" sz="2400" dirty="0"/>
              <a:t>Hot water seed treatment</a:t>
            </a:r>
          </a:p>
          <a:p>
            <a:r>
              <a:rPr lang="en-US" sz="2400" dirty="0"/>
              <a:t>Reduces inoculum</a:t>
            </a:r>
          </a:p>
          <a:p>
            <a:r>
              <a:rPr lang="en-US" sz="2400" dirty="0"/>
              <a:t>Effective on many diseases, e.g. Alternaria leaf blight, bacterial blight, bacterial leaf spot, black rot, late blight  </a:t>
            </a:r>
          </a:p>
        </p:txBody>
      </p:sp>
    </p:spTree>
    <p:extLst>
      <p:ext uri="{BB962C8B-B14F-4D97-AF65-F5344CB8AC3E}">
        <p14:creationId xmlns:p14="http://schemas.microsoft.com/office/powerpoint/2010/main" val="3820092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39" y="645625"/>
            <a:ext cx="8911687" cy="1280890"/>
          </a:xfrm>
        </p:spPr>
        <p:txBody>
          <a:bodyPr/>
          <a:lstStyle/>
          <a:p>
            <a:r>
              <a:rPr lang="en-US" dirty="0"/>
              <a:t>Chemical Control</a:t>
            </a:r>
          </a:p>
        </p:txBody>
      </p:sp>
      <p:sp>
        <p:nvSpPr>
          <p:cNvPr id="3" name="Content Placeholder 2"/>
          <p:cNvSpPr>
            <a:spLocks noGrp="1"/>
          </p:cNvSpPr>
          <p:nvPr>
            <p:ph idx="1"/>
          </p:nvPr>
        </p:nvSpPr>
        <p:spPr>
          <a:xfrm>
            <a:off x="2589212" y="1488558"/>
            <a:ext cx="9138500" cy="4231758"/>
          </a:xfrm>
        </p:spPr>
        <p:txBody>
          <a:bodyPr>
            <a:normAutofit/>
          </a:bodyPr>
          <a:lstStyle/>
          <a:p>
            <a:r>
              <a:rPr lang="en-US" sz="2800" dirty="0"/>
              <a:t>Accurate disease identification and correct timing crucial</a:t>
            </a:r>
          </a:p>
          <a:p>
            <a:r>
              <a:rPr lang="en-US" sz="2800" dirty="0"/>
              <a:t>Protective, not curative (except powdery mildew)</a:t>
            </a:r>
          </a:p>
          <a:p>
            <a:r>
              <a:rPr lang="en-US" sz="2800" dirty="0"/>
              <a:t>Foliage-infecting fungi can be controlled (powdery mildew, rust, peach leaf curl)</a:t>
            </a:r>
          </a:p>
          <a:p>
            <a:r>
              <a:rPr lang="en-US" sz="2800" dirty="0"/>
              <a:t>Potential negative impact on natural enemies</a:t>
            </a:r>
          </a:p>
        </p:txBody>
      </p:sp>
    </p:spTree>
    <p:extLst>
      <p:ext uri="{BB962C8B-B14F-4D97-AF65-F5344CB8AC3E}">
        <p14:creationId xmlns:p14="http://schemas.microsoft.com/office/powerpoint/2010/main" val="4046262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0">
                <a:schemeClr val="bg2">
                  <a:tint val="90000"/>
                  <a:lumMod val="120000"/>
                </a:schemeClr>
              </a:gs>
              <a:gs pos="100000">
                <a:schemeClr val="bg2">
                  <a:shade val="98000"/>
                  <a:satMod val="120000"/>
                  <a:lumMod val="98000"/>
                </a:schemeClr>
              </a:gs>
            </a:gsLst>
            <a:lin ang="5400000" scaled="0"/>
          </a:gradFill>
          <a:ln>
            <a:noFill/>
          </a:ln>
          <a:effectLst/>
        </p:spPr>
      </p:sp>
      <p:grpSp>
        <p:nvGrpSpPr>
          <p:cNvPr id="46" name="Group 45"/>
          <p:cNvGrpSpPr>
            <a:grpSpLocks noGrp="1" noUngrp="1" noRot="1" noChangeAspect="1" noMove="1" noResize="1"/>
          </p:cNvGrpSpPr>
          <p:nvPr>
            <p:extLst>
              <p:ext uri="{386F3935-93C4-4BCD-93E2-E3B085C9AB24}">
                <p16:designElem xmlns:p16="http://schemas.microsoft.com/office/powerpoint/2015/main" val="1"/>
              </p:ext>
            </p:extLst>
          </p:nvPr>
        </p:nvGrpSpPr>
        <p:grpSpPr>
          <a:xfrm>
            <a:off x="1" y="228600"/>
            <a:ext cx="2851516" cy="6638628"/>
            <a:chOff x="2487613" y="285750"/>
            <a:chExt cx="2428875" cy="5654676"/>
          </a:xfrm>
        </p:grpSpPr>
        <p:sp>
          <p:nvSpPr>
            <p:cNvPr id="47"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8"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9"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0"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1"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2"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3"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4"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5"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6"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7"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8"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0" name="Group 59"/>
          <p:cNvGrpSpPr>
            <a:grpSpLocks noGrp="1" noUngrp="1" noRot="1" noChangeAspect="1" noMove="1" noResize="1"/>
          </p:cNvGrpSpPr>
          <p:nvPr>
            <p:extLst>
              <p:ext uri="{386F3935-93C4-4BCD-93E2-E3B085C9AB24}">
                <p16:designElem xmlns:p16="http://schemas.microsoft.com/office/powerpoint/2015/main" val="1"/>
              </p:ext>
            </p:extLst>
          </p:nvPr>
        </p:nvGrpSpPr>
        <p:grpSpPr>
          <a:xfrm>
            <a:off x="27221" y="157"/>
            <a:ext cx="2356674" cy="6853096"/>
            <a:chOff x="6627813" y="195610"/>
            <a:chExt cx="1952625" cy="5678141"/>
          </a:xfrm>
        </p:grpSpPr>
        <p:sp>
          <p:nvSpPr>
            <p:cNvPr id="61" name="Freeform 27"/>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2"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3"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4"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5"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6"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7"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8"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9"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0"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1"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2"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4" name="Rectangl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6" name="Freeform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78" name="Rectangle 7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80" name="Rectangle 7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247477" y="0"/>
            <a:ext cx="4569670" cy="6853251"/>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594313" y="-9229"/>
            <a:ext cx="3868006" cy="6876455"/>
          </a:xfrm>
          <a:prstGeom prst="rect">
            <a:avLst/>
          </a:prstGeom>
        </p:spPr>
      </p:pic>
      <p:sp>
        <p:nvSpPr>
          <p:cNvPr id="82" name="Rectangle 8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86" name="Straight Connector 8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20438" y="0"/>
            <a:ext cx="0" cy="6857694"/>
          </a:xfrm>
          <a:prstGeom prst="line">
            <a:avLst/>
          </a:prstGeom>
          <a:ln w="508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5"/>
          <a:srcRect/>
          <a:stretch/>
        </p:blipFill>
        <p:spPr>
          <a:xfrm>
            <a:off x="11511256" y="6210667"/>
            <a:ext cx="962954" cy="656559"/>
          </a:xfrm>
          <a:prstGeom prst="rect">
            <a:avLst/>
          </a:prstGeom>
        </p:spPr>
      </p:pic>
      <p:sp>
        <p:nvSpPr>
          <p:cNvPr id="2" name="Title 1"/>
          <p:cNvSpPr>
            <a:spLocks noGrp="1"/>
          </p:cNvSpPr>
          <p:nvPr>
            <p:ph type="title"/>
          </p:nvPr>
        </p:nvSpPr>
        <p:spPr>
          <a:xfrm>
            <a:off x="540279" y="1795849"/>
            <a:ext cx="3778870" cy="3114818"/>
          </a:xfrm>
        </p:spPr>
        <p:txBody>
          <a:bodyPr vert="horz" lIns="91440" tIns="45720" rIns="91440" bIns="45720" rtlCol="0" anchor="b">
            <a:normAutofit fontScale="90000"/>
          </a:bodyPr>
          <a:lstStyle/>
          <a:p>
            <a:r>
              <a:rPr lang="en-US" sz="4000" dirty="0">
                <a:solidFill>
                  <a:srgbClr val="FEFFFF"/>
                </a:solidFill>
              </a:rPr>
              <a:t>Some Common Vegetable Diseases in the Home Garden</a:t>
            </a:r>
          </a:p>
        </p:txBody>
      </p:sp>
    </p:spTree>
    <p:extLst>
      <p:ext uri="{BB962C8B-B14F-4D97-AF65-F5344CB8AC3E}">
        <p14:creationId xmlns:p14="http://schemas.microsoft.com/office/powerpoint/2010/main" val="217112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p:cNvPicPr>
            <a:picLocks noChangeAspect="1"/>
          </p:cNvPicPr>
          <p:nvPr/>
        </p:nvPicPr>
        <p:blipFill rotWithShape="1">
          <a:blip r:embed="rId3"/>
          <a:srcRect l="6636" r="20045" b="1"/>
          <a:stretch/>
        </p:blipFill>
        <p:spPr>
          <a:xfrm>
            <a:off x="1" y="10"/>
            <a:ext cx="7574440" cy="6857990"/>
          </a:xfrm>
          <a:prstGeom prst="rect">
            <a:avLst/>
          </a:prstGeom>
        </p:spPr>
      </p:pic>
      <p:sp>
        <p:nvSpPr>
          <p:cNvPr id="20"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rPr>
              <a:t>Fungi: Powdery Mildew</a:t>
            </a:r>
          </a:p>
        </p:txBody>
      </p:sp>
      <p:sp>
        <p:nvSpPr>
          <p:cNvPr id="3" name="Content Placeholder 2"/>
          <p:cNvSpPr>
            <a:spLocks noGrp="1"/>
          </p:cNvSpPr>
          <p:nvPr>
            <p:ph idx="1"/>
          </p:nvPr>
        </p:nvSpPr>
        <p:spPr>
          <a:xfrm>
            <a:off x="7860770" y="1847849"/>
            <a:ext cx="3750205" cy="4351123"/>
          </a:xfrm>
        </p:spPr>
        <p:txBody>
          <a:bodyPr>
            <a:normAutofit fontScale="92500" lnSpcReduction="10000"/>
          </a:bodyPr>
          <a:lstStyle/>
          <a:p>
            <a:r>
              <a:rPr lang="en-US" sz="2400" dirty="0">
                <a:solidFill>
                  <a:schemeClr val="tx1">
                    <a:lumMod val="95000"/>
                    <a:lumOff val="5000"/>
                  </a:schemeClr>
                </a:solidFill>
              </a:rPr>
              <a:t>Caused by various fungi</a:t>
            </a:r>
          </a:p>
          <a:p>
            <a:r>
              <a:rPr lang="en-US" sz="2400" dirty="0">
                <a:solidFill>
                  <a:schemeClr val="tx1">
                    <a:lumMod val="95000"/>
                    <a:lumOff val="5000"/>
                  </a:schemeClr>
                </a:solidFill>
              </a:rPr>
              <a:t>Hosts: many vegetables</a:t>
            </a:r>
          </a:p>
          <a:p>
            <a:r>
              <a:rPr lang="en-US" sz="2400" dirty="0">
                <a:solidFill>
                  <a:schemeClr val="tx1">
                    <a:lumMod val="95000"/>
                    <a:lumOff val="5000"/>
                  </a:schemeClr>
                </a:solidFill>
              </a:rPr>
              <a:t>Sign: white patches on leaves and shoots, sometimes on fruit</a:t>
            </a:r>
          </a:p>
          <a:p>
            <a:r>
              <a:rPr lang="en-US" sz="2400" dirty="0">
                <a:solidFill>
                  <a:schemeClr val="tx1">
                    <a:lumMod val="95000"/>
                    <a:lumOff val="5000"/>
                  </a:schemeClr>
                </a:solidFill>
              </a:rPr>
              <a:t>Spread: wind, doesn’t need free water</a:t>
            </a:r>
          </a:p>
          <a:p>
            <a:r>
              <a:rPr lang="en-US" sz="2400" dirty="0">
                <a:solidFill>
                  <a:schemeClr val="tx1">
                    <a:lumMod val="95000"/>
                    <a:lumOff val="5000"/>
                  </a:schemeClr>
                </a:solidFill>
              </a:rPr>
              <a:t>Conducive environment: warm, dry, doesn’t need free water</a:t>
            </a:r>
          </a:p>
        </p:txBody>
      </p:sp>
    </p:spTree>
    <p:extLst>
      <p:ext uri="{BB962C8B-B14F-4D97-AF65-F5344CB8AC3E}">
        <p14:creationId xmlns:p14="http://schemas.microsoft.com/office/powerpoint/2010/main" val="711193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44340-0351-A943-BD71-48773C0CD071}"/>
              </a:ext>
            </a:extLst>
          </p:cNvPr>
          <p:cNvSpPr>
            <a:spLocks noGrp="1"/>
          </p:cNvSpPr>
          <p:nvPr>
            <p:ph type="title"/>
          </p:nvPr>
        </p:nvSpPr>
        <p:spPr/>
        <p:txBody>
          <a:bodyPr/>
          <a:lstStyle/>
          <a:p>
            <a:r>
              <a:rPr lang="en-US" dirty="0"/>
              <a:t>Some other common fungal diseases</a:t>
            </a:r>
          </a:p>
        </p:txBody>
      </p:sp>
      <p:graphicFrame>
        <p:nvGraphicFramePr>
          <p:cNvPr id="5" name="Content Placeholder 4">
            <a:extLst>
              <a:ext uri="{FF2B5EF4-FFF2-40B4-BE49-F238E27FC236}">
                <a16:creationId xmlns:a16="http://schemas.microsoft.com/office/drawing/2014/main" id="{4D0174D1-0EE4-8C45-81F0-9126EDED346C}"/>
              </a:ext>
            </a:extLst>
          </p:cNvPr>
          <p:cNvGraphicFramePr>
            <a:graphicFrameLocks noGrp="1"/>
          </p:cNvGraphicFramePr>
          <p:nvPr>
            <p:ph idx="1"/>
            <p:extLst>
              <p:ext uri="{D42A27DB-BD31-4B8C-83A1-F6EECF244321}">
                <p14:modId xmlns:p14="http://schemas.microsoft.com/office/powerpoint/2010/main" val="3652458104"/>
              </p:ext>
            </p:extLst>
          </p:nvPr>
        </p:nvGraphicFramePr>
        <p:xfrm>
          <a:off x="2320988" y="1658112"/>
          <a:ext cx="8915400" cy="4575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7156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2C235ED9-B581-4544-87F9-3E4C7E22FB0B}"/>
              </a:ext>
            </a:extLst>
          </p:cNvPr>
          <p:cNvPicPr>
            <a:picLocks noChangeAspect="1"/>
          </p:cNvPicPr>
          <p:nvPr/>
        </p:nvPicPr>
        <p:blipFill rotWithShape="1">
          <a:blip r:embed="rId3"/>
          <a:srcRect l="3386" r="23167"/>
          <a:stretch/>
        </p:blipFill>
        <p:spPr>
          <a:xfrm>
            <a:off x="1" y="10"/>
            <a:ext cx="7574440" cy="6857990"/>
          </a:xfrm>
          <a:prstGeom prst="rect">
            <a:avLst/>
          </a:prstGeom>
        </p:spPr>
      </p:pic>
      <p:sp>
        <p:nvSpPr>
          <p:cNvPr id="13"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rPr>
              <a:t>Bacteria: Angular leaf spot</a:t>
            </a:r>
          </a:p>
        </p:txBody>
      </p:sp>
      <p:sp>
        <p:nvSpPr>
          <p:cNvPr id="3" name="Content Placeholder 2"/>
          <p:cNvSpPr>
            <a:spLocks noGrp="1"/>
          </p:cNvSpPr>
          <p:nvPr>
            <p:ph idx="1"/>
          </p:nvPr>
        </p:nvSpPr>
        <p:spPr>
          <a:xfrm>
            <a:off x="7860770" y="2017668"/>
            <a:ext cx="3750205" cy="3857816"/>
          </a:xfrm>
        </p:spPr>
        <p:txBody>
          <a:bodyPr>
            <a:normAutofit/>
          </a:bodyPr>
          <a:lstStyle/>
          <a:p>
            <a:r>
              <a:rPr lang="en-US">
                <a:solidFill>
                  <a:schemeClr val="tx1">
                    <a:lumMod val="95000"/>
                    <a:lumOff val="5000"/>
                  </a:schemeClr>
                </a:solidFill>
              </a:rPr>
              <a:t>Caused by </a:t>
            </a:r>
            <a:r>
              <a:rPr lang="en-US" i="1">
                <a:solidFill>
                  <a:schemeClr val="tx1">
                    <a:lumMod val="95000"/>
                    <a:lumOff val="5000"/>
                  </a:schemeClr>
                </a:solidFill>
              </a:rPr>
              <a:t>Pseudomonas syringae</a:t>
            </a:r>
            <a:r>
              <a:rPr lang="en-US">
                <a:solidFill>
                  <a:schemeClr val="tx1">
                    <a:lumMod val="95000"/>
                    <a:lumOff val="5000"/>
                  </a:schemeClr>
                </a:solidFill>
              </a:rPr>
              <a:t> pv. </a:t>
            </a:r>
            <a:r>
              <a:rPr lang="en-US" i="1">
                <a:solidFill>
                  <a:schemeClr val="tx1">
                    <a:lumMod val="95000"/>
                    <a:lumOff val="5000"/>
                  </a:schemeClr>
                </a:solidFill>
              </a:rPr>
              <a:t>lachrymans</a:t>
            </a:r>
            <a:endParaRPr lang="en-US">
              <a:solidFill>
                <a:schemeClr val="tx1">
                  <a:lumMod val="95000"/>
                  <a:lumOff val="5000"/>
                </a:schemeClr>
              </a:solidFill>
            </a:endParaRPr>
          </a:p>
          <a:p>
            <a:r>
              <a:rPr lang="en-US">
                <a:solidFill>
                  <a:schemeClr val="tx1">
                    <a:lumMod val="95000"/>
                    <a:lumOff val="5000"/>
                  </a:schemeClr>
                </a:solidFill>
              </a:rPr>
              <a:t>Hosts: cucumber, squash, and melons</a:t>
            </a:r>
          </a:p>
          <a:p>
            <a:r>
              <a:rPr lang="en-US">
                <a:solidFill>
                  <a:schemeClr val="tx1">
                    <a:lumMod val="95000"/>
                    <a:lumOff val="5000"/>
                  </a:schemeClr>
                </a:solidFill>
              </a:rPr>
              <a:t>Symptoms: water-soaked spots that turn gray and dry, angular shaped</a:t>
            </a:r>
          </a:p>
          <a:p>
            <a:r>
              <a:rPr lang="en-US">
                <a:solidFill>
                  <a:schemeClr val="tx1">
                    <a:lumMod val="95000"/>
                    <a:lumOff val="5000"/>
                  </a:schemeClr>
                </a:solidFill>
              </a:rPr>
              <a:t>Spread: water splash, on seeds</a:t>
            </a:r>
          </a:p>
          <a:p>
            <a:r>
              <a:rPr lang="en-US">
                <a:solidFill>
                  <a:schemeClr val="tx1">
                    <a:lumMod val="95000"/>
                    <a:lumOff val="5000"/>
                  </a:schemeClr>
                </a:solidFill>
              </a:rPr>
              <a:t>Conducive environment: warm temperatures, wet</a:t>
            </a:r>
          </a:p>
        </p:txBody>
      </p:sp>
    </p:spTree>
    <p:extLst>
      <p:ext uri="{BB962C8B-B14F-4D97-AF65-F5344CB8AC3E}">
        <p14:creationId xmlns:p14="http://schemas.microsoft.com/office/powerpoint/2010/main" val="1552981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897C0-8389-6843-BFBD-40509B60AC12}"/>
              </a:ext>
            </a:extLst>
          </p:cNvPr>
          <p:cNvSpPr>
            <a:spLocks noGrp="1"/>
          </p:cNvSpPr>
          <p:nvPr>
            <p:ph type="title"/>
          </p:nvPr>
        </p:nvSpPr>
        <p:spPr/>
        <p:txBody>
          <a:bodyPr/>
          <a:lstStyle/>
          <a:p>
            <a:r>
              <a:rPr lang="en-US" dirty="0"/>
              <a:t>Some other common bacterial diseases</a:t>
            </a:r>
          </a:p>
        </p:txBody>
      </p:sp>
      <p:graphicFrame>
        <p:nvGraphicFramePr>
          <p:cNvPr id="4" name="Content Placeholder 3">
            <a:extLst>
              <a:ext uri="{FF2B5EF4-FFF2-40B4-BE49-F238E27FC236}">
                <a16:creationId xmlns:a16="http://schemas.microsoft.com/office/drawing/2014/main" id="{3B350B9C-FE96-C54C-A065-86EA3EA2DE1E}"/>
              </a:ext>
            </a:extLst>
          </p:cNvPr>
          <p:cNvGraphicFramePr>
            <a:graphicFrameLocks noGrp="1"/>
          </p:cNvGraphicFramePr>
          <p:nvPr>
            <p:ph idx="1"/>
            <p:extLst>
              <p:ext uri="{D42A27DB-BD31-4B8C-83A1-F6EECF244321}">
                <p14:modId xmlns:p14="http://schemas.microsoft.com/office/powerpoint/2010/main" val="300519691"/>
              </p:ext>
            </p:extLst>
          </p:nvPr>
        </p:nvGraphicFramePr>
        <p:xfrm>
          <a:off x="2589212" y="2286000"/>
          <a:ext cx="8915400" cy="3386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1806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3"/>
          <a:srcRect r="26002" b="2"/>
          <a:stretch/>
        </p:blipFill>
        <p:spPr>
          <a:xfrm>
            <a:off x="1" y="10"/>
            <a:ext cx="7574440" cy="6857990"/>
          </a:xfrm>
          <a:prstGeom prst="rect">
            <a:avLst/>
          </a:prstGeom>
        </p:spPr>
      </p:pic>
      <p:sp>
        <p:nvSpPr>
          <p:cNvPr id="19"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dirty="0">
                <a:solidFill>
                  <a:srgbClr val="FEFFFF"/>
                </a:solidFill>
              </a:rPr>
              <a:t>Viruses: tomato spotted wilt virus</a:t>
            </a:r>
          </a:p>
        </p:txBody>
      </p:sp>
      <p:sp>
        <p:nvSpPr>
          <p:cNvPr id="3" name="Content Placeholder 2"/>
          <p:cNvSpPr>
            <a:spLocks noGrp="1"/>
          </p:cNvSpPr>
          <p:nvPr>
            <p:ph idx="1"/>
          </p:nvPr>
        </p:nvSpPr>
        <p:spPr>
          <a:xfrm>
            <a:off x="7860770" y="2017668"/>
            <a:ext cx="3988330" cy="4364082"/>
          </a:xfrm>
        </p:spPr>
        <p:txBody>
          <a:bodyPr>
            <a:normAutofit fontScale="92500" lnSpcReduction="10000"/>
          </a:bodyPr>
          <a:lstStyle/>
          <a:p>
            <a:r>
              <a:rPr lang="en-US" sz="2400" dirty="0">
                <a:solidFill>
                  <a:schemeClr val="tx1">
                    <a:lumMod val="95000"/>
                    <a:lumOff val="5000"/>
                  </a:schemeClr>
                </a:solidFill>
              </a:rPr>
              <a:t>Caused by a </a:t>
            </a:r>
            <a:r>
              <a:rPr lang="en-US" sz="2400" dirty="0" err="1">
                <a:solidFill>
                  <a:schemeClr val="tx1">
                    <a:lumMod val="95000"/>
                    <a:lumOff val="5000"/>
                  </a:schemeClr>
                </a:solidFill>
              </a:rPr>
              <a:t>tospovirus</a:t>
            </a:r>
            <a:endParaRPr lang="en-US" sz="2400" dirty="0">
              <a:solidFill>
                <a:schemeClr val="tx1">
                  <a:lumMod val="95000"/>
                  <a:lumOff val="5000"/>
                </a:schemeClr>
              </a:solidFill>
            </a:endParaRPr>
          </a:p>
          <a:p>
            <a:r>
              <a:rPr lang="en-US" sz="2400" dirty="0">
                <a:solidFill>
                  <a:schemeClr val="tx1">
                    <a:lumMod val="95000"/>
                    <a:lumOff val="5000"/>
                  </a:schemeClr>
                </a:solidFill>
              </a:rPr>
              <a:t>Hosts: many vegetables such as tomato, peppers, potato, beans, cucurbits</a:t>
            </a:r>
          </a:p>
          <a:p>
            <a:r>
              <a:rPr lang="en-US" sz="2400" dirty="0">
                <a:solidFill>
                  <a:schemeClr val="tx1">
                    <a:lumMod val="95000"/>
                    <a:lumOff val="5000"/>
                  </a:schemeClr>
                </a:solidFill>
              </a:rPr>
              <a:t>Symptoms: irregular, black spots, streaks on stem, wilt</a:t>
            </a:r>
          </a:p>
          <a:p>
            <a:r>
              <a:rPr lang="en-US" sz="2400" dirty="0">
                <a:solidFill>
                  <a:schemeClr val="tx1">
                    <a:lumMod val="95000"/>
                    <a:lumOff val="5000"/>
                  </a:schemeClr>
                </a:solidFill>
              </a:rPr>
              <a:t>Spread: thrips-vectored</a:t>
            </a:r>
          </a:p>
          <a:p>
            <a:r>
              <a:rPr lang="en-US" sz="2400" dirty="0">
                <a:solidFill>
                  <a:schemeClr val="tx1">
                    <a:lumMod val="95000"/>
                    <a:lumOff val="5000"/>
                  </a:schemeClr>
                </a:solidFill>
              </a:rPr>
              <a:t>Conducive conditions: environment favorable to development of thrips larvae on host plant</a:t>
            </a:r>
          </a:p>
        </p:txBody>
      </p:sp>
    </p:spTree>
    <p:extLst>
      <p:ext uri="{BB962C8B-B14F-4D97-AF65-F5344CB8AC3E}">
        <p14:creationId xmlns:p14="http://schemas.microsoft.com/office/powerpoint/2010/main" val="2759791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A41C30-8EF2-EF49-98CD-D9E62B8A1411}"/>
              </a:ext>
            </a:extLst>
          </p:cNvPr>
          <p:cNvSpPr>
            <a:spLocks noGrp="1"/>
          </p:cNvSpPr>
          <p:nvPr>
            <p:ph type="title"/>
          </p:nvPr>
        </p:nvSpPr>
        <p:spPr>
          <a:xfrm>
            <a:off x="1259893" y="3101093"/>
            <a:ext cx="2454052" cy="3029344"/>
          </a:xfrm>
        </p:spPr>
        <p:txBody>
          <a:bodyPr>
            <a:normAutofit/>
          </a:bodyPr>
          <a:lstStyle/>
          <a:p>
            <a:r>
              <a:rPr lang="en-US" sz="3200">
                <a:solidFill>
                  <a:schemeClr val="bg1"/>
                </a:solidFill>
              </a:rPr>
              <a:t>Outline</a:t>
            </a:r>
          </a:p>
        </p:txBody>
      </p:sp>
      <p:sp>
        <p:nvSpPr>
          <p:cNvPr id="12"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 name="Rectangle 13">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81EAD0C-8B7E-4CBE-9216-194B47FF324B}"/>
              </a:ext>
            </a:extLst>
          </p:cNvPr>
          <p:cNvGraphicFramePr>
            <a:graphicFrameLocks noGrp="1"/>
          </p:cNvGraphicFramePr>
          <p:nvPr>
            <p:ph idx="1"/>
            <p:extLst>
              <p:ext uri="{D42A27DB-BD31-4B8C-83A1-F6EECF244321}">
                <p14:modId xmlns:p14="http://schemas.microsoft.com/office/powerpoint/2010/main" val="2514321286"/>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5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897C0-8389-6843-BFBD-40509B60AC12}"/>
              </a:ext>
            </a:extLst>
          </p:cNvPr>
          <p:cNvSpPr>
            <a:spLocks noGrp="1"/>
          </p:cNvSpPr>
          <p:nvPr>
            <p:ph type="title"/>
          </p:nvPr>
        </p:nvSpPr>
        <p:spPr/>
        <p:txBody>
          <a:bodyPr/>
          <a:lstStyle/>
          <a:p>
            <a:r>
              <a:rPr lang="en-US" dirty="0"/>
              <a:t>Some other common viral diseases</a:t>
            </a:r>
          </a:p>
        </p:txBody>
      </p:sp>
      <p:graphicFrame>
        <p:nvGraphicFramePr>
          <p:cNvPr id="5" name="Content Placeholder 4">
            <a:extLst>
              <a:ext uri="{FF2B5EF4-FFF2-40B4-BE49-F238E27FC236}">
                <a16:creationId xmlns:a16="http://schemas.microsoft.com/office/drawing/2014/main" id="{D12D8D8E-9D6C-CA43-81C9-7FDC83912FC9}"/>
              </a:ext>
            </a:extLst>
          </p:cNvPr>
          <p:cNvGraphicFramePr>
            <a:graphicFrameLocks noGrp="1"/>
          </p:cNvGraphicFramePr>
          <p:nvPr>
            <p:ph idx="1"/>
            <p:extLst>
              <p:ext uri="{D42A27DB-BD31-4B8C-83A1-F6EECF244321}">
                <p14:modId xmlns:p14="http://schemas.microsoft.com/office/powerpoint/2010/main" val="2007212330"/>
              </p:ext>
            </p:extLst>
          </p:nvPr>
        </p:nvGraphicFramePr>
        <p:xfrm>
          <a:off x="2589212" y="2133600"/>
          <a:ext cx="8915400" cy="3777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4981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3"/>
          <a:srcRect l="7903" r="18925" b="-1"/>
          <a:stretch/>
        </p:blipFill>
        <p:spPr>
          <a:xfrm>
            <a:off x="1" y="10"/>
            <a:ext cx="7574440" cy="6857990"/>
          </a:xfrm>
          <a:prstGeom prst="rect">
            <a:avLst/>
          </a:prstGeom>
        </p:spPr>
      </p:pic>
      <p:sp>
        <p:nvSpPr>
          <p:cNvPr id="26"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dirty="0">
                <a:solidFill>
                  <a:srgbClr val="FEFFFF"/>
                </a:solidFill>
              </a:rPr>
              <a:t>Nematodes: root knot nematode</a:t>
            </a:r>
          </a:p>
        </p:txBody>
      </p:sp>
      <p:sp>
        <p:nvSpPr>
          <p:cNvPr id="3" name="Content Placeholder 2"/>
          <p:cNvSpPr>
            <a:spLocks noGrp="1"/>
          </p:cNvSpPr>
          <p:nvPr>
            <p:ph idx="1"/>
          </p:nvPr>
        </p:nvSpPr>
        <p:spPr>
          <a:xfrm>
            <a:off x="7860770" y="2017668"/>
            <a:ext cx="3750205" cy="4345032"/>
          </a:xfrm>
        </p:spPr>
        <p:txBody>
          <a:bodyPr>
            <a:normAutofit fontScale="92500"/>
          </a:bodyPr>
          <a:lstStyle/>
          <a:p>
            <a:r>
              <a:rPr lang="en-US" sz="2400" dirty="0">
                <a:solidFill>
                  <a:schemeClr val="tx1">
                    <a:lumMod val="95000"/>
                    <a:lumOff val="5000"/>
                  </a:schemeClr>
                </a:solidFill>
              </a:rPr>
              <a:t>Caused by </a:t>
            </a:r>
            <a:r>
              <a:rPr lang="en-US" sz="2400" i="1" dirty="0">
                <a:solidFill>
                  <a:schemeClr val="tx1">
                    <a:lumMod val="95000"/>
                    <a:lumOff val="5000"/>
                  </a:schemeClr>
                </a:solidFill>
              </a:rPr>
              <a:t>Meloidogyne</a:t>
            </a:r>
            <a:r>
              <a:rPr lang="en-US" sz="2400" dirty="0">
                <a:solidFill>
                  <a:schemeClr val="tx1">
                    <a:lumMod val="95000"/>
                    <a:lumOff val="5000"/>
                  </a:schemeClr>
                </a:solidFill>
              </a:rPr>
              <a:t> spp.</a:t>
            </a:r>
          </a:p>
          <a:p>
            <a:r>
              <a:rPr lang="en-US" sz="2400" dirty="0">
                <a:solidFill>
                  <a:schemeClr val="tx1">
                    <a:lumMod val="95000"/>
                    <a:lumOff val="5000"/>
                  </a:schemeClr>
                </a:solidFill>
              </a:rPr>
              <a:t>Hosts: many vegetables such as tomato, peppers, onions, carrots, beans</a:t>
            </a:r>
          </a:p>
          <a:p>
            <a:r>
              <a:rPr lang="en-US" sz="2400" dirty="0">
                <a:solidFill>
                  <a:schemeClr val="tx1">
                    <a:lumMod val="95000"/>
                    <a:lumOff val="5000"/>
                  </a:schemeClr>
                </a:solidFill>
              </a:rPr>
              <a:t>Symptoms: swellings and galls on roots</a:t>
            </a:r>
          </a:p>
          <a:p>
            <a:r>
              <a:rPr lang="en-US" sz="2400" dirty="0">
                <a:solidFill>
                  <a:schemeClr val="tx1">
                    <a:lumMod val="95000"/>
                    <a:lumOff val="5000"/>
                  </a:schemeClr>
                </a:solidFill>
              </a:rPr>
              <a:t>Spread: through soil</a:t>
            </a:r>
          </a:p>
          <a:p>
            <a:r>
              <a:rPr lang="en-US" sz="2400" dirty="0">
                <a:solidFill>
                  <a:schemeClr val="tx1">
                    <a:lumMod val="95000"/>
                    <a:lumOff val="5000"/>
                  </a:schemeClr>
                </a:solidFill>
              </a:rPr>
              <a:t>Conducive conditions: hot temperatures</a:t>
            </a:r>
          </a:p>
        </p:txBody>
      </p:sp>
    </p:spTree>
    <p:extLst>
      <p:ext uri="{BB962C8B-B14F-4D97-AF65-F5344CB8AC3E}">
        <p14:creationId xmlns:p14="http://schemas.microsoft.com/office/powerpoint/2010/main" val="2937111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4639732" y="10"/>
            <a:ext cx="7552267" cy="6857990"/>
          </a:xfrm>
          <a:prstGeom prst="rect">
            <a:avLst/>
          </a:prstGeom>
        </p:spPr>
      </p:pic>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44284" y="6201430"/>
            <a:ext cx="962955" cy="656560"/>
          </a:xfrm>
          <a:prstGeom prst="rect">
            <a:avLst/>
          </a:prstGeom>
        </p:spPr>
      </p:pic>
      <p:sp>
        <p:nvSpPr>
          <p:cNvPr id="4" name="Title 3"/>
          <p:cNvSpPr>
            <a:spLocks noGrp="1"/>
          </p:cNvSpPr>
          <p:nvPr>
            <p:ph type="ctrTitle"/>
          </p:nvPr>
        </p:nvSpPr>
        <p:spPr>
          <a:xfrm>
            <a:off x="540279" y="1795849"/>
            <a:ext cx="3778870" cy="3114818"/>
          </a:xfrm>
        </p:spPr>
        <p:txBody>
          <a:bodyPr>
            <a:normAutofit/>
          </a:bodyPr>
          <a:lstStyle/>
          <a:p>
            <a:r>
              <a:rPr lang="en-US" sz="4000">
                <a:solidFill>
                  <a:srgbClr val="FEFFFF"/>
                </a:solidFill>
              </a:rPr>
              <a:t>Abiotic Disorders</a:t>
            </a:r>
          </a:p>
        </p:txBody>
      </p:sp>
      <p:sp>
        <p:nvSpPr>
          <p:cNvPr id="5" name="Subtitle 4"/>
          <p:cNvSpPr>
            <a:spLocks noGrp="1"/>
          </p:cNvSpPr>
          <p:nvPr>
            <p:ph type="subTitle" idx="1"/>
          </p:nvPr>
        </p:nvSpPr>
        <p:spPr>
          <a:xfrm>
            <a:off x="540279" y="5189400"/>
            <a:ext cx="3778870" cy="544260"/>
          </a:xfrm>
        </p:spPr>
        <p:txBody>
          <a:bodyPr anchor="ctr">
            <a:normAutofit/>
          </a:bodyPr>
          <a:lstStyle/>
          <a:p>
            <a:pPr>
              <a:lnSpc>
                <a:spcPct val="90000"/>
              </a:lnSpc>
            </a:pPr>
            <a:r>
              <a:rPr lang="en-US" sz="1600">
                <a:solidFill>
                  <a:srgbClr val="FEFFFF"/>
                </a:solidFill>
              </a:rPr>
              <a:t>Plant disorders caused by environmental factors</a:t>
            </a:r>
          </a:p>
        </p:txBody>
      </p:sp>
    </p:spTree>
    <p:extLst>
      <p:ext uri="{BB962C8B-B14F-4D97-AF65-F5344CB8AC3E}">
        <p14:creationId xmlns:p14="http://schemas.microsoft.com/office/powerpoint/2010/main" val="1640165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BE15AD-74D9-4540-AECA-6A338D302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794897" y="624110"/>
            <a:ext cx="9712998" cy="1280890"/>
          </a:xfrm>
        </p:spPr>
        <p:txBody>
          <a:bodyPr>
            <a:normAutofit/>
          </a:bodyPr>
          <a:lstStyle/>
          <a:p>
            <a:r>
              <a:rPr lang="en-US" dirty="0"/>
              <a:t>Tips for Distinguishing Diseases </a:t>
            </a:r>
            <a:br>
              <a:rPr lang="en-US" dirty="0"/>
            </a:br>
            <a:r>
              <a:rPr lang="en-US" dirty="0"/>
              <a:t>and Disorders</a:t>
            </a:r>
          </a:p>
        </p:txBody>
      </p:sp>
      <p:sp>
        <p:nvSpPr>
          <p:cNvPr id="11" name="Rectangle 10">
            <a:extLst>
              <a:ext uri="{FF2B5EF4-FFF2-40B4-BE49-F238E27FC236}">
                <a16:creationId xmlns:a16="http://schemas.microsoft.com/office/drawing/2014/main" id="{5E2E47D1-2C32-4FB7-A5F0-F31C8F390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884C5A90-A356-4F6E-92BE-AA6527470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4" name="Content Placeholder 3"/>
          <p:cNvGraphicFramePr>
            <a:graphicFrameLocks noGrp="1"/>
          </p:cNvGraphicFramePr>
          <p:nvPr>
            <p:ph idx="1"/>
            <p:extLst>
              <p:ext uri="{D42A27DB-BD31-4B8C-83A1-F6EECF244321}">
                <p14:modId xmlns:p14="http://schemas.microsoft.com/office/powerpoint/2010/main" val="3388848098"/>
              </p:ext>
            </p:extLst>
          </p:nvPr>
        </p:nvGraphicFramePr>
        <p:xfrm>
          <a:off x="1584338" y="1936046"/>
          <a:ext cx="10207612" cy="4297844"/>
        </p:xfrm>
        <a:graphic>
          <a:graphicData uri="http://schemas.openxmlformats.org/drawingml/2006/table">
            <a:tbl>
              <a:tblPr firstRow="1" bandRow="1">
                <a:tableStyleId>{1FECB4D8-DB02-4DC6-A0A2-4F2EBAE1DC90}</a:tableStyleId>
              </a:tblPr>
              <a:tblGrid>
                <a:gridCol w="5048568">
                  <a:extLst>
                    <a:ext uri="{9D8B030D-6E8A-4147-A177-3AD203B41FA5}">
                      <a16:colId xmlns:a16="http://schemas.microsoft.com/office/drawing/2014/main" val="20000"/>
                    </a:ext>
                  </a:extLst>
                </a:gridCol>
                <a:gridCol w="5159044">
                  <a:extLst>
                    <a:ext uri="{9D8B030D-6E8A-4147-A177-3AD203B41FA5}">
                      <a16:colId xmlns:a16="http://schemas.microsoft.com/office/drawing/2014/main" val="20001"/>
                    </a:ext>
                  </a:extLst>
                </a:gridCol>
              </a:tblGrid>
              <a:tr h="556192">
                <a:tc>
                  <a:txBody>
                    <a:bodyPr/>
                    <a:lstStyle/>
                    <a:p>
                      <a:r>
                        <a:rPr lang="en-US" sz="1900"/>
                        <a:t>Disorder (abiotic disease)</a:t>
                      </a:r>
                    </a:p>
                  </a:txBody>
                  <a:tcPr marL="94749" marR="94749" marT="47374" marB="47374"/>
                </a:tc>
                <a:tc>
                  <a:txBody>
                    <a:bodyPr/>
                    <a:lstStyle/>
                    <a:p>
                      <a:r>
                        <a:rPr lang="en-US" sz="1900"/>
                        <a:t>Disease (biotic)</a:t>
                      </a:r>
                    </a:p>
                  </a:txBody>
                  <a:tcPr marL="94749" marR="94749" marT="47374" marB="47374"/>
                </a:tc>
                <a:extLst>
                  <a:ext uri="{0D108BD9-81ED-4DB2-BD59-A6C34878D82A}">
                    <a16:rowId xmlns:a16="http://schemas.microsoft.com/office/drawing/2014/main" val="10000"/>
                  </a:ext>
                </a:extLst>
              </a:tr>
              <a:tr h="935413">
                <a:tc>
                  <a:txBody>
                    <a:bodyPr/>
                    <a:lstStyle/>
                    <a:p>
                      <a:r>
                        <a:rPr lang="en-US" sz="1900" dirty="0"/>
                        <a:t>No sign of a pest</a:t>
                      </a:r>
                    </a:p>
                  </a:txBody>
                  <a:tcPr marL="94749" marR="94749" marT="47374" marB="47374"/>
                </a:tc>
                <a:tc>
                  <a:txBody>
                    <a:bodyPr/>
                    <a:lstStyle/>
                    <a:p>
                      <a:r>
                        <a:rPr lang="en-US" sz="1900"/>
                        <a:t>Signs of a living pest like a mushroom</a:t>
                      </a:r>
                      <a:r>
                        <a:rPr lang="en-US" sz="1900" baseline="0"/>
                        <a:t> or </a:t>
                      </a:r>
                      <a:r>
                        <a:rPr lang="en-US" sz="1900"/>
                        <a:t>webbing</a:t>
                      </a:r>
                    </a:p>
                  </a:txBody>
                  <a:tcPr marL="94749" marR="94749" marT="47374" marB="47374"/>
                </a:tc>
                <a:extLst>
                  <a:ext uri="{0D108BD9-81ED-4DB2-BD59-A6C34878D82A}">
                    <a16:rowId xmlns:a16="http://schemas.microsoft.com/office/drawing/2014/main" val="10001"/>
                  </a:ext>
                </a:extLst>
              </a:tr>
              <a:tr h="935413">
                <a:tc>
                  <a:txBody>
                    <a:bodyPr/>
                    <a:lstStyle/>
                    <a:p>
                      <a:r>
                        <a:rPr lang="en-US" sz="1900" dirty="0"/>
                        <a:t>Symptoms develop</a:t>
                      </a:r>
                      <a:r>
                        <a:rPr lang="en-US" sz="1900" baseline="0" dirty="0"/>
                        <a:t> suddenly over whole plant</a:t>
                      </a:r>
                      <a:endParaRPr lang="en-US" sz="1900" dirty="0"/>
                    </a:p>
                  </a:txBody>
                  <a:tcPr marL="94749" marR="94749" marT="47374" marB="47374"/>
                </a:tc>
                <a:tc>
                  <a:txBody>
                    <a:bodyPr/>
                    <a:lstStyle/>
                    <a:p>
                      <a:r>
                        <a:rPr lang="en-US" sz="1900"/>
                        <a:t>Symptoms</a:t>
                      </a:r>
                      <a:r>
                        <a:rPr lang="en-US" sz="1900" baseline="0"/>
                        <a:t> develop slowly and get worse over time</a:t>
                      </a:r>
                      <a:endParaRPr lang="en-US" sz="1900"/>
                    </a:p>
                  </a:txBody>
                  <a:tcPr marL="94749" marR="94749" marT="47374" marB="47374"/>
                </a:tc>
                <a:extLst>
                  <a:ext uri="{0D108BD9-81ED-4DB2-BD59-A6C34878D82A}">
                    <a16:rowId xmlns:a16="http://schemas.microsoft.com/office/drawing/2014/main" val="10002"/>
                  </a:ext>
                </a:extLst>
              </a:tr>
              <a:tr h="935413">
                <a:tc>
                  <a:txBody>
                    <a:bodyPr/>
                    <a:lstStyle/>
                    <a:p>
                      <a:r>
                        <a:rPr lang="en-US" sz="1900"/>
                        <a:t>Symptom</a:t>
                      </a:r>
                      <a:r>
                        <a:rPr lang="en-US" sz="1900" baseline="0"/>
                        <a:t> c</a:t>
                      </a:r>
                      <a:r>
                        <a:rPr lang="en-US" sz="1900"/>
                        <a:t>onsistent on plant and</a:t>
                      </a:r>
                      <a:r>
                        <a:rPr lang="en-US" sz="1900" baseline="0"/>
                        <a:t> similar plants</a:t>
                      </a:r>
                      <a:endParaRPr lang="en-US" sz="1900"/>
                    </a:p>
                  </a:txBody>
                  <a:tcPr marL="94749" marR="94749" marT="47374" marB="47374"/>
                </a:tc>
                <a:tc>
                  <a:txBody>
                    <a:bodyPr/>
                    <a:lstStyle/>
                    <a:p>
                      <a:r>
                        <a:rPr lang="en-US" sz="1900"/>
                        <a:t>Symptoms uneven</a:t>
                      </a:r>
                    </a:p>
                  </a:txBody>
                  <a:tcPr marL="94749" marR="94749" marT="47374" marB="47374"/>
                </a:tc>
                <a:extLst>
                  <a:ext uri="{0D108BD9-81ED-4DB2-BD59-A6C34878D82A}">
                    <a16:rowId xmlns:a16="http://schemas.microsoft.com/office/drawing/2014/main" val="10003"/>
                  </a:ext>
                </a:extLst>
              </a:tr>
              <a:tr h="935413">
                <a:tc>
                  <a:txBody>
                    <a:bodyPr/>
                    <a:lstStyle/>
                    <a:p>
                      <a:r>
                        <a:rPr lang="en-US" sz="1900"/>
                        <a:t>Symptom</a:t>
                      </a:r>
                      <a:r>
                        <a:rPr lang="en-US" sz="1900" baseline="0"/>
                        <a:t> on unrelated plants</a:t>
                      </a:r>
                      <a:endParaRPr lang="en-US" sz="1900"/>
                    </a:p>
                  </a:txBody>
                  <a:tcPr marL="94749" marR="94749" marT="47374" marB="47374"/>
                </a:tc>
                <a:tc>
                  <a:txBody>
                    <a:bodyPr/>
                    <a:lstStyle/>
                    <a:p>
                      <a:r>
                        <a:rPr lang="en-US" sz="1900" dirty="0"/>
                        <a:t>Symptoms</a:t>
                      </a:r>
                      <a:r>
                        <a:rPr lang="en-US" sz="1900" baseline="0" dirty="0"/>
                        <a:t> on one type of plant or closely related plants</a:t>
                      </a:r>
                      <a:endParaRPr lang="en-US" sz="1900" dirty="0"/>
                    </a:p>
                  </a:txBody>
                  <a:tcPr marL="94749" marR="94749" marT="47374" marB="4737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0111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F305C72-8769-4E0F-B31D-F4B1C9DC9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 name="Group 12">
            <a:extLst>
              <a:ext uri="{FF2B5EF4-FFF2-40B4-BE49-F238E27FC236}">
                <a16:creationId xmlns:a16="http://schemas.microsoft.com/office/drawing/2014/main" id="{72583CFC-05A3-4743-9A2E-7C2095B8D4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4" name="Freeform 11">
              <a:extLst>
                <a:ext uri="{FF2B5EF4-FFF2-40B4-BE49-F238E27FC236}">
                  <a16:creationId xmlns:a16="http://schemas.microsoft.com/office/drawing/2014/main" id="{9A751892-92F2-4CB4-BCAB-6D0AAF8F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 name="Freeform 12">
              <a:extLst>
                <a:ext uri="{FF2B5EF4-FFF2-40B4-BE49-F238E27FC236}">
                  <a16:creationId xmlns:a16="http://schemas.microsoft.com/office/drawing/2014/main" id="{5934046E-4D7C-4AA6-8633-29944553F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6" name="Freeform 13">
              <a:extLst>
                <a:ext uri="{FF2B5EF4-FFF2-40B4-BE49-F238E27FC236}">
                  <a16:creationId xmlns:a16="http://schemas.microsoft.com/office/drawing/2014/main" id="{421462AB-19D6-42DB-A850-F35B82C7B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7" name="Freeform 14">
              <a:extLst>
                <a:ext uri="{FF2B5EF4-FFF2-40B4-BE49-F238E27FC236}">
                  <a16:creationId xmlns:a16="http://schemas.microsoft.com/office/drawing/2014/main" id="{208D8C07-9637-45D3-9E40-7C5C40077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8" name="Freeform 15">
              <a:extLst>
                <a:ext uri="{FF2B5EF4-FFF2-40B4-BE49-F238E27FC236}">
                  <a16:creationId xmlns:a16="http://schemas.microsoft.com/office/drawing/2014/main" id="{883C90A1-D75A-4818-9F01-B4BF19D74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 name="Freeform 16">
              <a:extLst>
                <a:ext uri="{FF2B5EF4-FFF2-40B4-BE49-F238E27FC236}">
                  <a16:creationId xmlns:a16="http://schemas.microsoft.com/office/drawing/2014/main" id="{8808F87B-C4B8-4084-BD89-E41A1A44E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0" name="Freeform 17">
              <a:extLst>
                <a:ext uri="{FF2B5EF4-FFF2-40B4-BE49-F238E27FC236}">
                  <a16:creationId xmlns:a16="http://schemas.microsoft.com/office/drawing/2014/main" id="{E7FC0B23-1372-4455-98CE-E0FC7FF99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1" name="Freeform 18">
              <a:extLst>
                <a:ext uri="{FF2B5EF4-FFF2-40B4-BE49-F238E27FC236}">
                  <a16:creationId xmlns:a16="http://schemas.microsoft.com/office/drawing/2014/main" id="{D14B79DD-45AC-487C-B361-0312B3C85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2" name="Freeform 19">
              <a:extLst>
                <a:ext uri="{FF2B5EF4-FFF2-40B4-BE49-F238E27FC236}">
                  <a16:creationId xmlns:a16="http://schemas.microsoft.com/office/drawing/2014/main" id="{CDA09C7F-7AF3-4B6C-BC42-92780A682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3" name="Freeform 20">
              <a:extLst>
                <a:ext uri="{FF2B5EF4-FFF2-40B4-BE49-F238E27FC236}">
                  <a16:creationId xmlns:a16="http://schemas.microsoft.com/office/drawing/2014/main" id="{FF7EBDD4-71BF-4FAF-B00B-444F9AE20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4" name="Freeform 21">
              <a:extLst>
                <a:ext uri="{FF2B5EF4-FFF2-40B4-BE49-F238E27FC236}">
                  <a16:creationId xmlns:a16="http://schemas.microsoft.com/office/drawing/2014/main" id="{AF5E4290-F8B0-440E-A418-613A1552D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5" name="Freeform 22">
              <a:extLst>
                <a:ext uri="{FF2B5EF4-FFF2-40B4-BE49-F238E27FC236}">
                  <a16:creationId xmlns:a16="http://schemas.microsoft.com/office/drawing/2014/main" id="{FF0BF04A-FCC8-42BF-AD17-10F0ACB44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7" name="Group 26">
            <a:extLst>
              <a:ext uri="{FF2B5EF4-FFF2-40B4-BE49-F238E27FC236}">
                <a16:creationId xmlns:a16="http://schemas.microsoft.com/office/drawing/2014/main" id="{506F0A57-55BB-457C-9C8C-3DEE71009A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8" name="Freeform 27">
              <a:extLst>
                <a:ext uri="{FF2B5EF4-FFF2-40B4-BE49-F238E27FC236}">
                  <a16:creationId xmlns:a16="http://schemas.microsoft.com/office/drawing/2014/main" id="{60DB408E-A426-4658-B39D-0BBF09463E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9" name="Freeform 28">
              <a:extLst>
                <a:ext uri="{FF2B5EF4-FFF2-40B4-BE49-F238E27FC236}">
                  <a16:creationId xmlns:a16="http://schemas.microsoft.com/office/drawing/2014/main" id="{BEFFABCA-CAA4-45E4-A7D4-DB3D2C864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0" name="Freeform 29">
              <a:extLst>
                <a:ext uri="{FF2B5EF4-FFF2-40B4-BE49-F238E27FC236}">
                  <a16:creationId xmlns:a16="http://schemas.microsoft.com/office/drawing/2014/main" id="{99494AF8-97E4-4473-AA6E-B4AB127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1" name="Freeform 30">
              <a:extLst>
                <a:ext uri="{FF2B5EF4-FFF2-40B4-BE49-F238E27FC236}">
                  <a16:creationId xmlns:a16="http://schemas.microsoft.com/office/drawing/2014/main" id="{D05C67DC-0E54-4C69-90BE-8374C7E97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2" name="Freeform 31">
              <a:extLst>
                <a:ext uri="{FF2B5EF4-FFF2-40B4-BE49-F238E27FC236}">
                  <a16:creationId xmlns:a16="http://schemas.microsoft.com/office/drawing/2014/main" id="{B2B38B94-E895-4324-B699-EEF28E052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3" name="Freeform 32">
              <a:extLst>
                <a:ext uri="{FF2B5EF4-FFF2-40B4-BE49-F238E27FC236}">
                  <a16:creationId xmlns:a16="http://schemas.microsoft.com/office/drawing/2014/main" id="{41E77CC3-723C-4C87-A1BA-D8E35B801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4" name="Freeform 33">
              <a:extLst>
                <a:ext uri="{FF2B5EF4-FFF2-40B4-BE49-F238E27FC236}">
                  <a16:creationId xmlns:a16="http://schemas.microsoft.com/office/drawing/2014/main" id="{CC5757E8-4CBE-4EA3-98AF-96361C918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5" name="Freeform 34">
              <a:extLst>
                <a:ext uri="{FF2B5EF4-FFF2-40B4-BE49-F238E27FC236}">
                  <a16:creationId xmlns:a16="http://schemas.microsoft.com/office/drawing/2014/main" id="{51E4772B-9FB7-4AC7-B352-C44489167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6" name="Freeform 35">
              <a:extLst>
                <a:ext uri="{FF2B5EF4-FFF2-40B4-BE49-F238E27FC236}">
                  <a16:creationId xmlns:a16="http://schemas.microsoft.com/office/drawing/2014/main" id="{7F853444-696F-4B42-8C91-1F6EDD53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7" name="Freeform 36">
              <a:extLst>
                <a:ext uri="{FF2B5EF4-FFF2-40B4-BE49-F238E27FC236}">
                  <a16:creationId xmlns:a16="http://schemas.microsoft.com/office/drawing/2014/main" id="{CD1A3085-30B0-496B-B9D3-55280769A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8" name="Freeform 37">
              <a:extLst>
                <a:ext uri="{FF2B5EF4-FFF2-40B4-BE49-F238E27FC236}">
                  <a16:creationId xmlns:a16="http://schemas.microsoft.com/office/drawing/2014/main" id="{1B2519D7-F51F-4583-9B50-41B493C14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9" name="Freeform 38">
              <a:extLst>
                <a:ext uri="{FF2B5EF4-FFF2-40B4-BE49-F238E27FC236}">
                  <a16:creationId xmlns:a16="http://schemas.microsoft.com/office/drawing/2014/main" id="{6E1141E0-4F4D-4B40-BDB5-B2DD0FAEB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p:cNvSpPr>
            <a:spLocks noGrp="1"/>
          </p:cNvSpPr>
          <p:nvPr>
            <p:ph type="title"/>
          </p:nvPr>
        </p:nvSpPr>
        <p:spPr>
          <a:xfrm>
            <a:off x="6483096" y="624110"/>
            <a:ext cx="5021516" cy="1280890"/>
          </a:xfrm>
        </p:spPr>
        <p:txBody>
          <a:bodyPr>
            <a:normAutofit/>
          </a:bodyPr>
          <a:lstStyle/>
          <a:p>
            <a:r>
              <a:rPr lang="en-US" sz="3600"/>
              <a:t>Irrigation: Too Much and Too Little</a:t>
            </a:r>
          </a:p>
        </p:txBody>
      </p:sp>
      <p:sp>
        <p:nvSpPr>
          <p:cNvPr id="41" name="Rectangle 40">
            <a:extLst>
              <a:ext uri="{FF2B5EF4-FFF2-40B4-BE49-F238E27FC236}">
                <a16:creationId xmlns:a16="http://schemas.microsoft.com/office/drawing/2014/main" id="{C5E0C91A-3F1D-43D7-9AB4-5D0A17D5C4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3" name="Freeform 11">
            <a:extLst>
              <a:ext uri="{FF2B5EF4-FFF2-40B4-BE49-F238E27FC236}">
                <a16:creationId xmlns:a16="http://schemas.microsoft.com/office/drawing/2014/main" id="{3A6C27A1-A438-4EC6-93BF-EC26F29BB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6" name="Picture 5">
            <a:extLst>
              <a:ext uri="{FF2B5EF4-FFF2-40B4-BE49-F238E27FC236}">
                <a16:creationId xmlns:a16="http://schemas.microsoft.com/office/drawing/2014/main" id="{2C0C0988-0ACD-CF49-B7D2-286CEC3B8A7B}"/>
              </a:ext>
            </a:extLst>
          </p:cNvPr>
          <p:cNvPicPr>
            <a:picLocks noChangeAspect="1"/>
          </p:cNvPicPr>
          <p:nvPr/>
        </p:nvPicPr>
        <p:blipFill rotWithShape="1">
          <a:blip r:embed="rId3"/>
          <a:srcRect t="2603" r="1" b="1"/>
          <a:stretch/>
        </p:blipFill>
        <p:spPr>
          <a:xfrm>
            <a:off x="-1554" y="1731"/>
            <a:ext cx="4655850" cy="6858000"/>
          </a:xfrm>
          <a:prstGeom prst="rect">
            <a:avLst/>
          </a:prstGeom>
        </p:spPr>
      </p:pic>
      <p:sp>
        <p:nvSpPr>
          <p:cNvPr id="3" name="Content Placeholder 2"/>
          <p:cNvSpPr>
            <a:spLocks noGrp="1"/>
          </p:cNvSpPr>
          <p:nvPr>
            <p:ph idx="1"/>
          </p:nvPr>
        </p:nvSpPr>
        <p:spPr>
          <a:xfrm>
            <a:off x="6438191" y="2133600"/>
            <a:ext cx="5465211" cy="4370196"/>
          </a:xfrm>
        </p:spPr>
        <p:txBody>
          <a:bodyPr>
            <a:normAutofit lnSpcReduction="10000"/>
          </a:bodyPr>
          <a:lstStyle/>
          <a:p>
            <a:r>
              <a:rPr lang="en-US" sz="2400" dirty="0"/>
              <a:t>Deficit </a:t>
            </a:r>
          </a:p>
          <a:p>
            <a:pPr lvl="1"/>
            <a:r>
              <a:rPr lang="en-US" sz="2000" dirty="0"/>
              <a:t>Wilt, fade, tip dieback, premature leaf drop</a:t>
            </a:r>
          </a:p>
          <a:p>
            <a:r>
              <a:rPr lang="en-US" sz="2400" dirty="0"/>
              <a:t>Mild &amp; prolonged deficit </a:t>
            </a:r>
          </a:p>
          <a:p>
            <a:pPr lvl="1"/>
            <a:r>
              <a:rPr lang="en-US" sz="2000" dirty="0"/>
              <a:t>Reduced growth</a:t>
            </a:r>
          </a:p>
          <a:p>
            <a:pPr lvl="1"/>
            <a:r>
              <a:rPr lang="en-US" sz="2000" dirty="0"/>
              <a:t>Salt buildup leading to leaf margin necrosis</a:t>
            </a:r>
          </a:p>
          <a:p>
            <a:r>
              <a:rPr lang="en-US" sz="2400" dirty="0"/>
              <a:t>Excess </a:t>
            </a:r>
          </a:p>
          <a:p>
            <a:pPr lvl="1"/>
            <a:r>
              <a:rPr lang="en-US" sz="2000" dirty="0"/>
              <a:t>Not enough oxygen for roots, killing roots, increased disease susceptibility </a:t>
            </a:r>
            <a:endParaRPr lang="en-US" sz="1800" dirty="0"/>
          </a:p>
        </p:txBody>
      </p:sp>
    </p:spTree>
    <p:extLst>
      <p:ext uri="{BB962C8B-B14F-4D97-AF65-F5344CB8AC3E}">
        <p14:creationId xmlns:p14="http://schemas.microsoft.com/office/powerpoint/2010/main" val="1952799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F305C72-8769-4E0F-B31D-F4B1C9DC9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a:extLst>
              <a:ext uri="{FF2B5EF4-FFF2-40B4-BE49-F238E27FC236}">
                <a16:creationId xmlns:a16="http://schemas.microsoft.com/office/drawing/2014/main" id="{72583CFC-05A3-4743-9A2E-7C2095B8D4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2" name="Freeform 11">
              <a:extLst>
                <a:ext uri="{FF2B5EF4-FFF2-40B4-BE49-F238E27FC236}">
                  <a16:creationId xmlns:a16="http://schemas.microsoft.com/office/drawing/2014/main" id="{9A751892-92F2-4CB4-BCAB-6D0AAF8F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5934046E-4D7C-4AA6-8633-29944553F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421462AB-19D6-42DB-A850-F35B82C7B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208D8C07-9637-45D3-9E40-7C5C40077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883C90A1-D75A-4818-9F01-B4BF19D74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8808F87B-C4B8-4084-BD89-E41A1A44E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E7FC0B23-1372-4455-98CE-E0FC7FF99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D14B79DD-45AC-487C-B361-0312B3C85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CDA09C7F-7AF3-4B6C-BC42-92780A682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FF7EBDD4-71BF-4FAF-B00B-444F9AE20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AF5E4290-F8B0-440E-A418-613A1552D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FF0BF04A-FCC8-42BF-AD17-10F0ACB44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506F0A57-55BB-457C-9C8C-3DEE71009A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6" name="Freeform 27">
              <a:extLst>
                <a:ext uri="{FF2B5EF4-FFF2-40B4-BE49-F238E27FC236}">
                  <a16:creationId xmlns:a16="http://schemas.microsoft.com/office/drawing/2014/main" id="{60DB408E-A426-4658-B39D-0BBF09463E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BEFFABCA-CAA4-45E4-A7D4-DB3D2C864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99494AF8-97E4-4473-AA6E-B4AB127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D05C67DC-0E54-4C69-90BE-8374C7E97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B2B38B94-E895-4324-B699-EEF28E052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41E77CC3-723C-4C87-A1BA-D8E35B801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CC5757E8-4CBE-4EA3-98AF-96361C918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51E4772B-9FB7-4AC7-B352-C44489167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7F853444-696F-4B42-8C91-1F6EDD53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CD1A3085-30B0-496B-B9D3-55280769A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1B2519D7-F51F-4583-9B50-41B493C14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6E1141E0-4F4D-4B40-BDB5-B2DD0FAEB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p:cNvSpPr>
            <a:spLocks noGrp="1"/>
          </p:cNvSpPr>
          <p:nvPr>
            <p:ph type="title"/>
          </p:nvPr>
        </p:nvSpPr>
        <p:spPr>
          <a:xfrm>
            <a:off x="6483096" y="624110"/>
            <a:ext cx="5021516" cy="1280890"/>
          </a:xfrm>
        </p:spPr>
        <p:txBody>
          <a:bodyPr>
            <a:normAutofit/>
          </a:bodyPr>
          <a:lstStyle/>
          <a:p>
            <a:r>
              <a:rPr lang="en-US" sz="3600"/>
              <a:t>Nutrient Deficiencies</a:t>
            </a:r>
          </a:p>
        </p:txBody>
      </p:sp>
      <p:sp>
        <p:nvSpPr>
          <p:cNvPr id="39" name="Rectangle 38">
            <a:extLst>
              <a:ext uri="{FF2B5EF4-FFF2-40B4-BE49-F238E27FC236}">
                <a16:creationId xmlns:a16="http://schemas.microsoft.com/office/drawing/2014/main" id="{C5E0C91A-3F1D-43D7-9AB4-5D0A17D5C4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3A6C27A1-A438-4EC6-93BF-EC26F29BB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p:cNvPicPr>
            <a:picLocks noChangeAspect="1"/>
          </p:cNvPicPr>
          <p:nvPr/>
        </p:nvPicPr>
        <p:blipFill rotWithShape="1">
          <a:blip r:embed="rId3"/>
          <a:srcRect l="28024" r="27367" b="-1"/>
          <a:stretch/>
        </p:blipFill>
        <p:spPr>
          <a:xfrm>
            <a:off x="-1554" y="1731"/>
            <a:ext cx="4655850" cy="6858000"/>
          </a:xfrm>
          <a:prstGeom prst="rect">
            <a:avLst/>
          </a:prstGeom>
        </p:spPr>
      </p:pic>
      <p:sp>
        <p:nvSpPr>
          <p:cNvPr id="3" name="Content Placeholder 2"/>
          <p:cNvSpPr>
            <a:spLocks noGrp="1"/>
          </p:cNvSpPr>
          <p:nvPr>
            <p:ph idx="1"/>
          </p:nvPr>
        </p:nvSpPr>
        <p:spPr>
          <a:xfrm>
            <a:off x="6438191" y="1585913"/>
            <a:ext cx="5465211" cy="4902755"/>
          </a:xfrm>
        </p:spPr>
        <p:txBody>
          <a:bodyPr>
            <a:normAutofit/>
          </a:bodyPr>
          <a:lstStyle/>
          <a:p>
            <a:pPr>
              <a:lnSpc>
                <a:spcPct val="90000"/>
              </a:lnSpc>
            </a:pPr>
            <a:r>
              <a:rPr lang="en-US" sz="2000" dirty="0"/>
              <a:t>Macronutrients (</a:t>
            </a:r>
            <a:r>
              <a:rPr lang="en-US" sz="2000" u="sng" dirty="0"/>
              <a:t>Nitrogen</a:t>
            </a:r>
            <a:r>
              <a:rPr lang="en-US" sz="2000" dirty="0"/>
              <a:t>, Phosphorus, Potassium)</a:t>
            </a:r>
          </a:p>
          <a:p>
            <a:pPr lvl="1">
              <a:lnSpc>
                <a:spcPct val="90000"/>
              </a:lnSpc>
            </a:pPr>
            <a:r>
              <a:rPr lang="en-US" sz="1800" dirty="0"/>
              <a:t>N: plants grown in containers or sandy soil. Check plant roots and soil conditions.</a:t>
            </a:r>
          </a:p>
          <a:p>
            <a:pPr>
              <a:lnSpc>
                <a:spcPct val="90000"/>
              </a:lnSpc>
            </a:pPr>
            <a:r>
              <a:rPr lang="en-US" sz="2000" dirty="0"/>
              <a:t>Micronutrients (Boron, Calcium, Copper, </a:t>
            </a:r>
            <a:r>
              <a:rPr lang="en-US" sz="2000" b="1" dirty="0"/>
              <a:t>Iron</a:t>
            </a:r>
            <a:r>
              <a:rPr lang="en-US" sz="2000" dirty="0"/>
              <a:t>, </a:t>
            </a:r>
            <a:r>
              <a:rPr lang="en-US" sz="2000" b="1" dirty="0"/>
              <a:t>Manganese</a:t>
            </a:r>
            <a:r>
              <a:rPr lang="en-US" sz="2000" dirty="0"/>
              <a:t>, Magnesium, Sulfur, </a:t>
            </a:r>
            <a:r>
              <a:rPr lang="en-US" sz="2000" b="1" dirty="0"/>
              <a:t>Zinc</a:t>
            </a:r>
            <a:r>
              <a:rPr lang="en-US" sz="2000" dirty="0"/>
              <a:t>)</a:t>
            </a:r>
          </a:p>
          <a:p>
            <a:pPr lvl="1">
              <a:lnSpc>
                <a:spcPct val="90000"/>
              </a:lnSpc>
            </a:pPr>
            <a:r>
              <a:rPr lang="en-US" sz="1800" dirty="0"/>
              <a:t>Most garden soil has adequate levels of micronutrients</a:t>
            </a:r>
          </a:p>
          <a:p>
            <a:pPr lvl="1">
              <a:lnSpc>
                <a:spcPct val="90000"/>
              </a:lnSpc>
            </a:pPr>
            <a:r>
              <a:rPr lang="en-US" sz="1800" dirty="0"/>
              <a:t>Adverse soil conditions inhibit nutrient uptake</a:t>
            </a:r>
          </a:p>
          <a:p>
            <a:pPr lvl="1">
              <a:lnSpc>
                <a:spcPct val="90000"/>
              </a:lnSpc>
            </a:pPr>
            <a:r>
              <a:rPr lang="en-US" sz="1800" dirty="0"/>
              <a:t>Blossom end rot: Calcium deficiency + low soil moisture</a:t>
            </a:r>
          </a:p>
        </p:txBody>
      </p:sp>
      <p:sp>
        <p:nvSpPr>
          <p:cNvPr id="6" name="TextBox 5">
            <a:extLst>
              <a:ext uri="{FF2B5EF4-FFF2-40B4-BE49-F238E27FC236}">
                <a16:creationId xmlns:a16="http://schemas.microsoft.com/office/drawing/2014/main" id="{AE6A93AC-19B2-4C44-B889-C9395225B893}"/>
              </a:ext>
            </a:extLst>
          </p:cNvPr>
          <p:cNvSpPr txBox="1"/>
          <p:nvPr/>
        </p:nvSpPr>
        <p:spPr>
          <a:xfrm>
            <a:off x="-14921" y="6488668"/>
            <a:ext cx="4645704" cy="369332"/>
          </a:xfrm>
          <a:prstGeom prst="rect">
            <a:avLst/>
          </a:prstGeom>
          <a:solidFill>
            <a:schemeClr val="accent1">
              <a:tint val="50000"/>
              <a:hueOff val="0"/>
              <a:satOff val="0"/>
              <a:lumOff val="0"/>
            </a:schemeClr>
          </a:solidFill>
        </p:spPr>
        <p:txBody>
          <a:bodyPr wrap="square" rtlCol="0">
            <a:spAutoFit/>
          </a:bodyPr>
          <a:lstStyle/>
          <a:p>
            <a:pPr algn="ctr"/>
            <a:r>
              <a:rPr lang="en-US" b="1" dirty="0"/>
              <a:t>Blossom end rot on tomato</a:t>
            </a:r>
          </a:p>
        </p:txBody>
      </p:sp>
    </p:spTree>
    <p:extLst>
      <p:ext uri="{BB962C8B-B14F-4D97-AF65-F5344CB8AC3E}">
        <p14:creationId xmlns:p14="http://schemas.microsoft.com/office/powerpoint/2010/main" val="579238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a:stretch/>
        </p:blipFill>
        <p:spPr>
          <a:xfrm>
            <a:off x="72121" y="1731"/>
            <a:ext cx="4508500" cy="6858000"/>
          </a:xfrm>
          <a:prstGeom prst="rect">
            <a:avLst/>
          </a:prstGeom>
        </p:spPr>
      </p:pic>
      <p:sp>
        <p:nvSpPr>
          <p:cNvPr id="2" name="Title 1"/>
          <p:cNvSpPr>
            <a:spLocks noGrp="1"/>
          </p:cNvSpPr>
          <p:nvPr>
            <p:ph type="title"/>
          </p:nvPr>
        </p:nvSpPr>
        <p:spPr>
          <a:xfrm>
            <a:off x="6483096" y="624110"/>
            <a:ext cx="5021516" cy="1280890"/>
          </a:xfrm>
        </p:spPr>
        <p:txBody>
          <a:bodyPr>
            <a:normAutofit/>
          </a:bodyPr>
          <a:lstStyle/>
          <a:p>
            <a:r>
              <a:rPr lang="en-US" dirty="0"/>
              <a:t>Sunburn/sunscald</a:t>
            </a:r>
          </a:p>
        </p:txBody>
      </p:sp>
      <p:sp>
        <p:nvSpPr>
          <p:cNvPr id="3" name="Content Placeholder 2"/>
          <p:cNvSpPr>
            <a:spLocks noGrp="1"/>
          </p:cNvSpPr>
          <p:nvPr>
            <p:ph idx="1"/>
          </p:nvPr>
        </p:nvSpPr>
        <p:spPr>
          <a:xfrm>
            <a:off x="6438191" y="1516910"/>
            <a:ext cx="5066419" cy="4398368"/>
          </a:xfrm>
          <a:gradFill>
            <a:gsLst>
              <a:gs pos="0">
                <a:schemeClr val="bg2">
                  <a:tint val="90000"/>
                  <a:lumMod val="120000"/>
                </a:schemeClr>
              </a:gs>
              <a:gs pos="100000">
                <a:schemeClr val="bg2">
                  <a:shade val="98000"/>
                  <a:satMod val="120000"/>
                  <a:lumMod val="98000"/>
                </a:schemeClr>
              </a:gs>
            </a:gsLst>
            <a:lin ang="5400000" scaled="0"/>
          </a:gradFill>
        </p:spPr>
        <p:txBody>
          <a:bodyPr>
            <a:normAutofit/>
          </a:bodyPr>
          <a:lstStyle/>
          <a:p>
            <a:r>
              <a:rPr lang="en-US" sz="2400" dirty="0"/>
              <a:t>Exposure to excess solar radiation</a:t>
            </a:r>
          </a:p>
          <a:p>
            <a:r>
              <a:rPr lang="en-US" sz="2400" dirty="0"/>
              <a:t>Injury most severe on south and west sides of plant</a:t>
            </a:r>
          </a:p>
          <a:p>
            <a:r>
              <a:rPr lang="en-US" sz="2400" dirty="0"/>
              <a:t>Bark discolored, cracks, cankers</a:t>
            </a:r>
          </a:p>
          <a:p>
            <a:r>
              <a:rPr lang="en-US" sz="2400" dirty="0"/>
              <a:t>Fruit and foliage glazed, silvery, reddish-brown leathery spots</a:t>
            </a:r>
          </a:p>
        </p:txBody>
      </p:sp>
    </p:spTree>
    <p:extLst>
      <p:ext uri="{BB962C8B-B14F-4D97-AF65-F5344CB8AC3E}">
        <p14:creationId xmlns:p14="http://schemas.microsoft.com/office/powerpoint/2010/main" val="693554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p:cNvPicPr>
            <a:picLocks noChangeAspect="1"/>
          </p:cNvPicPr>
          <p:nvPr/>
        </p:nvPicPr>
        <p:blipFill rotWithShape="1">
          <a:blip r:embed="rId3"/>
          <a:srcRect r="4892"/>
          <a:stretch/>
        </p:blipFill>
        <p:spPr>
          <a:xfrm>
            <a:off x="4639733" y="-2"/>
            <a:ext cx="8699749" cy="6858000"/>
          </a:xfrm>
          <a:prstGeom prst="rect">
            <a:avLst/>
          </a:prstGeom>
        </p:spPr>
      </p:pic>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44284" y="6201430"/>
            <a:ext cx="962955" cy="656560"/>
          </a:xfrm>
          <a:prstGeom prst="rect">
            <a:avLst/>
          </a:prstGeom>
        </p:spPr>
      </p:pic>
      <p:sp>
        <p:nvSpPr>
          <p:cNvPr id="4" name="Title 3"/>
          <p:cNvSpPr>
            <a:spLocks noGrp="1"/>
          </p:cNvSpPr>
          <p:nvPr>
            <p:ph type="ctrTitle"/>
          </p:nvPr>
        </p:nvSpPr>
        <p:spPr>
          <a:xfrm>
            <a:off x="540279" y="1795849"/>
            <a:ext cx="3778870" cy="3114818"/>
          </a:xfrm>
        </p:spPr>
        <p:txBody>
          <a:bodyPr>
            <a:normAutofit/>
          </a:bodyPr>
          <a:lstStyle/>
          <a:p>
            <a:r>
              <a:rPr lang="en-US" sz="4000" dirty="0">
                <a:solidFill>
                  <a:srgbClr val="FEFFFF"/>
                </a:solidFill>
              </a:rPr>
              <a:t>Pesticides for Vegetable Diseases: Label Reading</a:t>
            </a:r>
          </a:p>
        </p:txBody>
      </p:sp>
    </p:spTree>
    <p:extLst>
      <p:ext uri="{BB962C8B-B14F-4D97-AF65-F5344CB8AC3E}">
        <p14:creationId xmlns:p14="http://schemas.microsoft.com/office/powerpoint/2010/main" val="647078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1"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2"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3"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4"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5"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6"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7"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8"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9"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0"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1"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2"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4" name="Group 33">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35"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6"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7"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8"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9"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40"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41"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2"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3"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4"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5"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6"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8" name="Rectangle 47">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0" name="Freeform 11">
            <a:extLst>
              <a:ext uri="{FF2B5EF4-FFF2-40B4-BE49-F238E27FC236}">
                <a16:creationId xmlns:a16="http://schemas.microsoft.com/office/drawing/2014/main" id="{5B3CCFC9-E82D-444E-9621-FE5F95E6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TextBox 5">
            <a:extLst>
              <a:ext uri="{FF2B5EF4-FFF2-40B4-BE49-F238E27FC236}">
                <a16:creationId xmlns:a16="http://schemas.microsoft.com/office/drawing/2014/main" id="{BDED5DC8-7D40-E946-B156-64CD6B066D54}"/>
              </a:ext>
            </a:extLst>
          </p:cNvPr>
          <p:cNvSpPr txBox="1"/>
          <p:nvPr/>
        </p:nvSpPr>
        <p:spPr>
          <a:xfrm>
            <a:off x="1687669" y="624110"/>
            <a:ext cx="4137059" cy="1280890"/>
          </a:xfrm>
          <a:prstGeom prst="rect">
            <a:avLst/>
          </a:prstGeom>
        </p:spPr>
        <p:txBody>
          <a:bodyPr vert="horz" lIns="91440" tIns="45720" rIns="91440" bIns="45720" rtlCol="0" anchor="t">
            <a:normAutofit/>
          </a:bodyPr>
          <a:lstStyle/>
          <a:p>
            <a:pPr defTabSz="457200">
              <a:spcBef>
                <a:spcPct val="0"/>
              </a:spcBef>
              <a:spcAft>
                <a:spcPts val="600"/>
              </a:spcAft>
            </a:pPr>
            <a:r>
              <a:rPr lang="en-US" sz="3000" b="1" kern="1200">
                <a:solidFill>
                  <a:schemeClr val="accent2">
                    <a:lumMod val="75000"/>
                  </a:schemeClr>
                </a:solidFill>
                <a:latin typeface="+mj-lt"/>
                <a:ea typeface="+mj-ea"/>
                <a:cs typeface="+mj-cs"/>
              </a:rPr>
              <a:t>Essential information on pesticide label</a:t>
            </a:r>
          </a:p>
        </p:txBody>
      </p:sp>
      <p:sp>
        <p:nvSpPr>
          <p:cNvPr id="7" name="TextBox 6">
            <a:extLst>
              <a:ext uri="{FF2B5EF4-FFF2-40B4-BE49-F238E27FC236}">
                <a16:creationId xmlns:a16="http://schemas.microsoft.com/office/drawing/2014/main" id="{2C1D7000-A765-1C40-9514-F527CA3CFC24}"/>
              </a:ext>
            </a:extLst>
          </p:cNvPr>
          <p:cNvSpPr txBox="1"/>
          <p:nvPr/>
        </p:nvSpPr>
        <p:spPr>
          <a:xfrm>
            <a:off x="1614853" y="2133600"/>
            <a:ext cx="4971924" cy="4370196"/>
          </a:xfrm>
          <a:prstGeom prst="rect">
            <a:avLst/>
          </a:prstGeom>
          <a:solidFill>
            <a:schemeClr val="accent5">
              <a:lumMod val="20000"/>
              <a:lumOff val="80000"/>
              <a:alpha val="72000"/>
            </a:schemeClr>
          </a:solidFill>
        </p:spPr>
        <p:txBody>
          <a:bodyPr vert="horz" lIns="91440" tIns="45720" rIns="91440" bIns="45720" rtlCol="0">
            <a:normAutofit fontScale="70000" lnSpcReduction="20000"/>
          </a:bodyPr>
          <a:lstStyle/>
          <a:p>
            <a:pPr marL="457200" indent="-457200" defTabSz="457200">
              <a:lnSpc>
                <a:spcPct val="160000"/>
              </a:lnSpc>
              <a:spcBef>
                <a:spcPts val="1000"/>
              </a:spcBef>
              <a:buClr>
                <a:schemeClr val="accent1"/>
              </a:buClr>
              <a:buFont typeface="+mj-lt"/>
              <a:buAutoNum type="arabicPeriod"/>
            </a:pPr>
            <a:r>
              <a:rPr lang="en-US" sz="2800" kern="1200" dirty="0">
                <a:solidFill>
                  <a:srgbClr val="000000"/>
                </a:solidFill>
                <a:latin typeface="+mn-lt"/>
                <a:ea typeface="+mn-ea"/>
                <a:cs typeface="+mn-cs"/>
              </a:rPr>
              <a:t>Trade or Brand Name</a:t>
            </a:r>
          </a:p>
          <a:p>
            <a:pPr marL="457200" indent="-457200" defTabSz="457200">
              <a:lnSpc>
                <a:spcPct val="160000"/>
              </a:lnSpc>
              <a:spcBef>
                <a:spcPts val="1000"/>
              </a:spcBef>
              <a:buClr>
                <a:schemeClr val="accent1"/>
              </a:buClr>
              <a:buFont typeface="+mj-lt"/>
              <a:buAutoNum type="arabicPeriod"/>
            </a:pPr>
            <a:r>
              <a:rPr lang="en-US" sz="2800" kern="1200" dirty="0">
                <a:solidFill>
                  <a:srgbClr val="000000"/>
                </a:solidFill>
                <a:latin typeface="+mn-lt"/>
                <a:ea typeface="+mn-ea"/>
                <a:cs typeface="+mn-cs"/>
              </a:rPr>
              <a:t>Ingredients</a:t>
            </a:r>
          </a:p>
          <a:p>
            <a:pPr marL="457200" indent="-457200" defTabSz="457200">
              <a:lnSpc>
                <a:spcPct val="160000"/>
              </a:lnSpc>
              <a:spcBef>
                <a:spcPts val="1000"/>
              </a:spcBef>
              <a:buClr>
                <a:schemeClr val="accent1"/>
              </a:buClr>
              <a:buFont typeface="+mj-lt"/>
              <a:buAutoNum type="arabicPeriod"/>
            </a:pPr>
            <a:r>
              <a:rPr lang="en-US" sz="2800" kern="1200" dirty="0">
                <a:solidFill>
                  <a:srgbClr val="000000"/>
                </a:solidFill>
                <a:latin typeface="+mn-lt"/>
                <a:ea typeface="+mn-ea"/>
                <a:cs typeface="+mn-cs"/>
              </a:rPr>
              <a:t>Precautionary Statements</a:t>
            </a:r>
          </a:p>
          <a:p>
            <a:pPr marL="457200" indent="-457200" defTabSz="457200">
              <a:lnSpc>
                <a:spcPct val="160000"/>
              </a:lnSpc>
              <a:spcBef>
                <a:spcPts val="1000"/>
              </a:spcBef>
              <a:buClr>
                <a:schemeClr val="accent1"/>
              </a:buClr>
              <a:buFont typeface="+mj-lt"/>
              <a:buAutoNum type="arabicPeriod"/>
            </a:pPr>
            <a:r>
              <a:rPr lang="en-US" sz="2800" kern="1200" dirty="0">
                <a:solidFill>
                  <a:srgbClr val="000000"/>
                </a:solidFill>
                <a:latin typeface="+mn-lt"/>
                <a:ea typeface="+mn-ea"/>
                <a:cs typeface="+mn-cs"/>
              </a:rPr>
              <a:t>Signal Word</a:t>
            </a:r>
          </a:p>
          <a:p>
            <a:pPr marL="457200" indent="-457200" defTabSz="457200">
              <a:lnSpc>
                <a:spcPct val="160000"/>
              </a:lnSpc>
              <a:spcBef>
                <a:spcPts val="1000"/>
              </a:spcBef>
              <a:buClr>
                <a:schemeClr val="accent1"/>
              </a:buClr>
              <a:buFont typeface="+mj-lt"/>
              <a:buAutoNum type="arabicPeriod"/>
            </a:pPr>
            <a:r>
              <a:rPr lang="en-US" sz="2800" kern="1200" dirty="0">
                <a:solidFill>
                  <a:srgbClr val="000000"/>
                </a:solidFill>
                <a:latin typeface="+mn-lt"/>
                <a:ea typeface="+mn-ea"/>
                <a:cs typeface="+mn-cs"/>
              </a:rPr>
              <a:t>U.S. EPA Registration and Establishment Numbers</a:t>
            </a:r>
          </a:p>
          <a:p>
            <a:pPr marL="457200" indent="-457200" defTabSz="457200">
              <a:lnSpc>
                <a:spcPct val="160000"/>
              </a:lnSpc>
              <a:spcBef>
                <a:spcPts val="1000"/>
              </a:spcBef>
              <a:buClr>
                <a:schemeClr val="accent1"/>
              </a:buClr>
              <a:buFont typeface="+mj-lt"/>
              <a:buAutoNum type="arabicPeriod"/>
            </a:pPr>
            <a:r>
              <a:rPr lang="en-US" sz="2800" kern="1200" dirty="0">
                <a:solidFill>
                  <a:srgbClr val="000000"/>
                </a:solidFill>
                <a:latin typeface="+mn-lt"/>
                <a:ea typeface="+mn-ea"/>
                <a:cs typeface="+mn-cs"/>
              </a:rPr>
              <a:t>Manufacturer</a:t>
            </a:r>
          </a:p>
          <a:p>
            <a:pPr marL="457200" indent="-457200" defTabSz="457200">
              <a:lnSpc>
                <a:spcPct val="160000"/>
              </a:lnSpc>
              <a:spcBef>
                <a:spcPts val="1000"/>
              </a:spcBef>
              <a:buClr>
                <a:schemeClr val="accent1"/>
              </a:buClr>
              <a:buFont typeface="+mj-lt"/>
              <a:buAutoNum type="arabicPeriod"/>
            </a:pPr>
            <a:r>
              <a:rPr lang="en-US" sz="2800" kern="1200" dirty="0">
                <a:solidFill>
                  <a:srgbClr val="000000"/>
                </a:solidFill>
                <a:latin typeface="+mn-lt"/>
                <a:ea typeface="+mn-ea"/>
                <a:cs typeface="+mn-cs"/>
              </a:rPr>
              <a:t>Directions for Use</a:t>
            </a:r>
            <a:endParaRPr lang="en-US" sz="1600" kern="1200" dirty="0">
              <a:solidFill>
                <a:srgbClr val="000000"/>
              </a:solidFill>
              <a:latin typeface="+mn-lt"/>
              <a:ea typeface="+mn-ea"/>
              <a:cs typeface="+mn-cs"/>
            </a:endParaRPr>
          </a:p>
        </p:txBody>
      </p:sp>
      <p:pic>
        <p:nvPicPr>
          <p:cNvPr id="5" name="Picture 4">
            <a:extLst>
              <a:ext uri="{FF2B5EF4-FFF2-40B4-BE49-F238E27FC236}">
                <a16:creationId xmlns:a16="http://schemas.microsoft.com/office/drawing/2014/main" id="{03AB4C1E-F4CB-6542-884B-9AB185454A01}"/>
              </a:ext>
            </a:extLst>
          </p:cNvPr>
          <p:cNvPicPr>
            <a:picLocks noChangeAspect="1"/>
          </p:cNvPicPr>
          <p:nvPr/>
        </p:nvPicPr>
        <p:blipFill>
          <a:blip r:embed="rId3"/>
          <a:stretch>
            <a:fillRect/>
          </a:stretch>
        </p:blipFill>
        <p:spPr>
          <a:xfrm>
            <a:off x="7217167" y="645106"/>
            <a:ext cx="3614119" cy="5924786"/>
          </a:xfrm>
          <a:prstGeom prst="rect">
            <a:avLst/>
          </a:prstGeom>
        </p:spPr>
      </p:pic>
    </p:spTree>
    <p:extLst>
      <p:ext uri="{BB962C8B-B14F-4D97-AF65-F5344CB8AC3E}">
        <p14:creationId xmlns:p14="http://schemas.microsoft.com/office/powerpoint/2010/main" val="2157779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8" name="Rectangle 31">
            <a:extLst>
              <a:ext uri="{FF2B5EF4-FFF2-40B4-BE49-F238E27FC236}">
                <a16:creationId xmlns:a16="http://schemas.microsoft.com/office/drawing/2014/main" id="{341901B5-54FD-4B44-A07E-D651282DF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20FC84-AEFC-3B4E-8694-94FB2E2A2395}"/>
              </a:ext>
            </a:extLst>
          </p:cNvPr>
          <p:cNvSpPr>
            <a:spLocks noGrp="1"/>
          </p:cNvSpPr>
          <p:nvPr>
            <p:ph type="title"/>
          </p:nvPr>
        </p:nvSpPr>
        <p:spPr>
          <a:xfrm>
            <a:off x="1794897" y="624110"/>
            <a:ext cx="9712998" cy="1280890"/>
          </a:xfrm>
        </p:spPr>
        <p:txBody>
          <a:bodyPr>
            <a:normAutofit/>
          </a:bodyPr>
          <a:lstStyle/>
          <a:p>
            <a:r>
              <a:rPr lang="en-US" sz="3600"/>
              <a:t>Activity instructions</a:t>
            </a:r>
          </a:p>
        </p:txBody>
      </p:sp>
      <p:sp>
        <p:nvSpPr>
          <p:cNvPr id="39" name="Rectangle 33">
            <a:extLst>
              <a:ext uri="{FF2B5EF4-FFF2-40B4-BE49-F238E27FC236}">
                <a16:creationId xmlns:a16="http://schemas.microsoft.com/office/drawing/2014/main" id="{27405D71-C37E-449D-A61C-11064F760A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a:extLst>
              <a:ext uri="{FF2B5EF4-FFF2-40B4-BE49-F238E27FC236}">
                <a16:creationId xmlns:a16="http://schemas.microsoft.com/office/drawing/2014/main" id="{6C97661C-87C2-4FD2-AE84-0FA740CF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5" name="Content Placeholder 2">
            <a:extLst>
              <a:ext uri="{FF2B5EF4-FFF2-40B4-BE49-F238E27FC236}">
                <a16:creationId xmlns:a16="http://schemas.microsoft.com/office/drawing/2014/main" id="{571551E4-63EC-4889-847D-483ED8FC0500}"/>
              </a:ext>
            </a:extLst>
          </p:cNvPr>
          <p:cNvGraphicFramePr>
            <a:graphicFrameLocks noGrp="1"/>
          </p:cNvGraphicFramePr>
          <p:nvPr>
            <p:ph idx="1"/>
            <p:extLst>
              <p:ext uri="{D42A27DB-BD31-4B8C-83A1-F6EECF244321}">
                <p14:modId xmlns:p14="http://schemas.microsoft.com/office/powerpoint/2010/main" val="1253721626"/>
              </p:ext>
            </p:extLst>
          </p:nvPr>
        </p:nvGraphicFramePr>
        <p:xfrm>
          <a:off x="1794897" y="1665515"/>
          <a:ext cx="8987404" cy="4702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9199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4897" y="624110"/>
            <a:ext cx="9712998" cy="1280890"/>
          </a:xfrm>
        </p:spPr>
        <p:txBody>
          <a:bodyPr>
            <a:normAutofit/>
          </a:bodyPr>
          <a:lstStyle/>
          <a:p>
            <a:r>
              <a:rPr lang="en-US" dirty="0"/>
              <a:t>Four Things You Need To Know About Plant Diseases</a:t>
            </a:r>
          </a:p>
        </p:txBody>
      </p:sp>
      <p:graphicFrame>
        <p:nvGraphicFramePr>
          <p:cNvPr id="27" name="Content Placeholder 2"/>
          <p:cNvGraphicFramePr>
            <a:graphicFrameLocks noGrp="1"/>
          </p:cNvGraphicFramePr>
          <p:nvPr>
            <p:ph idx="1"/>
            <p:extLst>
              <p:ext uri="{D42A27DB-BD31-4B8C-83A1-F6EECF244321}">
                <p14:modId xmlns:p14="http://schemas.microsoft.com/office/powerpoint/2010/main" val="428453461"/>
              </p:ext>
            </p:extLst>
          </p:nvPr>
        </p:nvGraphicFramePr>
        <p:xfrm>
          <a:off x="1794896" y="1818167"/>
          <a:ext cx="9923557" cy="48803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528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4897" y="624110"/>
            <a:ext cx="9712998" cy="1280890"/>
          </a:xfrm>
        </p:spPr>
        <p:txBody>
          <a:bodyPr>
            <a:normAutofit/>
          </a:bodyPr>
          <a:lstStyle/>
          <a:p>
            <a:r>
              <a:rPr lang="en-US"/>
              <a:t>What is Plant Disease?</a:t>
            </a:r>
          </a:p>
        </p:txBody>
      </p:sp>
      <p:grpSp>
        <p:nvGrpSpPr>
          <p:cNvPr id="7" name="Group 6"/>
          <p:cNvGrpSpPr/>
          <p:nvPr/>
        </p:nvGrpSpPr>
        <p:grpSpPr>
          <a:xfrm>
            <a:off x="298910" y="481435"/>
            <a:ext cx="968709" cy="968709"/>
            <a:chOff x="671778" y="1148559"/>
            <a:chExt cx="968709" cy="968709"/>
          </a:xfrm>
        </p:grpSpPr>
        <p:sp>
          <p:nvSpPr>
            <p:cNvPr id="8" name="Oval 7"/>
            <p:cNvSpPr/>
            <p:nvPr/>
          </p:nvSpPr>
          <p:spPr>
            <a:xfrm>
              <a:off x="671778" y="1148559"/>
              <a:ext cx="968709" cy="968709"/>
            </a:xfrm>
            <a:prstGeom prst="ellipse">
              <a:avLst/>
            </a:prstGeom>
            <a:solidFill>
              <a:schemeClr val="accent1">
                <a:lumMod val="75000"/>
              </a:schemeClr>
            </a:solidFill>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 name="Oval 4"/>
            <p:cNvSpPr/>
            <p:nvPr/>
          </p:nvSpPr>
          <p:spPr>
            <a:xfrm>
              <a:off x="813642" y="1290423"/>
              <a:ext cx="684981" cy="6849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5524" tIns="12700" rIns="75524" bIns="12700" numCol="1" spcCol="1270" anchor="ctr" anchorCtr="0">
              <a:noAutofit/>
            </a:bodyPr>
            <a:lstStyle/>
            <a:p>
              <a:pPr lvl="0" algn="ctr" defTabSz="2133600">
                <a:lnSpc>
                  <a:spcPct val="90000"/>
                </a:lnSpc>
                <a:spcBef>
                  <a:spcPct val="0"/>
                </a:spcBef>
                <a:spcAft>
                  <a:spcPct val="35000"/>
                </a:spcAft>
              </a:pPr>
              <a:r>
                <a:rPr lang="en-US" sz="4800" kern="1200" dirty="0"/>
                <a:t>1</a:t>
              </a:r>
            </a:p>
          </p:txBody>
        </p:sp>
      </p:grpSp>
      <p:sp>
        <p:nvSpPr>
          <p:cNvPr id="3" name="Content Placeholder 2">
            <a:extLst>
              <a:ext uri="{FF2B5EF4-FFF2-40B4-BE49-F238E27FC236}">
                <a16:creationId xmlns:a16="http://schemas.microsoft.com/office/drawing/2014/main" id="{55F4DB44-ADDC-3141-A65D-86AFF9870253}"/>
              </a:ext>
            </a:extLst>
          </p:cNvPr>
          <p:cNvSpPr>
            <a:spLocks noGrp="1"/>
          </p:cNvSpPr>
          <p:nvPr>
            <p:ph idx="1"/>
          </p:nvPr>
        </p:nvSpPr>
        <p:spPr>
          <a:xfrm>
            <a:off x="1791614" y="1905000"/>
            <a:ext cx="9712998" cy="4328890"/>
          </a:xfrm>
        </p:spPr>
        <p:txBody>
          <a:bodyPr>
            <a:normAutofit/>
          </a:bodyPr>
          <a:lstStyle/>
          <a:p>
            <a:pPr lvl="0">
              <a:spcAft>
                <a:spcPts val="1200"/>
              </a:spcAft>
            </a:pPr>
            <a:r>
              <a:rPr lang="en-US" sz="2800" dirty="0">
                <a:solidFill>
                  <a:schemeClr val="tx1"/>
                </a:solidFill>
              </a:rPr>
              <a:t>Plant </a:t>
            </a:r>
            <a:r>
              <a:rPr lang="en-US" sz="2800" b="1" u="none" dirty="0">
                <a:solidFill>
                  <a:schemeClr val="tx1"/>
                </a:solidFill>
              </a:rPr>
              <a:t>disease:</a:t>
            </a:r>
            <a:r>
              <a:rPr lang="en-US" sz="2800" dirty="0">
                <a:solidFill>
                  <a:schemeClr val="tx1"/>
                </a:solidFill>
              </a:rPr>
              <a:t> any abnormal condition that alters the appearance or function of a plant. </a:t>
            </a:r>
          </a:p>
          <a:p>
            <a:pPr lvl="0">
              <a:spcAft>
                <a:spcPts val="1200"/>
              </a:spcAft>
            </a:pPr>
            <a:r>
              <a:rPr lang="en-US" sz="2800" dirty="0">
                <a:solidFill>
                  <a:schemeClr val="tx1"/>
                </a:solidFill>
              </a:rPr>
              <a:t>Diseases can be biotic (infectious) or abiotic (disorders).</a:t>
            </a:r>
          </a:p>
          <a:p>
            <a:pPr lvl="0">
              <a:spcAft>
                <a:spcPts val="1200"/>
              </a:spcAft>
            </a:pPr>
            <a:r>
              <a:rPr lang="en-US" sz="2800" b="1" u="none" dirty="0">
                <a:solidFill>
                  <a:schemeClr val="tx1"/>
                </a:solidFill>
              </a:rPr>
              <a:t>Symptoms:</a:t>
            </a:r>
            <a:r>
              <a:rPr lang="en-US" sz="2800" dirty="0">
                <a:solidFill>
                  <a:schemeClr val="tx1"/>
                </a:solidFill>
              </a:rPr>
              <a:t> visible effects of disease on plants</a:t>
            </a:r>
          </a:p>
          <a:p>
            <a:pPr lvl="0">
              <a:spcAft>
                <a:spcPts val="1200"/>
              </a:spcAft>
            </a:pPr>
            <a:r>
              <a:rPr lang="en-US" sz="2800" b="1" dirty="0">
                <a:solidFill>
                  <a:schemeClr val="tx1"/>
                </a:solidFill>
              </a:rPr>
              <a:t>Sign: p</a:t>
            </a:r>
            <a:r>
              <a:rPr lang="en-US" sz="2800" dirty="0">
                <a:solidFill>
                  <a:schemeClr val="tx1"/>
                </a:solidFill>
              </a:rPr>
              <a:t>hysical evidence of the pathogen</a:t>
            </a:r>
          </a:p>
        </p:txBody>
      </p:sp>
    </p:spTree>
    <p:extLst>
      <p:ext uri="{BB962C8B-B14F-4D97-AF65-F5344CB8AC3E}">
        <p14:creationId xmlns:p14="http://schemas.microsoft.com/office/powerpoint/2010/main" val="2848164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Causes Plant Diseases?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66815610"/>
              </p:ext>
            </p:extLst>
          </p:nvPr>
        </p:nvGraphicFramePr>
        <p:xfrm>
          <a:off x="1148316" y="1406013"/>
          <a:ext cx="11440633" cy="53290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p:cNvGrpSpPr/>
          <p:nvPr/>
        </p:nvGrpSpPr>
        <p:grpSpPr>
          <a:xfrm>
            <a:off x="320176" y="437304"/>
            <a:ext cx="968709" cy="968709"/>
            <a:chOff x="3208875" y="1148559"/>
            <a:chExt cx="968709" cy="968709"/>
          </a:xfrm>
        </p:grpSpPr>
        <p:sp>
          <p:nvSpPr>
            <p:cNvPr id="6" name="Oval 5"/>
            <p:cNvSpPr/>
            <p:nvPr/>
          </p:nvSpPr>
          <p:spPr>
            <a:xfrm>
              <a:off x="3208875" y="1148559"/>
              <a:ext cx="968709" cy="968709"/>
            </a:xfrm>
            <a:prstGeom prst="ellipse">
              <a:avLst/>
            </a:prstGeom>
            <a:solidFill>
              <a:schemeClr val="accent1">
                <a:lumMod val="75000"/>
              </a:schemeClr>
            </a:solidFill>
          </p:spPr>
          <p:style>
            <a:lnRef idx="2">
              <a:schemeClr val="accent2">
                <a:hueOff val="254167"/>
                <a:satOff val="-5681"/>
                <a:lumOff val="-5378"/>
                <a:alphaOff val="0"/>
              </a:schemeClr>
            </a:lnRef>
            <a:fillRef idx="1">
              <a:schemeClr val="accent2">
                <a:hueOff val="254167"/>
                <a:satOff val="-5681"/>
                <a:lumOff val="-5378"/>
                <a:alphaOff val="0"/>
              </a:schemeClr>
            </a:fillRef>
            <a:effectRef idx="0">
              <a:schemeClr val="accent2">
                <a:hueOff val="254167"/>
                <a:satOff val="-5681"/>
                <a:lumOff val="-5378"/>
                <a:alphaOff val="0"/>
              </a:schemeClr>
            </a:effectRef>
            <a:fontRef idx="minor">
              <a:schemeClr val="lt1"/>
            </a:fontRef>
          </p:style>
        </p:sp>
        <p:sp>
          <p:nvSpPr>
            <p:cNvPr id="7" name="Oval 4"/>
            <p:cNvSpPr/>
            <p:nvPr/>
          </p:nvSpPr>
          <p:spPr>
            <a:xfrm>
              <a:off x="3350739" y="1290423"/>
              <a:ext cx="684981" cy="6849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5524" tIns="12700" rIns="75524" bIns="12700" numCol="1" spcCol="1270" anchor="ctr" anchorCtr="0">
              <a:noAutofit/>
            </a:bodyPr>
            <a:lstStyle/>
            <a:p>
              <a:pPr lvl="0" algn="ctr" defTabSz="2133600">
                <a:lnSpc>
                  <a:spcPct val="90000"/>
                </a:lnSpc>
                <a:spcBef>
                  <a:spcPct val="0"/>
                </a:spcBef>
                <a:spcAft>
                  <a:spcPct val="35000"/>
                </a:spcAft>
              </a:pPr>
              <a:r>
                <a:rPr lang="en-US" sz="4800" kern="1200" dirty="0"/>
                <a:t>2</a:t>
              </a:r>
            </a:p>
          </p:txBody>
        </p:sp>
      </p:grpSp>
    </p:spTree>
    <p:extLst>
      <p:ext uri="{BB962C8B-B14F-4D97-AF65-F5344CB8AC3E}">
        <p14:creationId xmlns:p14="http://schemas.microsoft.com/office/powerpoint/2010/main" val="2050134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83872" y="634963"/>
            <a:ext cx="6512258" cy="5144684"/>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2582302" y="5821995"/>
            <a:ext cx="8915399" cy="823448"/>
          </a:xfrm>
        </p:spPr>
        <p:txBody>
          <a:bodyPr vert="horz" lIns="91440" tIns="45720" rIns="91440" bIns="45720" rtlCol="0" anchor="b">
            <a:normAutofit/>
          </a:bodyPr>
          <a:lstStyle/>
          <a:p>
            <a:pPr algn="ctr"/>
            <a:r>
              <a:rPr lang="en-US" sz="4400" dirty="0"/>
              <a:t>The Disease Triangle</a:t>
            </a:r>
          </a:p>
        </p:txBody>
      </p:sp>
      <p:grpSp>
        <p:nvGrpSpPr>
          <p:cNvPr id="39" name="Group 38"/>
          <p:cNvGrpSpPr/>
          <p:nvPr/>
        </p:nvGrpSpPr>
        <p:grpSpPr>
          <a:xfrm>
            <a:off x="298910" y="395510"/>
            <a:ext cx="968709" cy="968709"/>
            <a:chOff x="5745972" y="1148559"/>
            <a:chExt cx="968709" cy="968709"/>
          </a:xfrm>
        </p:grpSpPr>
        <p:sp>
          <p:nvSpPr>
            <p:cNvPr id="41" name="Oval 40"/>
            <p:cNvSpPr/>
            <p:nvPr/>
          </p:nvSpPr>
          <p:spPr>
            <a:xfrm>
              <a:off x="5745972" y="1148559"/>
              <a:ext cx="968709" cy="968709"/>
            </a:xfrm>
            <a:prstGeom prst="ellipse">
              <a:avLst/>
            </a:prstGeom>
            <a:solidFill>
              <a:schemeClr val="accent1">
                <a:lumMod val="75000"/>
              </a:schemeClr>
            </a:solidFill>
          </p:spPr>
          <p:style>
            <a:lnRef idx="2">
              <a:schemeClr val="accent2">
                <a:hueOff val="508334"/>
                <a:satOff val="-11362"/>
                <a:lumOff val="-10756"/>
                <a:alphaOff val="0"/>
              </a:schemeClr>
            </a:lnRef>
            <a:fillRef idx="1">
              <a:schemeClr val="accent2">
                <a:hueOff val="508334"/>
                <a:satOff val="-11362"/>
                <a:lumOff val="-10756"/>
                <a:alphaOff val="0"/>
              </a:schemeClr>
            </a:fillRef>
            <a:effectRef idx="0">
              <a:schemeClr val="accent2">
                <a:hueOff val="508334"/>
                <a:satOff val="-11362"/>
                <a:lumOff val="-10756"/>
                <a:alphaOff val="0"/>
              </a:schemeClr>
            </a:effectRef>
            <a:fontRef idx="minor">
              <a:schemeClr val="lt1"/>
            </a:fontRef>
          </p:style>
        </p:sp>
        <p:sp>
          <p:nvSpPr>
            <p:cNvPr id="42" name="Oval 4"/>
            <p:cNvSpPr/>
            <p:nvPr/>
          </p:nvSpPr>
          <p:spPr>
            <a:xfrm>
              <a:off x="5887836" y="1290423"/>
              <a:ext cx="684981" cy="6849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5524" tIns="12700" rIns="75524" bIns="12700" numCol="1" spcCol="1270" anchor="ctr" anchorCtr="0">
              <a:noAutofit/>
            </a:bodyPr>
            <a:lstStyle/>
            <a:p>
              <a:pPr lvl="0" algn="ctr" defTabSz="2133600">
                <a:lnSpc>
                  <a:spcPct val="90000"/>
                </a:lnSpc>
                <a:spcBef>
                  <a:spcPct val="0"/>
                </a:spcBef>
                <a:spcAft>
                  <a:spcPct val="35000"/>
                </a:spcAft>
              </a:pPr>
              <a:r>
                <a:rPr lang="en-US" sz="4800" kern="1200"/>
                <a:t>3</a:t>
              </a:r>
            </a:p>
          </p:txBody>
        </p:sp>
      </p:grpSp>
    </p:spTree>
    <p:extLst>
      <p:ext uri="{BB962C8B-B14F-4D97-AF65-F5344CB8AC3E}">
        <p14:creationId xmlns:p14="http://schemas.microsoft.com/office/powerpoint/2010/main" val="2447151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p:cNvGraphicFramePr/>
          <p:nvPr>
            <p:extLst>
              <p:ext uri="{D42A27DB-BD31-4B8C-83A1-F6EECF244321}">
                <p14:modId xmlns:p14="http://schemas.microsoft.com/office/powerpoint/2010/main" val="971990978"/>
              </p:ext>
            </p:extLst>
          </p:nvPr>
        </p:nvGraphicFramePr>
        <p:xfrm>
          <a:off x="-78658" y="95416"/>
          <a:ext cx="12595123" cy="6575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907748" y="2204141"/>
            <a:ext cx="2622310" cy="1825600"/>
          </a:xfrm>
        </p:spPr>
        <p:txBody>
          <a:bodyPr/>
          <a:lstStyle/>
          <a:p>
            <a:pPr algn="ctr"/>
            <a:r>
              <a:rPr lang="en-US" dirty="0"/>
              <a:t>Disease Cycle</a:t>
            </a:r>
          </a:p>
        </p:txBody>
      </p:sp>
      <p:sp>
        <p:nvSpPr>
          <p:cNvPr id="4" name="Rectangle 3"/>
          <p:cNvSpPr>
            <a:spLocks noChangeArrowheads="1"/>
          </p:cNvSpPr>
          <p:nvPr/>
        </p:nvSpPr>
        <p:spPr bwMode="auto">
          <a:xfrm>
            <a:off x="4376738" y="1749425"/>
            <a:ext cx="185737" cy="368300"/>
          </a:xfrm>
          <a:prstGeom prst="rect">
            <a:avLst/>
          </a:prstGeom>
          <a:noFill/>
          <a:ln w="9525" algn="ctr">
            <a:noFill/>
            <a:miter lim="800000"/>
            <a:headEnd/>
            <a:tailEnd/>
          </a:ln>
        </p:spPr>
        <p:txBody>
          <a:bodyPr wrap="none" anchor="ctr">
            <a:spAutoFit/>
          </a:bodyPr>
          <a:lstStyle/>
          <a:p>
            <a:pPr algn="ctr"/>
            <a:endParaRPr lang="en-US" dirty="0">
              <a:latin typeface="Calibri" pitchFamily="34" charset="0"/>
            </a:endParaRPr>
          </a:p>
        </p:txBody>
      </p:sp>
      <p:grpSp>
        <p:nvGrpSpPr>
          <p:cNvPr id="9" name="Group 8"/>
          <p:cNvGrpSpPr/>
          <p:nvPr/>
        </p:nvGrpSpPr>
        <p:grpSpPr>
          <a:xfrm>
            <a:off x="438178" y="780716"/>
            <a:ext cx="968709" cy="968709"/>
            <a:chOff x="8283068" y="1148559"/>
            <a:chExt cx="968709" cy="968709"/>
          </a:xfrm>
        </p:grpSpPr>
        <p:sp>
          <p:nvSpPr>
            <p:cNvPr id="10" name="Oval 9"/>
            <p:cNvSpPr/>
            <p:nvPr/>
          </p:nvSpPr>
          <p:spPr>
            <a:xfrm>
              <a:off x="8283068" y="1148559"/>
              <a:ext cx="968709" cy="968709"/>
            </a:xfrm>
            <a:prstGeom prst="ellipse">
              <a:avLst/>
            </a:prstGeom>
            <a:solidFill>
              <a:schemeClr val="accent1">
                <a:lumMod val="75000"/>
              </a:schemeClr>
            </a:solidFill>
          </p:spPr>
          <p:style>
            <a:lnRef idx="2">
              <a:schemeClr val="accent2">
                <a:hueOff val="762501"/>
                <a:satOff val="-17043"/>
                <a:lumOff val="-16134"/>
                <a:alphaOff val="0"/>
              </a:schemeClr>
            </a:lnRef>
            <a:fillRef idx="1">
              <a:schemeClr val="accent2">
                <a:hueOff val="762501"/>
                <a:satOff val="-17043"/>
                <a:lumOff val="-16134"/>
                <a:alphaOff val="0"/>
              </a:schemeClr>
            </a:fillRef>
            <a:effectRef idx="0">
              <a:schemeClr val="accent2">
                <a:hueOff val="762501"/>
                <a:satOff val="-17043"/>
                <a:lumOff val="-16134"/>
                <a:alphaOff val="0"/>
              </a:schemeClr>
            </a:effectRef>
            <a:fontRef idx="minor">
              <a:schemeClr val="lt1"/>
            </a:fontRef>
          </p:style>
        </p:sp>
        <p:sp>
          <p:nvSpPr>
            <p:cNvPr id="11" name="Oval 4"/>
            <p:cNvSpPr/>
            <p:nvPr/>
          </p:nvSpPr>
          <p:spPr>
            <a:xfrm>
              <a:off x="8424932" y="1290423"/>
              <a:ext cx="684981" cy="7206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5524" tIns="12700" rIns="75524" bIns="12700" numCol="1" spcCol="1270" anchor="ctr" anchorCtr="0">
              <a:noAutofit/>
            </a:bodyPr>
            <a:lstStyle/>
            <a:p>
              <a:pPr lvl="0" algn="ctr" defTabSz="2133600">
                <a:lnSpc>
                  <a:spcPct val="90000"/>
                </a:lnSpc>
                <a:spcBef>
                  <a:spcPct val="0"/>
                </a:spcBef>
                <a:spcAft>
                  <a:spcPct val="35000"/>
                </a:spcAft>
              </a:pPr>
              <a:r>
                <a:rPr lang="en-US" sz="4800" kern="1200" dirty="0"/>
                <a:t>4</a:t>
              </a:r>
            </a:p>
          </p:txBody>
        </p:sp>
      </p:grpSp>
      <p:sp>
        <p:nvSpPr>
          <p:cNvPr id="8" name="TextBox 7">
            <a:extLst>
              <a:ext uri="{FF2B5EF4-FFF2-40B4-BE49-F238E27FC236}">
                <a16:creationId xmlns:a16="http://schemas.microsoft.com/office/drawing/2014/main" id="{467B12A5-8EB8-6640-86E5-4F62C62DF93D}"/>
              </a:ext>
            </a:extLst>
          </p:cNvPr>
          <p:cNvSpPr txBox="1"/>
          <p:nvPr/>
        </p:nvSpPr>
        <p:spPr>
          <a:xfrm>
            <a:off x="5532504" y="6334085"/>
            <a:ext cx="1519658" cy="369332"/>
          </a:xfrm>
          <a:prstGeom prst="rect">
            <a:avLst/>
          </a:prstGeom>
          <a:noFill/>
        </p:spPr>
        <p:txBody>
          <a:bodyPr wrap="square" rtlCol="0">
            <a:spAutoFit/>
          </a:bodyPr>
          <a:lstStyle/>
          <a:p>
            <a:pPr algn="ctr"/>
            <a:r>
              <a:rPr lang="en-US" b="1" dirty="0">
                <a:solidFill>
                  <a:schemeClr val="accent2">
                    <a:lumMod val="75000"/>
                  </a:schemeClr>
                </a:solidFill>
              </a:rPr>
              <a:t>Symptoms</a:t>
            </a:r>
          </a:p>
        </p:txBody>
      </p:sp>
      <p:sp>
        <p:nvSpPr>
          <p:cNvPr id="12" name="Up Arrow 11">
            <a:extLst>
              <a:ext uri="{FF2B5EF4-FFF2-40B4-BE49-F238E27FC236}">
                <a16:creationId xmlns:a16="http://schemas.microsoft.com/office/drawing/2014/main" id="{7E0536FA-2BA4-9C4D-93B7-B97AACBF2032}"/>
              </a:ext>
            </a:extLst>
          </p:cNvPr>
          <p:cNvSpPr/>
          <p:nvPr/>
        </p:nvSpPr>
        <p:spPr>
          <a:xfrm>
            <a:off x="6210613" y="6090010"/>
            <a:ext cx="182880" cy="24265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3" name="TextBox 12">
            <a:extLst>
              <a:ext uri="{FF2B5EF4-FFF2-40B4-BE49-F238E27FC236}">
                <a16:creationId xmlns:a16="http://schemas.microsoft.com/office/drawing/2014/main" id="{165749CC-8D9B-6046-B401-77C26443F880}"/>
              </a:ext>
            </a:extLst>
          </p:cNvPr>
          <p:cNvSpPr txBox="1"/>
          <p:nvPr/>
        </p:nvSpPr>
        <p:spPr>
          <a:xfrm>
            <a:off x="1336890" y="621001"/>
            <a:ext cx="1519658" cy="369332"/>
          </a:xfrm>
          <a:prstGeom prst="rect">
            <a:avLst/>
          </a:prstGeom>
          <a:noFill/>
        </p:spPr>
        <p:txBody>
          <a:bodyPr wrap="square" rtlCol="0">
            <a:spAutoFit/>
          </a:bodyPr>
          <a:lstStyle/>
          <a:p>
            <a:pPr algn="ctr"/>
            <a:r>
              <a:rPr lang="en-US" b="1" dirty="0">
                <a:solidFill>
                  <a:schemeClr val="accent2">
                    <a:lumMod val="75000"/>
                  </a:schemeClr>
                </a:solidFill>
              </a:rPr>
              <a:t>Sanitation</a:t>
            </a:r>
          </a:p>
        </p:txBody>
      </p:sp>
      <p:sp>
        <p:nvSpPr>
          <p:cNvPr id="14" name="Up Arrow 13">
            <a:extLst>
              <a:ext uri="{FF2B5EF4-FFF2-40B4-BE49-F238E27FC236}">
                <a16:creationId xmlns:a16="http://schemas.microsoft.com/office/drawing/2014/main" id="{621A8D2A-0DCF-C14D-80C7-9E4F9ADE15BB}"/>
              </a:ext>
            </a:extLst>
          </p:cNvPr>
          <p:cNvSpPr/>
          <p:nvPr/>
        </p:nvSpPr>
        <p:spPr>
          <a:xfrm rot="5400000">
            <a:off x="2800372" y="695098"/>
            <a:ext cx="182880" cy="24265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Tree>
    <p:extLst>
      <p:ext uri="{BB962C8B-B14F-4D97-AF65-F5344CB8AC3E}">
        <p14:creationId xmlns:p14="http://schemas.microsoft.com/office/powerpoint/2010/main" val="703515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dirty="0"/>
          </a:p>
        </p:txBody>
      </p:sp>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8" name="Picture 7"/>
          <p:cNvPicPr>
            <a:picLocks noChangeAspect="1"/>
          </p:cNvPicPr>
          <p:nvPr/>
        </p:nvPicPr>
        <p:blipFill>
          <a:blip r:embed="rId3"/>
          <a:srcRect/>
          <a:stretch/>
        </p:blipFill>
        <p:spPr>
          <a:xfrm>
            <a:off x="11184276" y="6131513"/>
            <a:ext cx="962954" cy="656560"/>
          </a:xfrm>
          <a:prstGeom prst="rect">
            <a:avLst/>
          </a:prstGeom>
        </p:spPr>
      </p:pic>
      <p:sp>
        <p:nvSpPr>
          <p:cNvPr id="2" name="Title 1"/>
          <p:cNvSpPr>
            <a:spLocks noGrp="1"/>
          </p:cNvSpPr>
          <p:nvPr>
            <p:ph type="title"/>
          </p:nvPr>
        </p:nvSpPr>
        <p:spPr>
          <a:xfrm>
            <a:off x="1794897" y="624110"/>
            <a:ext cx="9712998" cy="1280890"/>
          </a:xfrm>
        </p:spPr>
        <p:txBody>
          <a:bodyPr>
            <a:normAutofit/>
          </a:bodyPr>
          <a:lstStyle/>
          <a:p>
            <a:r>
              <a:rPr lang="en-US" sz="4000" dirty="0">
                <a:solidFill>
                  <a:schemeClr val="accent2">
                    <a:lumMod val="50000"/>
                  </a:schemeClr>
                </a:solidFill>
              </a:rPr>
              <a:t>IPM for Plant Diseases</a:t>
            </a:r>
          </a:p>
        </p:txBody>
      </p:sp>
      <p:graphicFrame>
        <p:nvGraphicFramePr>
          <p:cNvPr id="10" name="Content Placeholder 2"/>
          <p:cNvGraphicFramePr>
            <a:graphicFrameLocks noGrp="1"/>
          </p:cNvGraphicFramePr>
          <p:nvPr>
            <p:ph idx="1"/>
            <p:extLst>
              <p:ext uri="{D42A27DB-BD31-4B8C-83A1-F6EECF244321}">
                <p14:modId xmlns:p14="http://schemas.microsoft.com/office/powerpoint/2010/main" val="3448471991"/>
              </p:ext>
            </p:extLst>
          </p:nvPr>
        </p:nvGraphicFramePr>
        <p:xfrm>
          <a:off x="1794897" y="2222983"/>
          <a:ext cx="8987404" cy="36539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84170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613" y="624110"/>
            <a:ext cx="6933847" cy="853813"/>
          </a:xfrm>
        </p:spPr>
        <p:txBody>
          <a:bodyPr/>
          <a:lstStyle/>
          <a:p>
            <a:r>
              <a:rPr lang="en-US" dirty="0"/>
              <a:t>Prevention: Resistant Varieties</a:t>
            </a:r>
          </a:p>
        </p:txBody>
      </p:sp>
      <p:sp>
        <p:nvSpPr>
          <p:cNvPr id="3" name="Content Placeholder 2"/>
          <p:cNvSpPr>
            <a:spLocks noGrp="1"/>
          </p:cNvSpPr>
          <p:nvPr>
            <p:ph idx="1"/>
          </p:nvPr>
        </p:nvSpPr>
        <p:spPr>
          <a:xfrm>
            <a:off x="2307265" y="1477923"/>
            <a:ext cx="9707525" cy="5295017"/>
          </a:xfrm>
        </p:spPr>
        <p:txBody>
          <a:bodyPr>
            <a:noAutofit/>
          </a:bodyPr>
          <a:lstStyle/>
          <a:p>
            <a:pPr lvl="1"/>
            <a:r>
              <a:rPr lang="en-US" sz="2800" dirty="0"/>
              <a:t>Naturally tolerant or resistant to diseases</a:t>
            </a:r>
          </a:p>
          <a:p>
            <a:pPr lvl="1"/>
            <a:r>
              <a:rPr lang="en-US" sz="2800" dirty="0"/>
              <a:t>Bred for resistance</a:t>
            </a:r>
          </a:p>
          <a:p>
            <a:pPr lvl="1"/>
            <a:r>
              <a:rPr lang="en-US" sz="2800" dirty="0"/>
              <a:t>Examples: </a:t>
            </a:r>
          </a:p>
          <a:p>
            <a:pPr lvl="2"/>
            <a:r>
              <a:rPr lang="en-US" sz="2600" dirty="0"/>
              <a:t>Root Knot Nematode-resistant or tolerant vegetable varieties</a:t>
            </a:r>
          </a:p>
          <a:p>
            <a:pPr lvl="2"/>
            <a:r>
              <a:rPr lang="en-US" sz="2600" dirty="0"/>
              <a:t>VFNT-resistant tomatoes: </a:t>
            </a:r>
            <a:r>
              <a:rPr lang="en-US" sz="2600" i="1" dirty="0"/>
              <a:t>Verticillium</a:t>
            </a:r>
            <a:r>
              <a:rPr lang="en-US" sz="2600" dirty="0"/>
              <a:t>, </a:t>
            </a:r>
            <a:r>
              <a:rPr lang="en-US" sz="2600" i="1" dirty="0"/>
              <a:t>Fusarium</a:t>
            </a:r>
            <a:r>
              <a:rPr lang="en-US" sz="2600" dirty="0"/>
              <a:t>, nematode, tobacco mosaic virus</a:t>
            </a:r>
          </a:p>
          <a:p>
            <a:pPr lvl="2"/>
            <a:r>
              <a:rPr lang="en-US" sz="2600" dirty="0"/>
              <a:t>Downy mildew-resistant lettuce</a:t>
            </a:r>
          </a:p>
          <a:p>
            <a:pPr lvl="1"/>
            <a:r>
              <a:rPr lang="en-US" sz="2800" dirty="0"/>
              <a:t>Not available for all diseases or crops</a:t>
            </a:r>
          </a:p>
        </p:txBody>
      </p:sp>
    </p:spTree>
    <p:extLst>
      <p:ext uri="{BB962C8B-B14F-4D97-AF65-F5344CB8AC3E}">
        <p14:creationId xmlns:p14="http://schemas.microsoft.com/office/powerpoint/2010/main" val="1929116932"/>
      </p:ext>
    </p:extLst>
  </p:cSld>
  <p:clrMapOvr>
    <a:masterClrMapping/>
  </p:clrMapOvr>
</p:sld>
</file>

<file path=ppt/theme/theme1.xml><?xml version="1.0" encoding="utf-8"?>
<a:theme xmlns:a="http://schemas.openxmlformats.org/drawingml/2006/main" name="Wisp">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1208</TotalTime>
  <Words>3815</Words>
  <Application>Microsoft Macintosh PowerPoint</Application>
  <PresentationFormat>Widescreen</PresentationFormat>
  <Paragraphs>313</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Century Gothic</vt:lpstr>
      <vt:lpstr>Wingdings 3</vt:lpstr>
      <vt:lpstr>Wisp</vt:lpstr>
      <vt:lpstr>Plant Diseases and Abiotic Disorders of Vegetables</vt:lpstr>
      <vt:lpstr>Outline</vt:lpstr>
      <vt:lpstr>Four Things You Need To Know About Plant Diseases</vt:lpstr>
      <vt:lpstr>What is Plant Disease?</vt:lpstr>
      <vt:lpstr>What Causes Plant Diseases?</vt:lpstr>
      <vt:lpstr>The Disease Triangle</vt:lpstr>
      <vt:lpstr>Disease Cycle</vt:lpstr>
      <vt:lpstr>IPM for Plant Diseases</vt:lpstr>
      <vt:lpstr>Prevention: Resistant Varieties</vt:lpstr>
      <vt:lpstr>Diagnosis</vt:lpstr>
      <vt:lpstr>Cultural Practices: Irrigation Management</vt:lpstr>
      <vt:lpstr>Mechanical Practices: Heat</vt:lpstr>
      <vt:lpstr>Chemical Control</vt:lpstr>
      <vt:lpstr>Some Common Vegetable Diseases in the Home Garden</vt:lpstr>
      <vt:lpstr>Fungi: Powdery Mildew</vt:lpstr>
      <vt:lpstr>Some other common fungal diseases</vt:lpstr>
      <vt:lpstr>Bacteria: Angular leaf spot</vt:lpstr>
      <vt:lpstr>Some other common bacterial diseases</vt:lpstr>
      <vt:lpstr>Viruses: tomato spotted wilt virus</vt:lpstr>
      <vt:lpstr>Some other common viral diseases</vt:lpstr>
      <vt:lpstr>Nematodes: root knot nematode</vt:lpstr>
      <vt:lpstr>Abiotic Disorders</vt:lpstr>
      <vt:lpstr>Tips for Distinguishing Diseases  and Disorders</vt:lpstr>
      <vt:lpstr>Irrigation: Too Much and Too Little</vt:lpstr>
      <vt:lpstr>Nutrient Deficiencies</vt:lpstr>
      <vt:lpstr>Sunburn/sunscald</vt:lpstr>
      <vt:lpstr>Pesticides for Vegetable Diseases: Label Reading</vt:lpstr>
      <vt:lpstr>PowerPoint Presentation</vt:lpstr>
      <vt:lpstr>Activity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 Diseases and Abiotic Disorders of Vegetables</dc:title>
  <dc:creator>Belinda Messenger Sikes</dc:creator>
  <cp:lastModifiedBy>Elaine Lander</cp:lastModifiedBy>
  <cp:revision>3</cp:revision>
  <dcterms:created xsi:type="dcterms:W3CDTF">2019-11-01T17:27:27Z</dcterms:created>
  <dcterms:modified xsi:type="dcterms:W3CDTF">2020-01-28T01:37:15Z</dcterms:modified>
</cp:coreProperties>
</file>