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56" r:id="rId4"/>
    <p:sldId id="279" r:id="rId5"/>
    <p:sldId id="280" r:id="rId6"/>
    <p:sldId id="281" r:id="rId7"/>
    <p:sldId id="269" r:id="rId8"/>
    <p:sldId id="282" r:id="rId9"/>
    <p:sldId id="275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8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E2EF-1670-42E7-B476-B3187BFD0C82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8B0C-2C41-4766-ABE6-57A8E7DA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does UC ANR exist?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1" y="1497821"/>
            <a:ext cx="5594577" cy="4351338"/>
          </a:xfrm>
        </p:spPr>
      </p:pic>
      <p:sp>
        <p:nvSpPr>
          <p:cNvPr id="7" name="Rectangle 6"/>
          <p:cNvSpPr/>
          <p:nvPr/>
        </p:nvSpPr>
        <p:spPr>
          <a:xfrm>
            <a:off x="5106838" y="4908430"/>
            <a:ext cx="2070339" cy="89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Why?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661967" y="1497821"/>
            <a:ext cx="6868063" cy="89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To make a difference!?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34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are all needed for success? </a:t>
            </a:r>
            <a:endParaRPr lang="en-US" b="1" dirty="0"/>
          </a:p>
        </p:txBody>
      </p:sp>
      <p:pic>
        <p:nvPicPr>
          <p:cNvPr id="3" name="Picture 2" descr="The 6 C’s of &lt;strong&gt;Successful&lt;/strong&gt; Small Business Owners | The Art o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66" y="2031933"/>
            <a:ext cx="4794849" cy="31815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Wikimedia &lt;strong&gt;Strategic&lt;/strong&gt; planning 09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42" y="0"/>
            <a:ext cx="2225615" cy="222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Staff Assembly?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298" y="586596"/>
            <a:ext cx="6271404" cy="62714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902" y="0"/>
            <a:ext cx="9144000" cy="8213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Want people to have a voice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Wikimedia &lt;strong&gt;Strategic&lt;/strong&gt; planning 09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42" y="0"/>
            <a:ext cx="2225615" cy="222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Staff Ambassadors?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902" y="0"/>
            <a:ext cx="9144000" cy="8213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Point of contact for each office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43712"/>
            <a:ext cx="7162800" cy="5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know we value staff and want them to have a voice ..</a:t>
            </a:r>
            <a:br>
              <a:rPr lang="en-US" dirty="0" smtClean="0"/>
            </a:br>
            <a:r>
              <a:rPr lang="en-US" dirty="0" smtClean="0"/>
              <a:t>to help us have an effective team to better help us help California.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where (else) you can contribute </a:t>
            </a:r>
          </a:p>
        </p:txBody>
      </p:sp>
      <p:pic>
        <p:nvPicPr>
          <p:cNvPr id="5" name="Picture 4" descr="Free tools to help geo-&lt;strong&gt;target&lt;/strong&gt; your socialsphere | Socialbr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2" y="4001294"/>
            <a:ext cx="2204007" cy="21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</a:t>
            </a:r>
            <a:r>
              <a:rPr lang="en-US" dirty="0" err="1" smtClean="0"/>
              <a:t>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06482"/>
              </p:ext>
            </p:extLst>
          </p:nvPr>
        </p:nvGraphicFramePr>
        <p:xfrm>
          <a:off x="2027926" y="365125"/>
          <a:ext cx="9230265" cy="626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080">
                  <a:extLst>
                    <a:ext uri="{9D8B030D-6E8A-4147-A177-3AD203B41FA5}">
                      <a16:colId xmlns:a16="http://schemas.microsoft.com/office/drawing/2014/main" xmlns="" val="305430290"/>
                    </a:ext>
                  </a:extLst>
                </a:gridCol>
                <a:gridCol w="437693">
                  <a:extLst>
                    <a:ext uri="{9D8B030D-6E8A-4147-A177-3AD203B41FA5}">
                      <a16:colId xmlns:a16="http://schemas.microsoft.com/office/drawing/2014/main" xmlns="" val="1484858368"/>
                    </a:ext>
                  </a:extLst>
                </a:gridCol>
                <a:gridCol w="5490417">
                  <a:extLst>
                    <a:ext uri="{9D8B030D-6E8A-4147-A177-3AD203B41FA5}">
                      <a16:colId xmlns:a16="http://schemas.microsoft.com/office/drawing/2014/main" xmlns="" val="477210593"/>
                    </a:ext>
                  </a:extLst>
                </a:gridCol>
                <a:gridCol w="822236">
                  <a:extLst>
                    <a:ext uri="{9D8B030D-6E8A-4147-A177-3AD203B41FA5}">
                      <a16:colId xmlns:a16="http://schemas.microsoft.com/office/drawing/2014/main" xmlns="" val="2497940575"/>
                    </a:ext>
                  </a:extLst>
                </a:gridCol>
                <a:gridCol w="1122839">
                  <a:extLst>
                    <a:ext uri="{9D8B030D-6E8A-4147-A177-3AD203B41FA5}">
                      <a16:colId xmlns:a16="http://schemas.microsoft.com/office/drawing/2014/main" xmlns="" val="3004226478"/>
                    </a:ext>
                  </a:extLst>
                </a:gridCol>
              </a:tblGrid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Objective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Goal 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Goal Topic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Priority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Owner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803421432"/>
                  </a:ext>
                </a:extLst>
              </a:tr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Research and Extension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Strengthen Research and Extension Partnerships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189788465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Increase UC ANR’s Reach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97995276"/>
                  </a:ext>
                </a:extLst>
              </a:tr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Build Sustainable Economies for Working Landscapes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Humiston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1999023436"/>
                  </a:ext>
                </a:extLst>
              </a:tr>
              <a:tr h="628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Catalyze Support System for Innovation and Entrepreneurship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Humiston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4021412152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Prioritize Programs and Services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Powers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167220342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People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Recruit and Retain People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581542506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Equity, Inclusion, and Diversity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1440844533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Expand Career and Leadership Development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855966116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Volunteer Management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474651396"/>
                  </a:ext>
                </a:extLst>
              </a:tr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Financial Stability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Generate Revenue and Optimize Resource Deployment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512783822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Expand and Diversify Fundraising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Ambrose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1791773245"/>
                  </a:ext>
                </a:extLst>
              </a:tr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Administrative Excellence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Modernize Technology and Facilities Infrastructure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1218771599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Streamline Administrative Functions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666060763"/>
                  </a:ext>
                </a:extLst>
              </a:tr>
              <a:tr h="31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Leverage UC’s Business Systems Improvements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McGuire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3555152476"/>
                  </a:ext>
                </a:extLst>
              </a:tr>
              <a:tr h="46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Value of UC ANR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Tell UC ANR’s Story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xmlns="" val="14915785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045" y="879894"/>
            <a:ext cx="1656272" cy="100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Of interest?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76045" y="2205457"/>
            <a:ext cx="1656272" cy="1009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contribute?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62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58004</TotalTime>
  <Words>208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Why does UC ANR exist?</vt:lpstr>
      <vt:lpstr>We are all needed for success? </vt:lpstr>
      <vt:lpstr>Why Staff Assembly?</vt:lpstr>
      <vt:lpstr>PowerPoint Presentation</vt:lpstr>
      <vt:lpstr>Why Staff Ambassadors?</vt:lpstr>
      <vt:lpstr>PowerPoint Presentation</vt:lpstr>
      <vt:lpstr>Objectives</vt:lpstr>
      <vt:lpstr>Strategic PLan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and Statewide what's…</dc:title>
  <dc:creator>Mark Bell</dc:creator>
  <cp:lastModifiedBy>San Joaquin</cp:lastModifiedBy>
  <cp:revision>45</cp:revision>
  <cp:lastPrinted>2017-09-12T18:33:21Z</cp:lastPrinted>
  <dcterms:created xsi:type="dcterms:W3CDTF">2017-08-14T20:57:21Z</dcterms:created>
  <dcterms:modified xsi:type="dcterms:W3CDTF">2017-10-10T19:05:42Z</dcterms:modified>
</cp:coreProperties>
</file>