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6" r:id="rId3"/>
    <p:sldId id="259" r:id="rId4"/>
    <p:sldId id="261" r:id="rId5"/>
    <p:sldId id="262" r:id="rId6"/>
    <p:sldId id="258" r:id="rId7"/>
    <p:sldId id="257" r:id="rId8"/>
    <p:sldId id="260" r:id="rId9"/>
    <p:sldId id="263" r:id="rId10"/>
    <p:sldId id="58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0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4487C4-2F0F-4CD3-BD5A-39D0BC66EE63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06314A4-08F6-43CB-9CDB-C68FB25C614E}">
      <dgm:prSet/>
      <dgm:spPr/>
      <dgm:t>
        <a:bodyPr/>
        <a:lstStyle/>
        <a:p>
          <a:r>
            <a:rPr lang="en-US"/>
            <a:t>Sit</a:t>
          </a:r>
        </a:p>
      </dgm:t>
    </dgm:pt>
    <dgm:pt modelId="{E7893E1C-2E4A-402F-8130-3BA4D08ED05B}" type="parTrans" cxnId="{1B669F8F-4C64-4056-B20C-E501C4B5C695}">
      <dgm:prSet/>
      <dgm:spPr/>
      <dgm:t>
        <a:bodyPr/>
        <a:lstStyle/>
        <a:p>
          <a:endParaRPr lang="en-US"/>
        </a:p>
      </dgm:t>
    </dgm:pt>
    <dgm:pt modelId="{6831917A-7B68-4070-898D-0ED40D131A1B}" type="sibTrans" cxnId="{1B669F8F-4C64-4056-B20C-E501C4B5C695}">
      <dgm:prSet/>
      <dgm:spPr/>
      <dgm:t>
        <a:bodyPr/>
        <a:lstStyle/>
        <a:p>
          <a:endParaRPr lang="en-US"/>
        </a:p>
      </dgm:t>
    </dgm:pt>
    <dgm:pt modelId="{9DB12987-7159-4612-B706-B4B37B574704}">
      <dgm:prSet/>
      <dgm:spPr/>
      <dgm:t>
        <a:bodyPr/>
        <a:lstStyle/>
        <a:p>
          <a:r>
            <a:rPr lang="en-US" dirty="0"/>
            <a:t>Sit close to the president so you can see everyone and hear what is being said</a:t>
          </a:r>
        </a:p>
      </dgm:t>
    </dgm:pt>
    <dgm:pt modelId="{E5A765BC-C83F-44BD-9774-22135A08BE02}" type="parTrans" cxnId="{613FFEB6-5477-4F14-A1DF-48D71935FEF3}">
      <dgm:prSet/>
      <dgm:spPr/>
      <dgm:t>
        <a:bodyPr/>
        <a:lstStyle/>
        <a:p>
          <a:endParaRPr lang="en-US"/>
        </a:p>
      </dgm:t>
    </dgm:pt>
    <dgm:pt modelId="{6E4A53B5-CB32-44D0-A958-9A8DA96BBCB1}" type="sibTrans" cxnId="{613FFEB6-5477-4F14-A1DF-48D71935FEF3}">
      <dgm:prSet/>
      <dgm:spPr/>
      <dgm:t>
        <a:bodyPr/>
        <a:lstStyle/>
        <a:p>
          <a:endParaRPr lang="en-US"/>
        </a:p>
      </dgm:t>
    </dgm:pt>
    <dgm:pt modelId="{C007AB94-0222-4BF1-969E-72E41AB52998}">
      <dgm:prSet/>
      <dgm:spPr/>
      <dgm:t>
        <a:bodyPr/>
        <a:lstStyle/>
        <a:p>
          <a:r>
            <a:rPr lang="en-US"/>
            <a:t>Keep</a:t>
          </a:r>
        </a:p>
      </dgm:t>
    </dgm:pt>
    <dgm:pt modelId="{A41F63C6-130B-4472-A8E2-2E3342948941}" type="parTrans" cxnId="{9ED72A09-68A0-4225-A5BD-E356A65F9706}">
      <dgm:prSet/>
      <dgm:spPr/>
      <dgm:t>
        <a:bodyPr/>
        <a:lstStyle/>
        <a:p>
          <a:endParaRPr lang="en-US"/>
        </a:p>
      </dgm:t>
    </dgm:pt>
    <dgm:pt modelId="{CC12CFA8-2D6D-4960-85AA-E1465940150A}" type="sibTrans" cxnId="{9ED72A09-68A0-4225-A5BD-E356A65F9706}">
      <dgm:prSet/>
      <dgm:spPr/>
      <dgm:t>
        <a:bodyPr/>
        <a:lstStyle/>
        <a:p>
          <a:endParaRPr lang="en-US"/>
        </a:p>
      </dgm:t>
    </dgm:pt>
    <dgm:pt modelId="{8FCCE4DC-8F58-413C-A2E0-0C2DD3C5496B}">
      <dgm:prSet/>
      <dgm:spPr/>
      <dgm:t>
        <a:bodyPr/>
        <a:lstStyle/>
        <a:p>
          <a:r>
            <a:rPr lang="en-US"/>
            <a:t>Keep an accurate summary of all meeting in the form of minutes</a:t>
          </a:r>
        </a:p>
      </dgm:t>
    </dgm:pt>
    <dgm:pt modelId="{59AA019D-3EC2-40A2-B91A-09DFEEDD9EA3}" type="parTrans" cxnId="{F28C6479-1FD9-43A3-803E-9DBAA413D412}">
      <dgm:prSet/>
      <dgm:spPr/>
      <dgm:t>
        <a:bodyPr/>
        <a:lstStyle/>
        <a:p>
          <a:endParaRPr lang="en-US"/>
        </a:p>
      </dgm:t>
    </dgm:pt>
    <dgm:pt modelId="{EDCD9D9D-5177-4FE5-831B-0DE61DB41F86}" type="sibTrans" cxnId="{F28C6479-1FD9-43A3-803E-9DBAA413D412}">
      <dgm:prSet/>
      <dgm:spPr/>
      <dgm:t>
        <a:bodyPr/>
        <a:lstStyle/>
        <a:p>
          <a:endParaRPr lang="en-US"/>
        </a:p>
      </dgm:t>
    </dgm:pt>
    <dgm:pt modelId="{599F41B5-0704-487A-84AD-2F0665237A31}">
      <dgm:prSet/>
      <dgm:spPr/>
      <dgm:t>
        <a:bodyPr/>
        <a:lstStyle/>
        <a:p>
          <a:r>
            <a:rPr lang="en-US"/>
            <a:t>Have</a:t>
          </a:r>
        </a:p>
      </dgm:t>
    </dgm:pt>
    <dgm:pt modelId="{1D023C9B-3471-46E8-AA4D-6AEDF23B18C6}" type="parTrans" cxnId="{FD1D5A0F-E348-4FAE-9B8D-C1A9B9F51C39}">
      <dgm:prSet/>
      <dgm:spPr/>
      <dgm:t>
        <a:bodyPr/>
        <a:lstStyle/>
        <a:p>
          <a:endParaRPr lang="en-US"/>
        </a:p>
      </dgm:t>
    </dgm:pt>
    <dgm:pt modelId="{C933880E-6465-476C-B448-465EAFB8E3CA}" type="sibTrans" cxnId="{FD1D5A0F-E348-4FAE-9B8D-C1A9B9F51C39}">
      <dgm:prSet/>
      <dgm:spPr/>
      <dgm:t>
        <a:bodyPr/>
        <a:lstStyle/>
        <a:p>
          <a:endParaRPr lang="en-US"/>
        </a:p>
      </dgm:t>
    </dgm:pt>
    <dgm:pt modelId="{DC11016B-3317-4113-AC82-D5C3763669FB}">
      <dgm:prSet/>
      <dgm:spPr/>
      <dgm:t>
        <a:bodyPr/>
        <a:lstStyle/>
        <a:p>
          <a:r>
            <a:rPr lang="en-US"/>
            <a:t>Have minutes from the previous meeting ready to present at the next meeting</a:t>
          </a:r>
        </a:p>
      </dgm:t>
    </dgm:pt>
    <dgm:pt modelId="{151F255E-1869-4DA0-B89A-AC33B0E1B95A}" type="parTrans" cxnId="{1EB3EB23-F233-406E-98F2-F5D504F6BBF4}">
      <dgm:prSet/>
      <dgm:spPr/>
      <dgm:t>
        <a:bodyPr/>
        <a:lstStyle/>
        <a:p>
          <a:endParaRPr lang="en-US"/>
        </a:p>
      </dgm:t>
    </dgm:pt>
    <dgm:pt modelId="{E873F36F-28D5-4134-8D64-5537848E76AE}" type="sibTrans" cxnId="{1EB3EB23-F233-406E-98F2-F5D504F6BBF4}">
      <dgm:prSet/>
      <dgm:spPr/>
      <dgm:t>
        <a:bodyPr/>
        <a:lstStyle/>
        <a:p>
          <a:endParaRPr lang="en-US"/>
        </a:p>
      </dgm:t>
    </dgm:pt>
    <dgm:pt modelId="{52368C9B-BF2A-48F9-B1A9-C83DCF4BB997}">
      <dgm:prSet/>
      <dgm:spPr/>
      <dgm:t>
        <a:bodyPr/>
        <a:lstStyle/>
        <a:p>
          <a:r>
            <a:rPr lang="en-US"/>
            <a:t>Keep</a:t>
          </a:r>
        </a:p>
      </dgm:t>
    </dgm:pt>
    <dgm:pt modelId="{24251390-BE15-46E8-B135-FD8902D23427}" type="parTrans" cxnId="{2990AD23-465D-4CD3-8A15-C27A39F87408}">
      <dgm:prSet/>
      <dgm:spPr/>
      <dgm:t>
        <a:bodyPr/>
        <a:lstStyle/>
        <a:p>
          <a:endParaRPr lang="en-US"/>
        </a:p>
      </dgm:t>
    </dgm:pt>
    <dgm:pt modelId="{ECAC8BC5-9362-4191-94C8-C63E29CD7B3B}" type="sibTrans" cxnId="{2990AD23-465D-4CD3-8A15-C27A39F87408}">
      <dgm:prSet/>
      <dgm:spPr/>
      <dgm:t>
        <a:bodyPr/>
        <a:lstStyle/>
        <a:p>
          <a:endParaRPr lang="en-US"/>
        </a:p>
      </dgm:t>
    </dgm:pt>
    <dgm:pt modelId="{AAB8C3E4-7303-4B60-93B0-BC6F69558111}">
      <dgm:prSet/>
      <dgm:spPr/>
      <dgm:t>
        <a:bodyPr/>
        <a:lstStyle/>
        <a:p>
          <a:r>
            <a:rPr lang="en-US"/>
            <a:t>Keep an accurate record of all club members enrolled</a:t>
          </a:r>
        </a:p>
      </dgm:t>
    </dgm:pt>
    <dgm:pt modelId="{C0036FEB-291F-4C62-8F73-6127481C1FC4}" type="parTrans" cxnId="{2A620121-89DE-4BC1-8373-70B3C187CDB3}">
      <dgm:prSet/>
      <dgm:spPr/>
      <dgm:t>
        <a:bodyPr/>
        <a:lstStyle/>
        <a:p>
          <a:endParaRPr lang="en-US"/>
        </a:p>
      </dgm:t>
    </dgm:pt>
    <dgm:pt modelId="{21346091-98BA-48DB-959D-CC97B1BD5087}" type="sibTrans" cxnId="{2A620121-89DE-4BC1-8373-70B3C187CDB3}">
      <dgm:prSet/>
      <dgm:spPr/>
      <dgm:t>
        <a:bodyPr/>
        <a:lstStyle/>
        <a:p>
          <a:endParaRPr lang="en-US"/>
        </a:p>
      </dgm:t>
    </dgm:pt>
    <dgm:pt modelId="{AB9D1426-99AC-46E6-9BB2-77B736592377}">
      <dgm:prSet/>
      <dgm:spPr/>
      <dgm:t>
        <a:bodyPr/>
        <a:lstStyle/>
        <a:p>
          <a:r>
            <a:rPr lang="en-US"/>
            <a:t>Keep</a:t>
          </a:r>
        </a:p>
      </dgm:t>
    </dgm:pt>
    <dgm:pt modelId="{C7E9A3D9-99AE-4A26-9E88-A5287B1EC2AE}" type="parTrans" cxnId="{174C7277-69B5-4F00-9169-B1A0C1F8DB06}">
      <dgm:prSet/>
      <dgm:spPr/>
      <dgm:t>
        <a:bodyPr/>
        <a:lstStyle/>
        <a:p>
          <a:endParaRPr lang="en-US"/>
        </a:p>
      </dgm:t>
    </dgm:pt>
    <dgm:pt modelId="{7715341B-CC60-4141-8B29-97B46211CBC9}" type="sibTrans" cxnId="{174C7277-69B5-4F00-9169-B1A0C1F8DB06}">
      <dgm:prSet/>
      <dgm:spPr/>
      <dgm:t>
        <a:bodyPr/>
        <a:lstStyle/>
        <a:p>
          <a:endParaRPr lang="en-US"/>
        </a:p>
      </dgm:t>
    </dgm:pt>
    <dgm:pt modelId="{54AC9630-CA0F-4B04-911C-AB52AD84FF5F}">
      <dgm:prSet/>
      <dgm:spPr/>
      <dgm:t>
        <a:bodyPr/>
        <a:lstStyle/>
        <a:p>
          <a:r>
            <a:rPr lang="en-US"/>
            <a:t>Keep an accurate attendance record</a:t>
          </a:r>
        </a:p>
      </dgm:t>
    </dgm:pt>
    <dgm:pt modelId="{6FB55960-83D0-496F-B7A5-3175A098AE25}" type="parTrans" cxnId="{C699C668-4723-4B1C-B78F-75269BBBF260}">
      <dgm:prSet/>
      <dgm:spPr/>
      <dgm:t>
        <a:bodyPr/>
        <a:lstStyle/>
        <a:p>
          <a:endParaRPr lang="en-US"/>
        </a:p>
      </dgm:t>
    </dgm:pt>
    <dgm:pt modelId="{1A89A4A1-26B0-45FC-9898-FB2025C2EE1D}" type="sibTrans" cxnId="{C699C668-4723-4B1C-B78F-75269BBBF260}">
      <dgm:prSet/>
      <dgm:spPr/>
      <dgm:t>
        <a:bodyPr/>
        <a:lstStyle/>
        <a:p>
          <a:endParaRPr lang="en-US"/>
        </a:p>
      </dgm:t>
    </dgm:pt>
    <dgm:pt modelId="{54752028-BCBE-42C8-949F-5E2CE84A63F6}">
      <dgm:prSet/>
      <dgm:spPr/>
      <dgm:t>
        <a:bodyPr/>
        <a:lstStyle/>
        <a:p>
          <a:r>
            <a:rPr lang="en-US"/>
            <a:t>Notify</a:t>
          </a:r>
        </a:p>
      </dgm:t>
    </dgm:pt>
    <dgm:pt modelId="{C1365461-8F4F-4E4D-96E0-2F4D3663A982}" type="parTrans" cxnId="{4A6E9D82-5F69-4F81-B0FD-8669C9B96158}">
      <dgm:prSet/>
      <dgm:spPr/>
      <dgm:t>
        <a:bodyPr/>
        <a:lstStyle/>
        <a:p>
          <a:endParaRPr lang="en-US"/>
        </a:p>
      </dgm:t>
    </dgm:pt>
    <dgm:pt modelId="{DC89CA31-7AA3-4DD2-B5EE-D25F7AA17E29}" type="sibTrans" cxnId="{4A6E9D82-5F69-4F81-B0FD-8669C9B96158}">
      <dgm:prSet/>
      <dgm:spPr/>
      <dgm:t>
        <a:bodyPr/>
        <a:lstStyle/>
        <a:p>
          <a:endParaRPr lang="en-US"/>
        </a:p>
      </dgm:t>
    </dgm:pt>
    <dgm:pt modelId="{67FDB02A-CA41-4B7A-AFDC-9A5A0A8F7FA6}">
      <dgm:prSet/>
      <dgm:spPr/>
      <dgm:t>
        <a:bodyPr/>
        <a:lstStyle/>
        <a:p>
          <a:r>
            <a:rPr lang="en-US"/>
            <a:t>If necessary, notify club members of next meeting date time and place. </a:t>
          </a:r>
        </a:p>
      </dgm:t>
    </dgm:pt>
    <dgm:pt modelId="{E2CDBFBF-6784-4536-988F-9F051C1837F0}" type="parTrans" cxnId="{255316ED-1FD1-4510-8D87-E39AF266E2E2}">
      <dgm:prSet/>
      <dgm:spPr/>
      <dgm:t>
        <a:bodyPr/>
        <a:lstStyle/>
        <a:p>
          <a:endParaRPr lang="en-US"/>
        </a:p>
      </dgm:t>
    </dgm:pt>
    <dgm:pt modelId="{E29A6C42-4337-4232-90A4-8ABB06A8F2EA}" type="sibTrans" cxnId="{255316ED-1FD1-4510-8D87-E39AF266E2E2}">
      <dgm:prSet/>
      <dgm:spPr/>
      <dgm:t>
        <a:bodyPr/>
        <a:lstStyle/>
        <a:p>
          <a:endParaRPr lang="en-US"/>
        </a:p>
      </dgm:t>
    </dgm:pt>
    <dgm:pt modelId="{9B563048-4FB6-496A-A84D-200C58A28259}">
      <dgm:prSet/>
      <dgm:spPr/>
      <dgm:t>
        <a:bodyPr/>
        <a:lstStyle/>
        <a:p>
          <a:r>
            <a:rPr lang="en-US"/>
            <a:t>Handle</a:t>
          </a:r>
        </a:p>
      </dgm:t>
    </dgm:pt>
    <dgm:pt modelId="{7E9C003A-54FF-455A-ADEF-B0483C08EF78}" type="parTrans" cxnId="{25A8203C-E659-4B31-BD67-E4839945C22B}">
      <dgm:prSet/>
      <dgm:spPr/>
      <dgm:t>
        <a:bodyPr/>
        <a:lstStyle/>
        <a:p>
          <a:endParaRPr lang="en-US"/>
        </a:p>
      </dgm:t>
    </dgm:pt>
    <dgm:pt modelId="{34881CF7-9492-4C81-8B1B-A625BBB8D9C5}" type="sibTrans" cxnId="{25A8203C-E659-4B31-BD67-E4839945C22B}">
      <dgm:prSet/>
      <dgm:spPr/>
      <dgm:t>
        <a:bodyPr/>
        <a:lstStyle/>
        <a:p>
          <a:endParaRPr lang="en-US"/>
        </a:p>
      </dgm:t>
    </dgm:pt>
    <dgm:pt modelId="{71B9BCF8-42C1-4C18-8FDF-20078026AC9F}">
      <dgm:prSet/>
      <dgm:spPr/>
      <dgm:t>
        <a:bodyPr/>
        <a:lstStyle/>
        <a:p>
          <a:r>
            <a:rPr lang="en-US"/>
            <a:t>Handle all correspondence, Write Thank-you notes to individuals or companies that have help your club out</a:t>
          </a:r>
        </a:p>
      </dgm:t>
    </dgm:pt>
    <dgm:pt modelId="{0FD5E5E0-9332-4F52-9465-7F0045B93ED3}" type="parTrans" cxnId="{6B15D0F4-8822-4FFE-8C11-DF44016E1EA4}">
      <dgm:prSet/>
      <dgm:spPr/>
      <dgm:t>
        <a:bodyPr/>
        <a:lstStyle/>
        <a:p>
          <a:endParaRPr lang="en-US"/>
        </a:p>
      </dgm:t>
    </dgm:pt>
    <dgm:pt modelId="{369EE0B8-B955-4109-A946-3B04D655887B}" type="sibTrans" cxnId="{6B15D0F4-8822-4FFE-8C11-DF44016E1EA4}">
      <dgm:prSet/>
      <dgm:spPr/>
      <dgm:t>
        <a:bodyPr/>
        <a:lstStyle/>
        <a:p>
          <a:endParaRPr lang="en-US"/>
        </a:p>
      </dgm:t>
    </dgm:pt>
    <dgm:pt modelId="{91D7B4E6-C074-45EE-99BA-190BC55ADB1B}">
      <dgm:prSet/>
      <dgm:spPr/>
      <dgm:t>
        <a:bodyPr/>
        <a:lstStyle/>
        <a:p>
          <a:r>
            <a:rPr lang="en-US"/>
            <a:t>Keep</a:t>
          </a:r>
        </a:p>
      </dgm:t>
    </dgm:pt>
    <dgm:pt modelId="{915B0969-2A13-4663-A28B-1354011E1D08}" type="parTrans" cxnId="{15E7B616-EB78-4B14-AE08-BEB130DBD009}">
      <dgm:prSet/>
      <dgm:spPr/>
      <dgm:t>
        <a:bodyPr/>
        <a:lstStyle/>
        <a:p>
          <a:endParaRPr lang="en-US"/>
        </a:p>
      </dgm:t>
    </dgm:pt>
    <dgm:pt modelId="{64955D03-F7F2-4398-BB24-349019A06172}" type="sibTrans" cxnId="{15E7B616-EB78-4B14-AE08-BEB130DBD009}">
      <dgm:prSet/>
      <dgm:spPr/>
      <dgm:t>
        <a:bodyPr/>
        <a:lstStyle/>
        <a:p>
          <a:endParaRPr lang="en-US"/>
        </a:p>
      </dgm:t>
    </dgm:pt>
    <dgm:pt modelId="{4B133971-F2CA-4C34-86CA-C10931D18E6F}">
      <dgm:prSet/>
      <dgm:spPr/>
      <dgm:t>
        <a:bodyPr/>
        <a:lstStyle/>
        <a:p>
          <a:r>
            <a:rPr lang="en-US"/>
            <a:t>Keep a record of all committee’s and members on the committee’s</a:t>
          </a:r>
        </a:p>
      </dgm:t>
    </dgm:pt>
    <dgm:pt modelId="{2ACA528D-2430-40F6-B8F3-6613AA926276}" type="parTrans" cxnId="{2D814DA1-81B2-4DBB-A7B5-51AFB015E4BC}">
      <dgm:prSet/>
      <dgm:spPr/>
      <dgm:t>
        <a:bodyPr/>
        <a:lstStyle/>
        <a:p>
          <a:endParaRPr lang="en-US"/>
        </a:p>
      </dgm:t>
    </dgm:pt>
    <dgm:pt modelId="{35A54A6E-6525-4253-BECC-A7076F9BE1A5}" type="sibTrans" cxnId="{2D814DA1-81B2-4DBB-A7B5-51AFB015E4BC}">
      <dgm:prSet/>
      <dgm:spPr/>
      <dgm:t>
        <a:bodyPr/>
        <a:lstStyle/>
        <a:p>
          <a:endParaRPr lang="en-US"/>
        </a:p>
      </dgm:t>
    </dgm:pt>
    <dgm:pt modelId="{343912EC-8231-4BA3-B22B-B633820300D8}">
      <dgm:prSet/>
      <dgm:spPr/>
      <dgm:t>
        <a:bodyPr/>
        <a:lstStyle/>
        <a:p>
          <a:r>
            <a:rPr lang="en-US"/>
            <a:t>Assist</a:t>
          </a:r>
        </a:p>
      </dgm:t>
    </dgm:pt>
    <dgm:pt modelId="{DD998D8F-8C10-4118-9F14-4EFEC75C35DD}" type="parTrans" cxnId="{10DB0657-E5F1-417F-AC5B-BCE8EDB22880}">
      <dgm:prSet/>
      <dgm:spPr/>
      <dgm:t>
        <a:bodyPr/>
        <a:lstStyle/>
        <a:p>
          <a:endParaRPr lang="en-US"/>
        </a:p>
      </dgm:t>
    </dgm:pt>
    <dgm:pt modelId="{2F81E1C0-D6A3-418A-998C-571CFCA069AA}" type="sibTrans" cxnId="{10DB0657-E5F1-417F-AC5B-BCE8EDB22880}">
      <dgm:prSet/>
      <dgm:spPr/>
      <dgm:t>
        <a:bodyPr/>
        <a:lstStyle/>
        <a:p>
          <a:endParaRPr lang="en-US"/>
        </a:p>
      </dgm:t>
    </dgm:pt>
    <dgm:pt modelId="{4C931FE1-F5D0-4BEA-BA24-B3DC9DC9BECB}">
      <dgm:prSet/>
      <dgm:spPr/>
      <dgm:t>
        <a:bodyPr/>
        <a:lstStyle/>
        <a:p>
          <a:r>
            <a:rPr lang="en-US"/>
            <a:t>Assist the president during the meeting by writing each motion as stated and write down who made the motion and who seconded the motion and if it passes or fails</a:t>
          </a:r>
        </a:p>
      </dgm:t>
    </dgm:pt>
    <dgm:pt modelId="{98DAB362-5AA6-4038-87BD-CCA2696E7E94}" type="parTrans" cxnId="{D2078560-2B76-44AC-9FED-88C55EF44005}">
      <dgm:prSet/>
      <dgm:spPr/>
      <dgm:t>
        <a:bodyPr/>
        <a:lstStyle/>
        <a:p>
          <a:endParaRPr lang="en-US"/>
        </a:p>
      </dgm:t>
    </dgm:pt>
    <dgm:pt modelId="{DA1761E5-CAF1-47D6-9790-88F2859CB444}" type="sibTrans" cxnId="{D2078560-2B76-44AC-9FED-88C55EF44005}">
      <dgm:prSet/>
      <dgm:spPr/>
      <dgm:t>
        <a:bodyPr/>
        <a:lstStyle/>
        <a:p>
          <a:endParaRPr lang="en-US"/>
        </a:p>
      </dgm:t>
    </dgm:pt>
    <dgm:pt modelId="{24158EB7-EE2A-4A4B-8DA7-1A30A29AE612}" type="pres">
      <dgm:prSet presAssocID="{9A4487C4-2F0F-4CD3-BD5A-39D0BC66EE63}" presName="Name0" presStyleCnt="0">
        <dgm:presLayoutVars>
          <dgm:dir/>
          <dgm:animLvl val="lvl"/>
          <dgm:resizeHandles val="exact"/>
        </dgm:presLayoutVars>
      </dgm:prSet>
      <dgm:spPr/>
    </dgm:pt>
    <dgm:pt modelId="{4F56D15C-3AD6-4D56-922E-36466DD6C777}" type="pres">
      <dgm:prSet presAssocID="{343912EC-8231-4BA3-B22B-B633820300D8}" presName="boxAndChildren" presStyleCnt="0"/>
      <dgm:spPr/>
    </dgm:pt>
    <dgm:pt modelId="{1D56EFC1-94DA-4827-BCEB-38D898D61B0D}" type="pres">
      <dgm:prSet presAssocID="{343912EC-8231-4BA3-B22B-B633820300D8}" presName="parentTextBox" presStyleLbl="alignNode1" presStyleIdx="0" presStyleCnt="9"/>
      <dgm:spPr/>
    </dgm:pt>
    <dgm:pt modelId="{B3D0B0BB-F87A-4C5F-82EF-C25536E7C7D7}" type="pres">
      <dgm:prSet presAssocID="{343912EC-8231-4BA3-B22B-B633820300D8}" presName="descendantBox" presStyleLbl="bgAccFollowNode1" presStyleIdx="0" presStyleCnt="9"/>
      <dgm:spPr/>
    </dgm:pt>
    <dgm:pt modelId="{05008C8F-3722-4387-B695-C02C9AEC54CC}" type="pres">
      <dgm:prSet presAssocID="{64955D03-F7F2-4398-BB24-349019A06172}" presName="sp" presStyleCnt="0"/>
      <dgm:spPr/>
    </dgm:pt>
    <dgm:pt modelId="{E8F3CCD3-5B68-4E80-A794-29E9D5B2602A}" type="pres">
      <dgm:prSet presAssocID="{91D7B4E6-C074-45EE-99BA-190BC55ADB1B}" presName="arrowAndChildren" presStyleCnt="0"/>
      <dgm:spPr/>
    </dgm:pt>
    <dgm:pt modelId="{CFBCFF78-6850-47DA-89DE-59E16442AE7F}" type="pres">
      <dgm:prSet presAssocID="{91D7B4E6-C074-45EE-99BA-190BC55ADB1B}" presName="parentTextArrow" presStyleLbl="node1" presStyleIdx="0" presStyleCnt="0"/>
      <dgm:spPr/>
    </dgm:pt>
    <dgm:pt modelId="{5273DF44-2AD0-45B2-ACA5-53A8CF1F133C}" type="pres">
      <dgm:prSet presAssocID="{91D7B4E6-C074-45EE-99BA-190BC55ADB1B}" presName="arrow" presStyleLbl="alignNode1" presStyleIdx="1" presStyleCnt="9"/>
      <dgm:spPr/>
    </dgm:pt>
    <dgm:pt modelId="{2B5AA918-1D9A-4A02-BDA7-8E8A69D4DA65}" type="pres">
      <dgm:prSet presAssocID="{91D7B4E6-C074-45EE-99BA-190BC55ADB1B}" presName="descendantArrow" presStyleLbl="bgAccFollowNode1" presStyleIdx="1" presStyleCnt="9"/>
      <dgm:spPr/>
    </dgm:pt>
    <dgm:pt modelId="{ED3D67CD-0730-4198-8A47-1E273B6E22D8}" type="pres">
      <dgm:prSet presAssocID="{34881CF7-9492-4C81-8B1B-A625BBB8D9C5}" presName="sp" presStyleCnt="0"/>
      <dgm:spPr/>
    </dgm:pt>
    <dgm:pt modelId="{F6986986-5513-4A28-9C8F-52AE1AB55F80}" type="pres">
      <dgm:prSet presAssocID="{9B563048-4FB6-496A-A84D-200C58A28259}" presName="arrowAndChildren" presStyleCnt="0"/>
      <dgm:spPr/>
    </dgm:pt>
    <dgm:pt modelId="{5A336B1C-861F-4C11-9F1E-5001E1D91454}" type="pres">
      <dgm:prSet presAssocID="{9B563048-4FB6-496A-A84D-200C58A28259}" presName="parentTextArrow" presStyleLbl="node1" presStyleIdx="0" presStyleCnt="0"/>
      <dgm:spPr/>
    </dgm:pt>
    <dgm:pt modelId="{AFE9434A-FCD4-4B52-ADA1-63F4BCCFFDCD}" type="pres">
      <dgm:prSet presAssocID="{9B563048-4FB6-496A-A84D-200C58A28259}" presName="arrow" presStyleLbl="alignNode1" presStyleIdx="2" presStyleCnt="9"/>
      <dgm:spPr/>
    </dgm:pt>
    <dgm:pt modelId="{A024A9A3-DFDC-419D-91ED-FBC1F81E9852}" type="pres">
      <dgm:prSet presAssocID="{9B563048-4FB6-496A-A84D-200C58A28259}" presName="descendantArrow" presStyleLbl="bgAccFollowNode1" presStyleIdx="2" presStyleCnt="9"/>
      <dgm:spPr/>
    </dgm:pt>
    <dgm:pt modelId="{D75EE5DA-6736-4FA0-835E-84C3510FA9C0}" type="pres">
      <dgm:prSet presAssocID="{DC89CA31-7AA3-4DD2-B5EE-D25F7AA17E29}" presName="sp" presStyleCnt="0"/>
      <dgm:spPr/>
    </dgm:pt>
    <dgm:pt modelId="{E992CB57-5D55-43C8-A0B0-60ADECC144E5}" type="pres">
      <dgm:prSet presAssocID="{54752028-BCBE-42C8-949F-5E2CE84A63F6}" presName="arrowAndChildren" presStyleCnt="0"/>
      <dgm:spPr/>
    </dgm:pt>
    <dgm:pt modelId="{D82B5154-E120-42A0-94B4-90E04C63743F}" type="pres">
      <dgm:prSet presAssocID="{54752028-BCBE-42C8-949F-5E2CE84A63F6}" presName="parentTextArrow" presStyleLbl="node1" presStyleIdx="0" presStyleCnt="0"/>
      <dgm:spPr/>
    </dgm:pt>
    <dgm:pt modelId="{06B60AA3-88E0-4571-876F-17B02BE6363A}" type="pres">
      <dgm:prSet presAssocID="{54752028-BCBE-42C8-949F-5E2CE84A63F6}" presName="arrow" presStyleLbl="alignNode1" presStyleIdx="3" presStyleCnt="9"/>
      <dgm:spPr/>
    </dgm:pt>
    <dgm:pt modelId="{FC66F849-7C5F-4120-9F12-42EE85D5CEE3}" type="pres">
      <dgm:prSet presAssocID="{54752028-BCBE-42C8-949F-5E2CE84A63F6}" presName="descendantArrow" presStyleLbl="bgAccFollowNode1" presStyleIdx="3" presStyleCnt="9"/>
      <dgm:spPr/>
    </dgm:pt>
    <dgm:pt modelId="{83C6D8A1-A222-42A2-9E62-2A3D8BFE5AC1}" type="pres">
      <dgm:prSet presAssocID="{7715341B-CC60-4141-8B29-97B46211CBC9}" presName="sp" presStyleCnt="0"/>
      <dgm:spPr/>
    </dgm:pt>
    <dgm:pt modelId="{7E21C351-32A3-4237-B15A-67D3FEB53542}" type="pres">
      <dgm:prSet presAssocID="{AB9D1426-99AC-46E6-9BB2-77B736592377}" presName="arrowAndChildren" presStyleCnt="0"/>
      <dgm:spPr/>
    </dgm:pt>
    <dgm:pt modelId="{E6D78185-7050-49F9-865A-97C4C5453B31}" type="pres">
      <dgm:prSet presAssocID="{AB9D1426-99AC-46E6-9BB2-77B736592377}" presName="parentTextArrow" presStyleLbl="node1" presStyleIdx="0" presStyleCnt="0"/>
      <dgm:spPr/>
    </dgm:pt>
    <dgm:pt modelId="{30EBA892-2450-42BD-B4B2-A95F26233F9F}" type="pres">
      <dgm:prSet presAssocID="{AB9D1426-99AC-46E6-9BB2-77B736592377}" presName="arrow" presStyleLbl="alignNode1" presStyleIdx="4" presStyleCnt="9"/>
      <dgm:spPr/>
    </dgm:pt>
    <dgm:pt modelId="{772CEABB-5BF9-464C-A593-EFCC13A3CC6A}" type="pres">
      <dgm:prSet presAssocID="{AB9D1426-99AC-46E6-9BB2-77B736592377}" presName="descendantArrow" presStyleLbl="bgAccFollowNode1" presStyleIdx="4" presStyleCnt="9"/>
      <dgm:spPr/>
    </dgm:pt>
    <dgm:pt modelId="{57C918CD-725F-4AE8-8FAB-B0F0EE0C22B7}" type="pres">
      <dgm:prSet presAssocID="{ECAC8BC5-9362-4191-94C8-C63E29CD7B3B}" presName="sp" presStyleCnt="0"/>
      <dgm:spPr/>
    </dgm:pt>
    <dgm:pt modelId="{A5FCECD2-42B9-4991-B332-DEFED3E8993F}" type="pres">
      <dgm:prSet presAssocID="{52368C9B-BF2A-48F9-B1A9-C83DCF4BB997}" presName="arrowAndChildren" presStyleCnt="0"/>
      <dgm:spPr/>
    </dgm:pt>
    <dgm:pt modelId="{C2B75979-1A83-4E00-AD73-EF6707BFE889}" type="pres">
      <dgm:prSet presAssocID="{52368C9B-BF2A-48F9-B1A9-C83DCF4BB997}" presName="parentTextArrow" presStyleLbl="node1" presStyleIdx="0" presStyleCnt="0"/>
      <dgm:spPr/>
    </dgm:pt>
    <dgm:pt modelId="{6C56A913-4564-48D2-A7C0-D326C5367E2A}" type="pres">
      <dgm:prSet presAssocID="{52368C9B-BF2A-48F9-B1A9-C83DCF4BB997}" presName="arrow" presStyleLbl="alignNode1" presStyleIdx="5" presStyleCnt="9"/>
      <dgm:spPr/>
    </dgm:pt>
    <dgm:pt modelId="{55E0DD78-1753-4306-8899-1BBBD8233816}" type="pres">
      <dgm:prSet presAssocID="{52368C9B-BF2A-48F9-B1A9-C83DCF4BB997}" presName="descendantArrow" presStyleLbl="bgAccFollowNode1" presStyleIdx="5" presStyleCnt="9"/>
      <dgm:spPr/>
    </dgm:pt>
    <dgm:pt modelId="{28BBE0DC-C6D2-4213-A71E-4E261A6CD33A}" type="pres">
      <dgm:prSet presAssocID="{C933880E-6465-476C-B448-465EAFB8E3CA}" presName="sp" presStyleCnt="0"/>
      <dgm:spPr/>
    </dgm:pt>
    <dgm:pt modelId="{59F26F2A-AE17-4DF4-A296-73D241AD7E7D}" type="pres">
      <dgm:prSet presAssocID="{599F41B5-0704-487A-84AD-2F0665237A31}" presName="arrowAndChildren" presStyleCnt="0"/>
      <dgm:spPr/>
    </dgm:pt>
    <dgm:pt modelId="{8940C326-D61B-4C97-8E27-196AD5DFE76C}" type="pres">
      <dgm:prSet presAssocID="{599F41B5-0704-487A-84AD-2F0665237A31}" presName="parentTextArrow" presStyleLbl="node1" presStyleIdx="0" presStyleCnt="0"/>
      <dgm:spPr/>
    </dgm:pt>
    <dgm:pt modelId="{1EB1D71F-3F93-4135-AAEC-5EEF9FAF7F20}" type="pres">
      <dgm:prSet presAssocID="{599F41B5-0704-487A-84AD-2F0665237A31}" presName="arrow" presStyleLbl="alignNode1" presStyleIdx="6" presStyleCnt="9"/>
      <dgm:spPr/>
    </dgm:pt>
    <dgm:pt modelId="{23F978B3-A870-47BB-837C-1536268CF964}" type="pres">
      <dgm:prSet presAssocID="{599F41B5-0704-487A-84AD-2F0665237A31}" presName="descendantArrow" presStyleLbl="bgAccFollowNode1" presStyleIdx="6" presStyleCnt="9"/>
      <dgm:spPr/>
    </dgm:pt>
    <dgm:pt modelId="{30B67320-D61F-4F64-A06B-86535F5FBE4B}" type="pres">
      <dgm:prSet presAssocID="{CC12CFA8-2D6D-4960-85AA-E1465940150A}" presName="sp" presStyleCnt="0"/>
      <dgm:spPr/>
    </dgm:pt>
    <dgm:pt modelId="{0B38B30C-A639-47D8-B6C4-5C7FFAB99CE3}" type="pres">
      <dgm:prSet presAssocID="{C007AB94-0222-4BF1-969E-72E41AB52998}" presName="arrowAndChildren" presStyleCnt="0"/>
      <dgm:spPr/>
    </dgm:pt>
    <dgm:pt modelId="{3D7E87BC-12EB-4EBB-BE26-D8679FD69C1D}" type="pres">
      <dgm:prSet presAssocID="{C007AB94-0222-4BF1-969E-72E41AB52998}" presName="parentTextArrow" presStyleLbl="node1" presStyleIdx="0" presStyleCnt="0"/>
      <dgm:spPr/>
    </dgm:pt>
    <dgm:pt modelId="{FF028EF8-AC6F-40F3-AE06-E63A19155A59}" type="pres">
      <dgm:prSet presAssocID="{C007AB94-0222-4BF1-969E-72E41AB52998}" presName="arrow" presStyleLbl="alignNode1" presStyleIdx="7" presStyleCnt="9"/>
      <dgm:spPr/>
    </dgm:pt>
    <dgm:pt modelId="{0688604E-04A3-416E-A549-E23C5FF47D13}" type="pres">
      <dgm:prSet presAssocID="{C007AB94-0222-4BF1-969E-72E41AB52998}" presName="descendantArrow" presStyleLbl="bgAccFollowNode1" presStyleIdx="7" presStyleCnt="9"/>
      <dgm:spPr/>
    </dgm:pt>
    <dgm:pt modelId="{FF344382-00B1-4000-B5B1-541E7847A05B}" type="pres">
      <dgm:prSet presAssocID="{6831917A-7B68-4070-898D-0ED40D131A1B}" presName="sp" presStyleCnt="0"/>
      <dgm:spPr/>
    </dgm:pt>
    <dgm:pt modelId="{71CB766A-F85F-4B7E-A29E-EB0002670C67}" type="pres">
      <dgm:prSet presAssocID="{E06314A4-08F6-43CB-9CDB-C68FB25C614E}" presName="arrowAndChildren" presStyleCnt="0"/>
      <dgm:spPr/>
    </dgm:pt>
    <dgm:pt modelId="{A314D876-7CD4-41D6-A50F-E9A8640449C0}" type="pres">
      <dgm:prSet presAssocID="{E06314A4-08F6-43CB-9CDB-C68FB25C614E}" presName="parentTextArrow" presStyleLbl="node1" presStyleIdx="0" presStyleCnt="0"/>
      <dgm:spPr/>
    </dgm:pt>
    <dgm:pt modelId="{148D6D3F-4956-4274-93DC-580502271225}" type="pres">
      <dgm:prSet presAssocID="{E06314A4-08F6-43CB-9CDB-C68FB25C614E}" presName="arrow" presStyleLbl="alignNode1" presStyleIdx="8" presStyleCnt="9"/>
      <dgm:spPr/>
    </dgm:pt>
    <dgm:pt modelId="{2C2132D2-4AB0-401A-9506-DD169CFF590A}" type="pres">
      <dgm:prSet presAssocID="{E06314A4-08F6-43CB-9CDB-C68FB25C614E}" presName="descendantArrow" presStyleLbl="bgAccFollowNode1" presStyleIdx="8" presStyleCnt="9"/>
      <dgm:spPr/>
    </dgm:pt>
  </dgm:ptLst>
  <dgm:cxnLst>
    <dgm:cxn modelId="{C4CA1906-8584-42E9-89BB-4CE09A6C4F90}" type="presOf" srcId="{C007AB94-0222-4BF1-969E-72E41AB52998}" destId="{FF028EF8-AC6F-40F3-AE06-E63A19155A59}" srcOrd="1" destOrd="0" presId="urn:microsoft.com/office/officeart/2016/7/layout/VerticalDownArrowProcess"/>
    <dgm:cxn modelId="{9ED72A09-68A0-4225-A5BD-E356A65F9706}" srcId="{9A4487C4-2F0F-4CD3-BD5A-39D0BC66EE63}" destId="{C007AB94-0222-4BF1-969E-72E41AB52998}" srcOrd="1" destOrd="0" parTransId="{A41F63C6-130B-4472-A8E2-2E3342948941}" sibTransId="{CC12CFA8-2D6D-4960-85AA-E1465940150A}"/>
    <dgm:cxn modelId="{797C1A0E-255F-44FE-B58F-22890C068D3F}" type="presOf" srcId="{9DB12987-7159-4612-B706-B4B37B574704}" destId="{2C2132D2-4AB0-401A-9506-DD169CFF590A}" srcOrd="0" destOrd="0" presId="urn:microsoft.com/office/officeart/2016/7/layout/VerticalDownArrowProcess"/>
    <dgm:cxn modelId="{5D0FEA0E-B9CE-493F-A275-F82A49928AAF}" type="presOf" srcId="{E06314A4-08F6-43CB-9CDB-C68FB25C614E}" destId="{A314D876-7CD4-41D6-A50F-E9A8640449C0}" srcOrd="0" destOrd="0" presId="urn:microsoft.com/office/officeart/2016/7/layout/VerticalDownArrowProcess"/>
    <dgm:cxn modelId="{FD1D5A0F-E348-4FAE-9B8D-C1A9B9F51C39}" srcId="{9A4487C4-2F0F-4CD3-BD5A-39D0BC66EE63}" destId="{599F41B5-0704-487A-84AD-2F0665237A31}" srcOrd="2" destOrd="0" parTransId="{1D023C9B-3471-46E8-AA4D-6AEDF23B18C6}" sibTransId="{C933880E-6465-476C-B448-465EAFB8E3CA}"/>
    <dgm:cxn modelId="{205C9C14-8B77-484D-B38D-A31ADAF7D0E4}" type="presOf" srcId="{4B133971-F2CA-4C34-86CA-C10931D18E6F}" destId="{2B5AA918-1D9A-4A02-BDA7-8E8A69D4DA65}" srcOrd="0" destOrd="0" presId="urn:microsoft.com/office/officeart/2016/7/layout/VerticalDownArrowProcess"/>
    <dgm:cxn modelId="{15E7B616-EB78-4B14-AE08-BEB130DBD009}" srcId="{9A4487C4-2F0F-4CD3-BD5A-39D0BC66EE63}" destId="{91D7B4E6-C074-45EE-99BA-190BC55ADB1B}" srcOrd="7" destOrd="0" parTransId="{915B0969-2A13-4663-A28B-1354011E1D08}" sibTransId="{64955D03-F7F2-4398-BB24-349019A06172}"/>
    <dgm:cxn modelId="{184D6717-2189-4CA5-9AEE-5C4C0D435777}" type="presOf" srcId="{9B563048-4FB6-496A-A84D-200C58A28259}" destId="{AFE9434A-FCD4-4B52-ADA1-63F4BCCFFDCD}" srcOrd="1" destOrd="0" presId="urn:microsoft.com/office/officeart/2016/7/layout/VerticalDownArrowProcess"/>
    <dgm:cxn modelId="{2A620121-89DE-4BC1-8373-70B3C187CDB3}" srcId="{52368C9B-BF2A-48F9-B1A9-C83DCF4BB997}" destId="{AAB8C3E4-7303-4B60-93B0-BC6F69558111}" srcOrd="0" destOrd="0" parTransId="{C0036FEB-291F-4C62-8F73-6127481C1FC4}" sibTransId="{21346091-98BA-48DB-959D-CC97B1BD5087}"/>
    <dgm:cxn modelId="{2990AD23-465D-4CD3-8A15-C27A39F87408}" srcId="{9A4487C4-2F0F-4CD3-BD5A-39D0BC66EE63}" destId="{52368C9B-BF2A-48F9-B1A9-C83DCF4BB997}" srcOrd="3" destOrd="0" parTransId="{24251390-BE15-46E8-B135-FD8902D23427}" sibTransId="{ECAC8BC5-9362-4191-94C8-C63E29CD7B3B}"/>
    <dgm:cxn modelId="{1EB3EB23-F233-406E-98F2-F5D504F6BBF4}" srcId="{599F41B5-0704-487A-84AD-2F0665237A31}" destId="{DC11016B-3317-4113-AC82-D5C3763669FB}" srcOrd="0" destOrd="0" parTransId="{151F255E-1869-4DA0-B89A-AC33B0E1B95A}" sibTransId="{E873F36F-28D5-4134-8D64-5537848E76AE}"/>
    <dgm:cxn modelId="{D6852631-D465-4456-857C-1BAFF32357AB}" type="presOf" srcId="{91D7B4E6-C074-45EE-99BA-190BC55ADB1B}" destId="{5273DF44-2AD0-45B2-ACA5-53A8CF1F133C}" srcOrd="1" destOrd="0" presId="urn:microsoft.com/office/officeart/2016/7/layout/VerticalDownArrowProcess"/>
    <dgm:cxn modelId="{25A8203C-E659-4B31-BD67-E4839945C22B}" srcId="{9A4487C4-2F0F-4CD3-BD5A-39D0BC66EE63}" destId="{9B563048-4FB6-496A-A84D-200C58A28259}" srcOrd="6" destOrd="0" parTransId="{7E9C003A-54FF-455A-ADEF-B0483C08EF78}" sibTransId="{34881CF7-9492-4C81-8B1B-A625BBB8D9C5}"/>
    <dgm:cxn modelId="{D2078560-2B76-44AC-9FED-88C55EF44005}" srcId="{343912EC-8231-4BA3-B22B-B633820300D8}" destId="{4C931FE1-F5D0-4BEA-BA24-B3DC9DC9BECB}" srcOrd="0" destOrd="0" parTransId="{98DAB362-5AA6-4038-87BD-CCA2696E7E94}" sibTransId="{DA1761E5-CAF1-47D6-9790-88F2859CB444}"/>
    <dgm:cxn modelId="{21831044-E1B1-4A7C-9FD9-FB52C469B2BD}" type="presOf" srcId="{599F41B5-0704-487A-84AD-2F0665237A31}" destId="{1EB1D71F-3F93-4135-AAEC-5EEF9FAF7F20}" srcOrd="1" destOrd="0" presId="urn:microsoft.com/office/officeart/2016/7/layout/VerticalDownArrowProcess"/>
    <dgm:cxn modelId="{9E612964-F39F-466E-83AB-02F0392489E2}" type="presOf" srcId="{AB9D1426-99AC-46E6-9BB2-77B736592377}" destId="{30EBA892-2450-42BD-B4B2-A95F26233F9F}" srcOrd="1" destOrd="0" presId="urn:microsoft.com/office/officeart/2016/7/layout/VerticalDownArrowProcess"/>
    <dgm:cxn modelId="{CD777245-90E1-425A-8DE4-06991984F4E0}" type="presOf" srcId="{9A4487C4-2F0F-4CD3-BD5A-39D0BC66EE63}" destId="{24158EB7-EE2A-4A4B-8DA7-1A30A29AE612}" srcOrd="0" destOrd="0" presId="urn:microsoft.com/office/officeart/2016/7/layout/VerticalDownArrowProcess"/>
    <dgm:cxn modelId="{C699C668-4723-4B1C-B78F-75269BBBF260}" srcId="{AB9D1426-99AC-46E6-9BB2-77B736592377}" destId="{54AC9630-CA0F-4B04-911C-AB52AD84FF5F}" srcOrd="0" destOrd="0" parTransId="{6FB55960-83D0-496F-B7A5-3175A098AE25}" sibTransId="{1A89A4A1-26B0-45FC-9898-FB2025C2EE1D}"/>
    <dgm:cxn modelId="{B03D564B-DC8A-4B8D-AD9C-331FDFE1DACC}" type="presOf" srcId="{54AC9630-CA0F-4B04-911C-AB52AD84FF5F}" destId="{772CEABB-5BF9-464C-A593-EFCC13A3CC6A}" srcOrd="0" destOrd="0" presId="urn:microsoft.com/office/officeart/2016/7/layout/VerticalDownArrowProcess"/>
    <dgm:cxn modelId="{955F7972-D743-44EF-9B5C-9662C1574125}" type="presOf" srcId="{AB9D1426-99AC-46E6-9BB2-77B736592377}" destId="{E6D78185-7050-49F9-865A-97C4C5453B31}" srcOrd="0" destOrd="0" presId="urn:microsoft.com/office/officeart/2016/7/layout/VerticalDownArrowProcess"/>
    <dgm:cxn modelId="{80931176-D56F-480D-B5B7-5E09DC72B8F8}" type="presOf" srcId="{54752028-BCBE-42C8-949F-5E2CE84A63F6}" destId="{D82B5154-E120-42A0-94B4-90E04C63743F}" srcOrd="0" destOrd="0" presId="urn:microsoft.com/office/officeart/2016/7/layout/VerticalDownArrowProcess"/>
    <dgm:cxn modelId="{10DB0657-E5F1-417F-AC5B-BCE8EDB22880}" srcId="{9A4487C4-2F0F-4CD3-BD5A-39D0BC66EE63}" destId="{343912EC-8231-4BA3-B22B-B633820300D8}" srcOrd="8" destOrd="0" parTransId="{DD998D8F-8C10-4118-9F14-4EFEC75C35DD}" sibTransId="{2F81E1C0-D6A3-418A-998C-571CFCA069AA}"/>
    <dgm:cxn modelId="{174C7277-69B5-4F00-9169-B1A0C1F8DB06}" srcId="{9A4487C4-2F0F-4CD3-BD5A-39D0BC66EE63}" destId="{AB9D1426-99AC-46E6-9BB2-77B736592377}" srcOrd="4" destOrd="0" parTransId="{C7E9A3D9-99AE-4A26-9E88-A5287B1EC2AE}" sibTransId="{7715341B-CC60-4141-8B29-97B46211CBC9}"/>
    <dgm:cxn modelId="{F28C6479-1FD9-43A3-803E-9DBAA413D412}" srcId="{C007AB94-0222-4BF1-969E-72E41AB52998}" destId="{8FCCE4DC-8F58-413C-A2E0-0C2DD3C5496B}" srcOrd="0" destOrd="0" parTransId="{59AA019D-3EC2-40A2-B91A-09DFEEDD9EA3}" sibTransId="{EDCD9D9D-5177-4FE5-831B-0DE61DB41F86}"/>
    <dgm:cxn modelId="{5E79897E-95F1-404B-AF78-8175CB97C629}" type="presOf" srcId="{71B9BCF8-42C1-4C18-8FDF-20078026AC9F}" destId="{A024A9A3-DFDC-419D-91ED-FBC1F81E9852}" srcOrd="0" destOrd="0" presId="urn:microsoft.com/office/officeart/2016/7/layout/VerticalDownArrowProcess"/>
    <dgm:cxn modelId="{4A6E9D82-5F69-4F81-B0FD-8669C9B96158}" srcId="{9A4487C4-2F0F-4CD3-BD5A-39D0BC66EE63}" destId="{54752028-BCBE-42C8-949F-5E2CE84A63F6}" srcOrd="5" destOrd="0" parTransId="{C1365461-8F4F-4E4D-96E0-2F4D3663A982}" sibTransId="{DC89CA31-7AA3-4DD2-B5EE-D25F7AA17E29}"/>
    <dgm:cxn modelId="{46C6598D-99B2-4BF2-A3CE-E1DCA7E47E89}" type="presOf" srcId="{AAB8C3E4-7303-4B60-93B0-BC6F69558111}" destId="{55E0DD78-1753-4306-8899-1BBBD8233816}" srcOrd="0" destOrd="0" presId="urn:microsoft.com/office/officeart/2016/7/layout/VerticalDownArrowProcess"/>
    <dgm:cxn modelId="{1B669F8F-4C64-4056-B20C-E501C4B5C695}" srcId="{9A4487C4-2F0F-4CD3-BD5A-39D0BC66EE63}" destId="{E06314A4-08F6-43CB-9CDB-C68FB25C614E}" srcOrd="0" destOrd="0" parTransId="{E7893E1C-2E4A-402F-8130-3BA4D08ED05B}" sibTransId="{6831917A-7B68-4070-898D-0ED40D131A1B}"/>
    <dgm:cxn modelId="{07ACC291-E2C9-4F6F-919D-861DF173DC6D}" type="presOf" srcId="{52368C9B-BF2A-48F9-B1A9-C83DCF4BB997}" destId="{C2B75979-1A83-4E00-AD73-EF6707BFE889}" srcOrd="0" destOrd="0" presId="urn:microsoft.com/office/officeart/2016/7/layout/VerticalDownArrowProcess"/>
    <dgm:cxn modelId="{72C43498-66FF-4B9E-914A-F7D3423201E9}" type="presOf" srcId="{599F41B5-0704-487A-84AD-2F0665237A31}" destId="{8940C326-D61B-4C97-8E27-196AD5DFE76C}" srcOrd="0" destOrd="0" presId="urn:microsoft.com/office/officeart/2016/7/layout/VerticalDownArrowProcess"/>
    <dgm:cxn modelId="{2D814DA1-81B2-4DBB-A7B5-51AFB015E4BC}" srcId="{91D7B4E6-C074-45EE-99BA-190BC55ADB1B}" destId="{4B133971-F2CA-4C34-86CA-C10931D18E6F}" srcOrd="0" destOrd="0" parTransId="{2ACA528D-2430-40F6-B8F3-6613AA926276}" sibTransId="{35A54A6E-6525-4253-BECC-A7076F9BE1A5}"/>
    <dgm:cxn modelId="{613FFEB6-5477-4F14-A1DF-48D71935FEF3}" srcId="{E06314A4-08F6-43CB-9CDB-C68FB25C614E}" destId="{9DB12987-7159-4612-B706-B4B37B574704}" srcOrd="0" destOrd="0" parTransId="{E5A765BC-C83F-44BD-9774-22135A08BE02}" sibTransId="{6E4A53B5-CB32-44D0-A958-9A8DA96BBCB1}"/>
    <dgm:cxn modelId="{D0A300B8-F40F-4B9C-BC0D-E66036FD037C}" type="presOf" srcId="{C007AB94-0222-4BF1-969E-72E41AB52998}" destId="{3D7E87BC-12EB-4EBB-BE26-D8679FD69C1D}" srcOrd="0" destOrd="0" presId="urn:microsoft.com/office/officeart/2016/7/layout/VerticalDownArrowProcess"/>
    <dgm:cxn modelId="{90A161BD-351C-4B55-A64A-4742C5BD9C73}" type="presOf" srcId="{4C931FE1-F5D0-4BEA-BA24-B3DC9DC9BECB}" destId="{B3D0B0BB-F87A-4C5F-82EF-C25536E7C7D7}" srcOrd="0" destOrd="0" presId="urn:microsoft.com/office/officeart/2016/7/layout/VerticalDownArrowProcess"/>
    <dgm:cxn modelId="{2EB4A2BD-F2FA-42D5-B6D4-F0E2CAC38272}" type="presOf" srcId="{9B563048-4FB6-496A-A84D-200C58A28259}" destId="{5A336B1C-861F-4C11-9F1E-5001E1D91454}" srcOrd="0" destOrd="0" presId="urn:microsoft.com/office/officeart/2016/7/layout/VerticalDownArrowProcess"/>
    <dgm:cxn modelId="{21382AC6-5BC2-4E0D-B02E-EE7940782A45}" type="presOf" srcId="{DC11016B-3317-4113-AC82-D5C3763669FB}" destId="{23F978B3-A870-47BB-837C-1536268CF964}" srcOrd="0" destOrd="0" presId="urn:microsoft.com/office/officeart/2016/7/layout/VerticalDownArrowProcess"/>
    <dgm:cxn modelId="{AE1F5DD3-A177-4AA4-AEFD-42476B99DB4B}" type="presOf" srcId="{91D7B4E6-C074-45EE-99BA-190BC55ADB1B}" destId="{CFBCFF78-6850-47DA-89DE-59E16442AE7F}" srcOrd="0" destOrd="0" presId="urn:microsoft.com/office/officeart/2016/7/layout/VerticalDownArrowProcess"/>
    <dgm:cxn modelId="{6C32ADD8-FE6C-469B-B253-FC1DBC221626}" type="presOf" srcId="{52368C9B-BF2A-48F9-B1A9-C83DCF4BB997}" destId="{6C56A913-4564-48D2-A7C0-D326C5367E2A}" srcOrd="1" destOrd="0" presId="urn:microsoft.com/office/officeart/2016/7/layout/VerticalDownArrowProcess"/>
    <dgm:cxn modelId="{4CA6DEDC-47AC-4315-B766-EAA2849A1F9B}" type="presOf" srcId="{54752028-BCBE-42C8-949F-5E2CE84A63F6}" destId="{06B60AA3-88E0-4571-876F-17B02BE6363A}" srcOrd="1" destOrd="0" presId="urn:microsoft.com/office/officeart/2016/7/layout/VerticalDownArrowProcess"/>
    <dgm:cxn modelId="{AB6F5BDD-12EF-4447-B39E-3834FBE765CD}" type="presOf" srcId="{67FDB02A-CA41-4B7A-AFDC-9A5A0A8F7FA6}" destId="{FC66F849-7C5F-4120-9F12-42EE85D5CEE3}" srcOrd="0" destOrd="0" presId="urn:microsoft.com/office/officeart/2016/7/layout/VerticalDownArrowProcess"/>
    <dgm:cxn modelId="{F1EB29E1-B24D-4387-A1AC-6440D53752E4}" type="presOf" srcId="{343912EC-8231-4BA3-B22B-B633820300D8}" destId="{1D56EFC1-94DA-4827-BCEB-38D898D61B0D}" srcOrd="0" destOrd="0" presId="urn:microsoft.com/office/officeart/2016/7/layout/VerticalDownArrowProcess"/>
    <dgm:cxn modelId="{255316ED-1FD1-4510-8D87-E39AF266E2E2}" srcId="{54752028-BCBE-42C8-949F-5E2CE84A63F6}" destId="{67FDB02A-CA41-4B7A-AFDC-9A5A0A8F7FA6}" srcOrd="0" destOrd="0" parTransId="{E2CDBFBF-6784-4536-988F-9F051C1837F0}" sibTransId="{E29A6C42-4337-4232-90A4-8ABB06A8F2EA}"/>
    <dgm:cxn modelId="{154DDAF1-8A2F-4021-B99A-7B86357E8DC5}" type="presOf" srcId="{E06314A4-08F6-43CB-9CDB-C68FB25C614E}" destId="{148D6D3F-4956-4274-93DC-580502271225}" srcOrd="1" destOrd="0" presId="urn:microsoft.com/office/officeart/2016/7/layout/VerticalDownArrowProcess"/>
    <dgm:cxn modelId="{6B15D0F4-8822-4FFE-8C11-DF44016E1EA4}" srcId="{9B563048-4FB6-496A-A84D-200C58A28259}" destId="{71B9BCF8-42C1-4C18-8FDF-20078026AC9F}" srcOrd="0" destOrd="0" parTransId="{0FD5E5E0-9332-4F52-9465-7F0045B93ED3}" sibTransId="{369EE0B8-B955-4109-A946-3B04D655887B}"/>
    <dgm:cxn modelId="{72C9E3F9-7E9D-4538-99E1-BAF05CF144E7}" type="presOf" srcId="{8FCCE4DC-8F58-413C-A2E0-0C2DD3C5496B}" destId="{0688604E-04A3-416E-A549-E23C5FF47D13}" srcOrd="0" destOrd="0" presId="urn:microsoft.com/office/officeart/2016/7/layout/VerticalDownArrowProcess"/>
    <dgm:cxn modelId="{4042698F-6B03-477A-99BD-4D41E105BE98}" type="presParOf" srcId="{24158EB7-EE2A-4A4B-8DA7-1A30A29AE612}" destId="{4F56D15C-3AD6-4D56-922E-36466DD6C777}" srcOrd="0" destOrd="0" presId="urn:microsoft.com/office/officeart/2016/7/layout/VerticalDownArrowProcess"/>
    <dgm:cxn modelId="{E098FCF4-00BD-4C59-BE0A-7E620C40D2B4}" type="presParOf" srcId="{4F56D15C-3AD6-4D56-922E-36466DD6C777}" destId="{1D56EFC1-94DA-4827-BCEB-38D898D61B0D}" srcOrd="0" destOrd="0" presId="urn:microsoft.com/office/officeart/2016/7/layout/VerticalDownArrowProcess"/>
    <dgm:cxn modelId="{FE07E9DA-0C3C-4E8D-AB51-409AD7C005F9}" type="presParOf" srcId="{4F56D15C-3AD6-4D56-922E-36466DD6C777}" destId="{B3D0B0BB-F87A-4C5F-82EF-C25536E7C7D7}" srcOrd="1" destOrd="0" presId="urn:microsoft.com/office/officeart/2016/7/layout/VerticalDownArrowProcess"/>
    <dgm:cxn modelId="{8128CEF6-577B-4BDB-B1F1-7E5B8D798739}" type="presParOf" srcId="{24158EB7-EE2A-4A4B-8DA7-1A30A29AE612}" destId="{05008C8F-3722-4387-B695-C02C9AEC54CC}" srcOrd="1" destOrd="0" presId="urn:microsoft.com/office/officeart/2016/7/layout/VerticalDownArrowProcess"/>
    <dgm:cxn modelId="{DDEA9136-112A-432F-B03E-338CB7AE3F34}" type="presParOf" srcId="{24158EB7-EE2A-4A4B-8DA7-1A30A29AE612}" destId="{E8F3CCD3-5B68-4E80-A794-29E9D5B2602A}" srcOrd="2" destOrd="0" presId="urn:microsoft.com/office/officeart/2016/7/layout/VerticalDownArrowProcess"/>
    <dgm:cxn modelId="{0554D7FD-5FF6-4A2D-A540-78498BA6DD42}" type="presParOf" srcId="{E8F3CCD3-5B68-4E80-A794-29E9D5B2602A}" destId="{CFBCFF78-6850-47DA-89DE-59E16442AE7F}" srcOrd="0" destOrd="0" presId="urn:microsoft.com/office/officeart/2016/7/layout/VerticalDownArrowProcess"/>
    <dgm:cxn modelId="{4C95EBE1-C573-4910-9498-5DFA6268DBB0}" type="presParOf" srcId="{E8F3CCD3-5B68-4E80-A794-29E9D5B2602A}" destId="{5273DF44-2AD0-45B2-ACA5-53A8CF1F133C}" srcOrd="1" destOrd="0" presId="urn:microsoft.com/office/officeart/2016/7/layout/VerticalDownArrowProcess"/>
    <dgm:cxn modelId="{53329D0C-335C-4C7B-8D96-5DA316382167}" type="presParOf" srcId="{E8F3CCD3-5B68-4E80-A794-29E9D5B2602A}" destId="{2B5AA918-1D9A-4A02-BDA7-8E8A69D4DA65}" srcOrd="2" destOrd="0" presId="urn:microsoft.com/office/officeart/2016/7/layout/VerticalDownArrowProcess"/>
    <dgm:cxn modelId="{796FA1D3-CDE8-4228-8899-334140BD9A57}" type="presParOf" srcId="{24158EB7-EE2A-4A4B-8DA7-1A30A29AE612}" destId="{ED3D67CD-0730-4198-8A47-1E273B6E22D8}" srcOrd="3" destOrd="0" presId="urn:microsoft.com/office/officeart/2016/7/layout/VerticalDownArrowProcess"/>
    <dgm:cxn modelId="{99FF866D-32A7-4971-B1EB-E92488D52DF9}" type="presParOf" srcId="{24158EB7-EE2A-4A4B-8DA7-1A30A29AE612}" destId="{F6986986-5513-4A28-9C8F-52AE1AB55F80}" srcOrd="4" destOrd="0" presId="urn:microsoft.com/office/officeart/2016/7/layout/VerticalDownArrowProcess"/>
    <dgm:cxn modelId="{E9AF10BB-E927-4F72-A3CB-2A8156D72FB6}" type="presParOf" srcId="{F6986986-5513-4A28-9C8F-52AE1AB55F80}" destId="{5A336B1C-861F-4C11-9F1E-5001E1D91454}" srcOrd="0" destOrd="0" presId="urn:microsoft.com/office/officeart/2016/7/layout/VerticalDownArrowProcess"/>
    <dgm:cxn modelId="{00BB8BA4-38C1-4707-91D6-EB5BA71D7C81}" type="presParOf" srcId="{F6986986-5513-4A28-9C8F-52AE1AB55F80}" destId="{AFE9434A-FCD4-4B52-ADA1-63F4BCCFFDCD}" srcOrd="1" destOrd="0" presId="urn:microsoft.com/office/officeart/2016/7/layout/VerticalDownArrowProcess"/>
    <dgm:cxn modelId="{E28DF86F-C5DC-4710-816D-D87772B1A74A}" type="presParOf" srcId="{F6986986-5513-4A28-9C8F-52AE1AB55F80}" destId="{A024A9A3-DFDC-419D-91ED-FBC1F81E9852}" srcOrd="2" destOrd="0" presId="urn:microsoft.com/office/officeart/2016/7/layout/VerticalDownArrowProcess"/>
    <dgm:cxn modelId="{5EA18FB2-D6E1-486B-9EF5-C38C3731D738}" type="presParOf" srcId="{24158EB7-EE2A-4A4B-8DA7-1A30A29AE612}" destId="{D75EE5DA-6736-4FA0-835E-84C3510FA9C0}" srcOrd="5" destOrd="0" presId="urn:microsoft.com/office/officeart/2016/7/layout/VerticalDownArrowProcess"/>
    <dgm:cxn modelId="{B76A1424-AF5E-4C6B-A68F-CC05DCDF287A}" type="presParOf" srcId="{24158EB7-EE2A-4A4B-8DA7-1A30A29AE612}" destId="{E992CB57-5D55-43C8-A0B0-60ADECC144E5}" srcOrd="6" destOrd="0" presId="urn:microsoft.com/office/officeart/2016/7/layout/VerticalDownArrowProcess"/>
    <dgm:cxn modelId="{3DFC00A6-9B6C-4C0D-B0F5-3A5129A9FD89}" type="presParOf" srcId="{E992CB57-5D55-43C8-A0B0-60ADECC144E5}" destId="{D82B5154-E120-42A0-94B4-90E04C63743F}" srcOrd="0" destOrd="0" presId="urn:microsoft.com/office/officeart/2016/7/layout/VerticalDownArrowProcess"/>
    <dgm:cxn modelId="{14EA57E8-A675-4936-85EE-42258EC4D564}" type="presParOf" srcId="{E992CB57-5D55-43C8-A0B0-60ADECC144E5}" destId="{06B60AA3-88E0-4571-876F-17B02BE6363A}" srcOrd="1" destOrd="0" presId="urn:microsoft.com/office/officeart/2016/7/layout/VerticalDownArrowProcess"/>
    <dgm:cxn modelId="{13A9D043-D327-4ABA-A1C7-6E52BDA4FA8E}" type="presParOf" srcId="{E992CB57-5D55-43C8-A0B0-60ADECC144E5}" destId="{FC66F849-7C5F-4120-9F12-42EE85D5CEE3}" srcOrd="2" destOrd="0" presId="urn:microsoft.com/office/officeart/2016/7/layout/VerticalDownArrowProcess"/>
    <dgm:cxn modelId="{3928D254-9CAA-483E-85FC-5D3CD29907E8}" type="presParOf" srcId="{24158EB7-EE2A-4A4B-8DA7-1A30A29AE612}" destId="{83C6D8A1-A222-42A2-9E62-2A3D8BFE5AC1}" srcOrd="7" destOrd="0" presId="urn:microsoft.com/office/officeart/2016/7/layout/VerticalDownArrowProcess"/>
    <dgm:cxn modelId="{A65FB52E-4F3B-448B-9B7E-8CB499A32D64}" type="presParOf" srcId="{24158EB7-EE2A-4A4B-8DA7-1A30A29AE612}" destId="{7E21C351-32A3-4237-B15A-67D3FEB53542}" srcOrd="8" destOrd="0" presId="urn:microsoft.com/office/officeart/2016/7/layout/VerticalDownArrowProcess"/>
    <dgm:cxn modelId="{82C4BB90-A5D0-4711-AC02-33FAA5E6E258}" type="presParOf" srcId="{7E21C351-32A3-4237-B15A-67D3FEB53542}" destId="{E6D78185-7050-49F9-865A-97C4C5453B31}" srcOrd="0" destOrd="0" presId="urn:microsoft.com/office/officeart/2016/7/layout/VerticalDownArrowProcess"/>
    <dgm:cxn modelId="{6178FFCC-674E-499F-AA35-D4F85B9A3668}" type="presParOf" srcId="{7E21C351-32A3-4237-B15A-67D3FEB53542}" destId="{30EBA892-2450-42BD-B4B2-A95F26233F9F}" srcOrd="1" destOrd="0" presId="urn:microsoft.com/office/officeart/2016/7/layout/VerticalDownArrowProcess"/>
    <dgm:cxn modelId="{E2D09E34-8B11-4257-AEA0-97D071BC1650}" type="presParOf" srcId="{7E21C351-32A3-4237-B15A-67D3FEB53542}" destId="{772CEABB-5BF9-464C-A593-EFCC13A3CC6A}" srcOrd="2" destOrd="0" presId="urn:microsoft.com/office/officeart/2016/7/layout/VerticalDownArrowProcess"/>
    <dgm:cxn modelId="{479659CC-536E-4003-92DF-2D6D92245A26}" type="presParOf" srcId="{24158EB7-EE2A-4A4B-8DA7-1A30A29AE612}" destId="{57C918CD-725F-4AE8-8FAB-B0F0EE0C22B7}" srcOrd="9" destOrd="0" presId="urn:microsoft.com/office/officeart/2016/7/layout/VerticalDownArrowProcess"/>
    <dgm:cxn modelId="{B03ECAE0-CDCA-4DC5-B3AE-1BF39CCA8B91}" type="presParOf" srcId="{24158EB7-EE2A-4A4B-8DA7-1A30A29AE612}" destId="{A5FCECD2-42B9-4991-B332-DEFED3E8993F}" srcOrd="10" destOrd="0" presId="urn:microsoft.com/office/officeart/2016/7/layout/VerticalDownArrowProcess"/>
    <dgm:cxn modelId="{8CC5ACD6-5EDC-4AE4-B3AB-9ED69A0E0562}" type="presParOf" srcId="{A5FCECD2-42B9-4991-B332-DEFED3E8993F}" destId="{C2B75979-1A83-4E00-AD73-EF6707BFE889}" srcOrd="0" destOrd="0" presId="urn:microsoft.com/office/officeart/2016/7/layout/VerticalDownArrowProcess"/>
    <dgm:cxn modelId="{797AB92D-48CE-4AE1-AF79-330CD1460830}" type="presParOf" srcId="{A5FCECD2-42B9-4991-B332-DEFED3E8993F}" destId="{6C56A913-4564-48D2-A7C0-D326C5367E2A}" srcOrd="1" destOrd="0" presId="urn:microsoft.com/office/officeart/2016/7/layout/VerticalDownArrowProcess"/>
    <dgm:cxn modelId="{559EA925-C4AE-44D2-9493-BAD9C18C2712}" type="presParOf" srcId="{A5FCECD2-42B9-4991-B332-DEFED3E8993F}" destId="{55E0DD78-1753-4306-8899-1BBBD8233816}" srcOrd="2" destOrd="0" presId="urn:microsoft.com/office/officeart/2016/7/layout/VerticalDownArrowProcess"/>
    <dgm:cxn modelId="{764ECD52-74F2-4F43-AA5C-B76270CC8BA2}" type="presParOf" srcId="{24158EB7-EE2A-4A4B-8DA7-1A30A29AE612}" destId="{28BBE0DC-C6D2-4213-A71E-4E261A6CD33A}" srcOrd="11" destOrd="0" presId="urn:microsoft.com/office/officeart/2016/7/layout/VerticalDownArrowProcess"/>
    <dgm:cxn modelId="{EEE2291B-8E33-4F8F-9088-092A32FB7A8F}" type="presParOf" srcId="{24158EB7-EE2A-4A4B-8DA7-1A30A29AE612}" destId="{59F26F2A-AE17-4DF4-A296-73D241AD7E7D}" srcOrd="12" destOrd="0" presId="urn:microsoft.com/office/officeart/2016/7/layout/VerticalDownArrowProcess"/>
    <dgm:cxn modelId="{29D658A7-2471-4606-B22F-D0B40225BAA3}" type="presParOf" srcId="{59F26F2A-AE17-4DF4-A296-73D241AD7E7D}" destId="{8940C326-D61B-4C97-8E27-196AD5DFE76C}" srcOrd="0" destOrd="0" presId="urn:microsoft.com/office/officeart/2016/7/layout/VerticalDownArrowProcess"/>
    <dgm:cxn modelId="{29C4CE7F-A529-47EF-B02F-88FDAA679A1E}" type="presParOf" srcId="{59F26F2A-AE17-4DF4-A296-73D241AD7E7D}" destId="{1EB1D71F-3F93-4135-AAEC-5EEF9FAF7F20}" srcOrd="1" destOrd="0" presId="urn:microsoft.com/office/officeart/2016/7/layout/VerticalDownArrowProcess"/>
    <dgm:cxn modelId="{D4110060-BF01-4536-8260-8C46139692E4}" type="presParOf" srcId="{59F26F2A-AE17-4DF4-A296-73D241AD7E7D}" destId="{23F978B3-A870-47BB-837C-1536268CF964}" srcOrd="2" destOrd="0" presId="urn:microsoft.com/office/officeart/2016/7/layout/VerticalDownArrowProcess"/>
    <dgm:cxn modelId="{3F534556-5C1D-49F8-9651-A72CF50F6CBA}" type="presParOf" srcId="{24158EB7-EE2A-4A4B-8DA7-1A30A29AE612}" destId="{30B67320-D61F-4F64-A06B-86535F5FBE4B}" srcOrd="13" destOrd="0" presId="urn:microsoft.com/office/officeart/2016/7/layout/VerticalDownArrowProcess"/>
    <dgm:cxn modelId="{FF34A79A-0E64-4162-A48A-2DD0E045945C}" type="presParOf" srcId="{24158EB7-EE2A-4A4B-8DA7-1A30A29AE612}" destId="{0B38B30C-A639-47D8-B6C4-5C7FFAB99CE3}" srcOrd="14" destOrd="0" presId="urn:microsoft.com/office/officeart/2016/7/layout/VerticalDownArrowProcess"/>
    <dgm:cxn modelId="{439A84F1-E1CE-41EA-BF14-505A79CD6AC1}" type="presParOf" srcId="{0B38B30C-A639-47D8-B6C4-5C7FFAB99CE3}" destId="{3D7E87BC-12EB-4EBB-BE26-D8679FD69C1D}" srcOrd="0" destOrd="0" presId="urn:microsoft.com/office/officeart/2016/7/layout/VerticalDownArrowProcess"/>
    <dgm:cxn modelId="{FC31A8D6-268D-4E7B-A4DD-589B9151DA65}" type="presParOf" srcId="{0B38B30C-A639-47D8-B6C4-5C7FFAB99CE3}" destId="{FF028EF8-AC6F-40F3-AE06-E63A19155A59}" srcOrd="1" destOrd="0" presId="urn:microsoft.com/office/officeart/2016/7/layout/VerticalDownArrowProcess"/>
    <dgm:cxn modelId="{B3DC7017-1E8C-42D6-A56C-C7F599995EAE}" type="presParOf" srcId="{0B38B30C-A639-47D8-B6C4-5C7FFAB99CE3}" destId="{0688604E-04A3-416E-A549-E23C5FF47D13}" srcOrd="2" destOrd="0" presId="urn:microsoft.com/office/officeart/2016/7/layout/VerticalDownArrowProcess"/>
    <dgm:cxn modelId="{1A372B80-4325-492D-B986-ADD709F47530}" type="presParOf" srcId="{24158EB7-EE2A-4A4B-8DA7-1A30A29AE612}" destId="{FF344382-00B1-4000-B5B1-541E7847A05B}" srcOrd="15" destOrd="0" presId="urn:microsoft.com/office/officeart/2016/7/layout/VerticalDownArrowProcess"/>
    <dgm:cxn modelId="{6D359586-8276-433F-8C05-8B4D37C6B1FA}" type="presParOf" srcId="{24158EB7-EE2A-4A4B-8DA7-1A30A29AE612}" destId="{71CB766A-F85F-4B7E-A29E-EB0002670C67}" srcOrd="16" destOrd="0" presId="urn:microsoft.com/office/officeart/2016/7/layout/VerticalDownArrowProcess"/>
    <dgm:cxn modelId="{4C2C80BC-E053-41F2-A851-58DC25EBC0CB}" type="presParOf" srcId="{71CB766A-F85F-4B7E-A29E-EB0002670C67}" destId="{A314D876-7CD4-41D6-A50F-E9A8640449C0}" srcOrd="0" destOrd="0" presId="urn:microsoft.com/office/officeart/2016/7/layout/VerticalDownArrowProcess"/>
    <dgm:cxn modelId="{678B1E27-3F93-49F7-AA8E-5167D27830B5}" type="presParOf" srcId="{71CB766A-F85F-4B7E-A29E-EB0002670C67}" destId="{148D6D3F-4956-4274-93DC-580502271225}" srcOrd="1" destOrd="0" presId="urn:microsoft.com/office/officeart/2016/7/layout/VerticalDownArrowProcess"/>
    <dgm:cxn modelId="{A755121F-73A6-435E-B8B7-DFD7F4009B2A}" type="presParOf" srcId="{71CB766A-F85F-4B7E-A29E-EB0002670C67}" destId="{2C2132D2-4AB0-401A-9506-DD169CFF590A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6EFC1-94DA-4827-BCEB-38D898D61B0D}">
      <dsp:nvSpPr>
        <dsp:cNvPr id="0" name=""/>
        <dsp:cNvSpPr/>
      </dsp:nvSpPr>
      <dsp:spPr>
        <a:xfrm>
          <a:off x="0" y="5085810"/>
          <a:ext cx="1565910" cy="41728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Assist</a:t>
          </a:r>
        </a:p>
      </dsp:txBody>
      <dsp:txXfrm>
        <a:off x="0" y="5085810"/>
        <a:ext cx="1565910" cy="417286"/>
      </dsp:txXfrm>
    </dsp:sp>
    <dsp:sp modelId="{B3D0B0BB-F87A-4C5F-82EF-C25536E7C7D7}">
      <dsp:nvSpPr>
        <dsp:cNvPr id="0" name=""/>
        <dsp:cNvSpPr/>
      </dsp:nvSpPr>
      <dsp:spPr>
        <a:xfrm>
          <a:off x="1565909" y="5085810"/>
          <a:ext cx="4697730" cy="41728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Assist the president during the meeting by writing each motion as stated and write down who made the motion and who seconded the motion and if it passes or fails</a:t>
          </a:r>
        </a:p>
      </dsp:txBody>
      <dsp:txXfrm>
        <a:off x="1565909" y="5085810"/>
        <a:ext cx="4697730" cy="417286"/>
      </dsp:txXfrm>
    </dsp:sp>
    <dsp:sp modelId="{5273DF44-2AD0-45B2-ACA5-53A8CF1F133C}">
      <dsp:nvSpPr>
        <dsp:cNvPr id="0" name=""/>
        <dsp:cNvSpPr/>
      </dsp:nvSpPr>
      <dsp:spPr>
        <a:xfrm rot="10800000">
          <a:off x="0" y="4450282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Keep</a:t>
          </a:r>
        </a:p>
      </dsp:txBody>
      <dsp:txXfrm rot="-10800000">
        <a:off x="0" y="4450282"/>
        <a:ext cx="1565910" cy="417161"/>
      </dsp:txXfrm>
    </dsp:sp>
    <dsp:sp modelId="{2B5AA918-1D9A-4A02-BDA7-8E8A69D4DA65}">
      <dsp:nvSpPr>
        <dsp:cNvPr id="0" name=""/>
        <dsp:cNvSpPr/>
      </dsp:nvSpPr>
      <dsp:spPr>
        <a:xfrm>
          <a:off x="1565909" y="4450282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Keep a record of all committee’s and members on the committee’s</a:t>
          </a:r>
        </a:p>
      </dsp:txBody>
      <dsp:txXfrm>
        <a:off x="1565909" y="4450282"/>
        <a:ext cx="4697730" cy="417161"/>
      </dsp:txXfrm>
    </dsp:sp>
    <dsp:sp modelId="{AFE9434A-FCD4-4B52-ADA1-63F4BCCFFDCD}">
      <dsp:nvSpPr>
        <dsp:cNvPr id="0" name=""/>
        <dsp:cNvSpPr/>
      </dsp:nvSpPr>
      <dsp:spPr>
        <a:xfrm rot="10800000">
          <a:off x="0" y="3814755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Handle</a:t>
          </a:r>
        </a:p>
      </dsp:txBody>
      <dsp:txXfrm rot="-10800000">
        <a:off x="0" y="3814755"/>
        <a:ext cx="1565910" cy="417161"/>
      </dsp:txXfrm>
    </dsp:sp>
    <dsp:sp modelId="{A024A9A3-DFDC-419D-91ED-FBC1F81E9852}">
      <dsp:nvSpPr>
        <dsp:cNvPr id="0" name=""/>
        <dsp:cNvSpPr/>
      </dsp:nvSpPr>
      <dsp:spPr>
        <a:xfrm>
          <a:off x="1565909" y="3814755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Handle all correspondence, Write Thank-you notes to individuals or companies that have help your club out</a:t>
          </a:r>
        </a:p>
      </dsp:txBody>
      <dsp:txXfrm>
        <a:off x="1565909" y="3814755"/>
        <a:ext cx="4697730" cy="417161"/>
      </dsp:txXfrm>
    </dsp:sp>
    <dsp:sp modelId="{06B60AA3-88E0-4571-876F-17B02BE6363A}">
      <dsp:nvSpPr>
        <dsp:cNvPr id="0" name=""/>
        <dsp:cNvSpPr/>
      </dsp:nvSpPr>
      <dsp:spPr>
        <a:xfrm rot="10800000">
          <a:off x="0" y="3179228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Notify</a:t>
          </a:r>
        </a:p>
      </dsp:txBody>
      <dsp:txXfrm rot="-10800000">
        <a:off x="0" y="3179228"/>
        <a:ext cx="1565910" cy="417161"/>
      </dsp:txXfrm>
    </dsp:sp>
    <dsp:sp modelId="{FC66F849-7C5F-4120-9F12-42EE85D5CEE3}">
      <dsp:nvSpPr>
        <dsp:cNvPr id="0" name=""/>
        <dsp:cNvSpPr/>
      </dsp:nvSpPr>
      <dsp:spPr>
        <a:xfrm>
          <a:off x="1565909" y="3179228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If necessary, notify club members of next meeting date time and place. </a:t>
          </a:r>
        </a:p>
      </dsp:txBody>
      <dsp:txXfrm>
        <a:off x="1565909" y="3179228"/>
        <a:ext cx="4697730" cy="417161"/>
      </dsp:txXfrm>
    </dsp:sp>
    <dsp:sp modelId="{30EBA892-2450-42BD-B4B2-A95F26233F9F}">
      <dsp:nvSpPr>
        <dsp:cNvPr id="0" name=""/>
        <dsp:cNvSpPr/>
      </dsp:nvSpPr>
      <dsp:spPr>
        <a:xfrm rot="10800000">
          <a:off x="0" y="2543700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Keep</a:t>
          </a:r>
        </a:p>
      </dsp:txBody>
      <dsp:txXfrm rot="-10800000">
        <a:off x="0" y="2543700"/>
        <a:ext cx="1565910" cy="417161"/>
      </dsp:txXfrm>
    </dsp:sp>
    <dsp:sp modelId="{772CEABB-5BF9-464C-A593-EFCC13A3CC6A}">
      <dsp:nvSpPr>
        <dsp:cNvPr id="0" name=""/>
        <dsp:cNvSpPr/>
      </dsp:nvSpPr>
      <dsp:spPr>
        <a:xfrm>
          <a:off x="1565909" y="2543700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Keep an accurate attendance record</a:t>
          </a:r>
        </a:p>
      </dsp:txBody>
      <dsp:txXfrm>
        <a:off x="1565909" y="2543700"/>
        <a:ext cx="4697730" cy="417161"/>
      </dsp:txXfrm>
    </dsp:sp>
    <dsp:sp modelId="{6C56A913-4564-48D2-A7C0-D326C5367E2A}">
      <dsp:nvSpPr>
        <dsp:cNvPr id="0" name=""/>
        <dsp:cNvSpPr/>
      </dsp:nvSpPr>
      <dsp:spPr>
        <a:xfrm rot="10800000">
          <a:off x="0" y="1908173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Keep</a:t>
          </a:r>
        </a:p>
      </dsp:txBody>
      <dsp:txXfrm rot="-10800000">
        <a:off x="0" y="1908173"/>
        <a:ext cx="1565910" cy="417161"/>
      </dsp:txXfrm>
    </dsp:sp>
    <dsp:sp modelId="{55E0DD78-1753-4306-8899-1BBBD8233816}">
      <dsp:nvSpPr>
        <dsp:cNvPr id="0" name=""/>
        <dsp:cNvSpPr/>
      </dsp:nvSpPr>
      <dsp:spPr>
        <a:xfrm>
          <a:off x="1565909" y="1908173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Keep an accurate record of all club members enrolled</a:t>
          </a:r>
        </a:p>
      </dsp:txBody>
      <dsp:txXfrm>
        <a:off x="1565909" y="1908173"/>
        <a:ext cx="4697730" cy="417161"/>
      </dsp:txXfrm>
    </dsp:sp>
    <dsp:sp modelId="{1EB1D71F-3F93-4135-AAEC-5EEF9FAF7F20}">
      <dsp:nvSpPr>
        <dsp:cNvPr id="0" name=""/>
        <dsp:cNvSpPr/>
      </dsp:nvSpPr>
      <dsp:spPr>
        <a:xfrm rot="10800000">
          <a:off x="0" y="1272645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Have</a:t>
          </a:r>
        </a:p>
      </dsp:txBody>
      <dsp:txXfrm rot="-10800000">
        <a:off x="0" y="1272645"/>
        <a:ext cx="1565910" cy="417161"/>
      </dsp:txXfrm>
    </dsp:sp>
    <dsp:sp modelId="{23F978B3-A870-47BB-837C-1536268CF964}">
      <dsp:nvSpPr>
        <dsp:cNvPr id="0" name=""/>
        <dsp:cNvSpPr/>
      </dsp:nvSpPr>
      <dsp:spPr>
        <a:xfrm>
          <a:off x="1565909" y="1272645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Have minutes from the previous meeting ready to present at the next meeting</a:t>
          </a:r>
        </a:p>
      </dsp:txBody>
      <dsp:txXfrm>
        <a:off x="1565909" y="1272645"/>
        <a:ext cx="4697730" cy="417161"/>
      </dsp:txXfrm>
    </dsp:sp>
    <dsp:sp modelId="{FF028EF8-AC6F-40F3-AE06-E63A19155A59}">
      <dsp:nvSpPr>
        <dsp:cNvPr id="0" name=""/>
        <dsp:cNvSpPr/>
      </dsp:nvSpPr>
      <dsp:spPr>
        <a:xfrm rot="10800000">
          <a:off x="0" y="637118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Keep</a:t>
          </a:r>
        </a:p>
      </dsp:txBody>
      <dsp:txXfrm rot="-10800000">
        <a:off x="0" y="637118"/>
        <a:ext cx="1565910" cy="417161"/>
      </dsp:txXfrm>
    </dsp:sp>
    <dsp:sp modelId="{0688604E-04A3-416E-A549-E23C5FF47D13}">
      <dsp:nvSpPr>
        <dsp:cNvPr id="0" name=""/>
        <dsp:cNvSpPr/>
      </dsp:nvSpPr>
      <dsp:spPr>
        <a:xfrm>
          <a:off x="1565909" y="637118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Keep an accurate summary of all meeting in the form of minutes</a:t>
          </a:r>
        </a:p>
      </dsp:txBody>
      <dsp:txXfrm>
        <a:off x="1565909" y="637118"/>
        <a:ext cx="4697730" cy="417161"/>
      </dsp:txXfrm>
    </dsp:sp>
    <dsp:sp modelId="{148D6D3F-4956-4274-93DC-580502271225}">
      <dsp:nvSpPr>
        <dsp:cNvPr id="0" name=""/>
        <dsp:cNvSpPr/>
      </dsp:nvSpPr>
      <dsp:spPr>
        <a:xfrm rot="10800000">
          <a:off x="0" y="1591"/>
          <a:ext cx="1565910" cy="641786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1368" tIns="99568" rIns="1113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Sit</a:t>
          </a:r>
        </a:p>
      </dsp:txBody>
      <dsp:txXfrm rot="-10800000">
        <a:off x="0" y="1591"/>
        <a:ext cx="1565910" cy="417161"/>
      </dsp:txXfrm>
    </dsp:sp>
    <dsp:sp modelId="{2C2132D2-4AB0-401A-9506-DD169CFF590A}">
      <dsp:nvSpPr>
        <dsp:cNvPr id="0" name=""/>
        <dsp:cNvSpPr/>
      </dsp:nvSpPr>
      <dsp:spPr>
        <a:xfrm>
          <a:off x="1565909" y="1591"/>
          <a:ext cx="4697730" cy="417161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92" tIns="139700" rIns="95292" bIns="13970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Sit close to the president so you can see everyone and hear what is being said</a:t>
          </a:r>
        </a:p>
      </dsp:txBody>
      <dsp:txXfrm>
        <a:off x="1565909" y="1591"/>
        <a:ext cx="4697730" cy="417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44F55-EB83-4A9E-934B-D98B0835E057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7A0AA2-E442-4E65-84C4-1194391EB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1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73025" y="271463"/>
            <a:ext cx="7107238" cy="39989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dirty="0"/>
              <a:t>Presenter note:</a:t>
            </a:r>
            <a:r>
              <a:rPr lang="en-US" b="0" i="0" dirty="0"/>
              <a:t> Before moving on to the review, ask participants if they have any questions about what was covered today.</a:t>
            </a:r>
            <a:endParaRPr lang="en-US" b="1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AE5F85-5EA4-49CC-89A2-D20F04D708B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547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81718-78AC-4494-94C1-0D2DE6543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9215F-A663-42EC-8B7E-E39011E618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ECD61-1AB9-4D2A-9504-85AC04A7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9BCACF-FF02-4872-AB08-279C3D318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F219AD-C778-4444-9E5F-F83B64E9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1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883EA-C6AC-443B-82D1-D0184D401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8BEB91-FEDF-46BD-A1E1-EBFDC9968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897EB-CE94-40D8-97D1-431C9378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AE04-0256-4A93-B025-F540EEAB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286F2-4134-4943-90B8-CF440A03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8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629B12-EAB8-4A6F-8318-F9EB412CE9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E91D73-7B55-4D0D-9F06-0D7B4B498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D314B-F612-4C45-A55D-0664D1FE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FB5D6-49F4-4721-B86B-75493A599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5C6E4-0F1C-4E20-9B4D-6CC86FAB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391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850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610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356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78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69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72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680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2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89AA-67D8-4787-B685-D95F09C8C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A5A6-05BC-45D5-94BE-AF0F973B6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6B9A7-5758-492F-80CF-B6148C080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387CA-5897-407E-AC77-EE164CE4F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D9C6F-B4E0-4626-B624-1CDCF82D9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157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196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769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3696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655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734722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020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711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6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55BD9-1F0C-4AB3-8F12-48D7E8B1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6B713-59D3-4BDD-B57F-04D2D6142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B9446-02CC-4676-A6B9-4A1640FF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D08ED-FDE3-47CA-A9D2-838392475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82EEE-37A2-489A-86C7-71563C808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37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05FF4-045A-4290-88AF-A008F824F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9327B0-8C28-4D2E-BBF5-68F0314C3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D5212-4524-4AFB-A508-82D12CC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22BEFC-40DF-4F7D-8F05-78C72468E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6F65BE-3ADC-4BAF-BE43-3A543AA54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E0923-595B-4C03-B75F-A291E62B9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63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B85C2-223A-4686-8B42-84E6AE88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EF0C6-1572-4738-906F-2AB6F3C907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3658D-0BE1-4FF3-8C6A-64D84E8C4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E2090-317C-4BAF-9B9A-9CE0009D69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69E395-96E8-4536-AD53-84F01F0645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4118AC-FE95-4444-9427-B386255CB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72918-E3A9-4615-BF8A-0A9A1B45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12CB36-E1D4-436E-9EC3-2C7F8310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95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2E328-02A3-4E61-AEC4-111B21808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2C9DF2-1C26-49A3-875F-CFC742A52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C02394-D3AF-4FBA-81B3-26EA7E625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04A797-312B-495E-9894-04D57C55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65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2A1859-29F3-4DB1-8289-E42C65219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80384C-5798-4790-BC18-05E8213FF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74844C-B9A0-4D3D-B3C6-F78D5CC8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70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087ED-838F-4798-82DB-2EC9E7E5A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F525-0B1D-4FC1-9F66-2AD670693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637E65-ABC6-4B23-BDB9-6EF225D9B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DC23E-C766-46BC-AA2F-BC31B29AE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2EFD1-B3D5-4383-A9FF-41A8A4DC9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4792D-63ED-455A-8E1C-A64FA64B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22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FF861-906F-4848-B601-13A26BB52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85F3C2-1BBD-442D-8072-BBB9C4F536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859579-0A3F-4425-AA04-415DDCA712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6CCA14-8382-44D3-888F-CB964411A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BEE0D-6C78-4599-AAFA-6E04D24C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3864E-8E6F-438A-ADDB-167B5EE4F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23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243DCB-18CE-499E-86B9-0B9D98C1F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08F3B9-673C-4A2F-AA2C-B1585226F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9040B2-7586-4608-A732-AEA5942555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65F3A-BCC9-43C2-BD23-0BA68BF98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22C3C-34B5-4B9F-AAAD-A3BEA16AA6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3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49AC3-CE6B-4D4B-A20B-2DBECEFEECB3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27862E-AB40-4192-A7B1-C55A63861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62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74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76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43F866E-E067-4773-926E-AE7814AC63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0662" y="4267832"/>
            <a:ext cx="4805996" cy="1297115"/>
          </a:xfrm>
        </p:spPr>
        <p:txBody>
          <a:bodyPr anchor="t">
            <a:normAutofit/>
          </a:bodyPr>
          <a:lstStyle/>
          <a:p>
            <a:pPr algn="l"/>
            <a:r>
              <a:rPr lang="en-US" sz="4400">
                <a:solidFill>
                  <a:srgbClr val="000000"/>
                </a:solidFill>
              </a:rPr>
              <a:t>THE SECRETARY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597A6A-5401-4D9E-93F4-66711F2B0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0966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1800">
                <a:solidFill>
                  <a:srgbClr val="000000"/>
                </a:solidFill>
              </a:rPr>
              <a:t>By: Gina Bruederle</a:t>
            </a:r>
          </a:p>
        </p:txBody>
      </p:sp>
      <p:sp>
        <p:nvSpPr>
          <p:cNvPr id="103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4"/>
                </a:gs>
                <a:gs pos="23000">
                  <a:schemeClr val="accent4"/>
                </a:gs>
                <a:gs pos="83000">
                  <a:schemeClr val="accent2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26" name="Picture 2" descr="Image result for cat typing gif">
            <a:extLst>
              <a:ext uri="{FF2B5EF4-FFF2-40B4-BE49-F238E27FC236}">
                <a16:creationId xmlns:a16="http://schemas.microsoft.com/office/drawing/2014/main" id="{19EBE537-E260-4BB8-B52C-43F3B26252D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930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11857B-327F-4942-94BB-29E5FFDD6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SUCCESSFUL 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4-H OFFICER QUALITIES</a:t>
            </a:r>
            <a:br>
              <a:rPr lang="en-US">
                <a:solidFill>
                  <a:srgbClr val="FFFFFF"/>
                </a:solidFill>
              </a:rPr>
            </a:br>
            <a:r>
              <a:rPr lang="en-US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855D1-7268-4868-B995-B58473E4D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Honest</a:t>
            </a:r>
          </a:p>
          <a:p>
            <a:r>
              <a:rPr lang="en-US" sz="2400">
                <a:solidFill>
                  <a:srgbClr val="000000"/>
                </a:solidFill>
              </a:rPr>
              <a:t>Loyal</a:t>
            </a:r>
          </a:p>
          <a:p>
            <a:r>
              <a:rPr lang="en-US" sz="2400">
                <a:solidFill>
                  <a:srgbClr val="000000"/>
                </a:solidFill>
              </a:rPr>
              <a:t>Friendly</a:t>
            </a:r>
          </a:p>
          <a:p>
            <a:r>
              <a:rPr lang="en-US" sz="2400">
                <a:solidFill>
                  <a:srgbClr val="000000"/>
                </a:solidFill>
              </a:rPr>
              <a:t>Sincere</a:t>
            </a:r>
          </a:p>
          <a:p>
            <a:r>
              <a:rPr lang="en-US" sz="2400">
                <a:solidFill>
                  <a:srgbClr val="000000"/>
                </a:solidFill>
              </a:rPr>
              <a:t>Get things done right and on time</a:t>
            </a:r>
          </a:p>
          <a:p>
            <a:r>
              <a:rPr lang="en-US" sz="2400">
                <a:solidFill>
                  <a:srgbClr val="000000"/>
                </a:solidFill>
              </a:rPr>
              <a:t>Proud of their work</a:t>
            </a:r>
          </a:p>
          <a:p>
            <a:r>
              <a:rPr lang="en-US" sz="2400">
                <a:solidFill>
                  <a:srgbClr val="000000"/>
                </a:solidFill>
              </a:rPr>
              <a:t>Always do their best</a:t>
            </a:r>
          </a:p>
          <a:p>
            <a:r>
              <a:rPr lang="en-US" sz="2400">
                <a:solidFill>
                  <a:srgbClr val="000000"/>
                </a:solidFill>
              </a:rPr>
              <a:t>Work together with others to plan and carry out the club program</a:t>
            </a:r>
          </a:p>
        </p:txBody>
      </p:sp>
    </p:spTree>
    <p:extLst>
      <p:ext uri="{BB962C8B-B14F-4D97-AF65-F5344CB8AC3E}">
        <p14:creationId xmlns:p14="http://schemas.microsoft.com/office/powerpoint/2010/main" val="1391808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A809C3-0D3F-45D3-AD1C-7E90E6FFA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en-US" sz="4000">
                <a:solidFill>
                  <a:srgbClr val="FFFFFF"/>
                </a:solidFill>
              </a:rPr>
              <a:t>You have one of the most important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10079-11A6-4FFD-AE36-326790255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978922"/>
            <a:ext cx="9833548" cy="3172495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rgbClr val="000000"/>
                </a:solidFill>
              </a:rPr>
              <a:t>Your club has entrusted the responsibility of keeping and maintain club records</a:t>
            </a:r>
          </a:p>
          <a:p>
            <a:r>
              <a:rPr lang="en-US" sz="2200" dirty="0">
                <a:solidFill>
                  <a:srgbClr val="000000"/>
                </a:solidFill>
              </a:rPr>
              <a:t>The success of your club depends upon the working relationship between you and your president</a:t>
            </a:r>
          </a:p>
          <a:p>
            <a:r>
              <a:rPr lang="en-US" sz="2200" dirty="0" err="1">
                <a:solidFill>
                  <a:srgbClr val="000000"/>
                </a:solidFill>
              </a:rPr>
              <a:t>His/Her</a:t>
            </a:r>
            <a:r>
              <a:rPr lang="en-US" sz="2200" dirty="0">
                <a:solidFill>
                  <a:srgbClr val="000000"/>
                </a:solidFill>
              </a:rPr>
              <a:t> records are the official records of the club.  </a:t>
            </a:r>
            <a:r>
              <a:rPr lang="en-US" sz="2200" dirty="0" err="1">
                <a:solidFill>
                  <a:srgbClr val="000000"/>
                </a:solidFill>
              </a:rPr>
              <a:t>Offical</a:t>
            </a:r>
            <a:r>
              <a:rPr lang="en-US" sz="2200" dirty="0">
                <a:solidFill>
                  <a:srgbClr val="000000"/>
                </a:solidFill>
              </a:rPr>
              <a:t> records should include all actions voted on as well as all activities transpired through the meeting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Meeting minutes serve as a </a:t>
            </a:r>
            <a:r>
              <a:rPr lang="en-US" sz="2200" b="1" dirty="0">
                <a:solidFill>
                  <a:srgbClr val="000000"/>
                </a:solidFill>
              </a:rPr>
              <a:t>legal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>
                <a:solidFill>
                  <a:srgbClr val="000000"/>
                </a:solidFill>
              </a:rPr>
              <a:t>document</a:t>
            </a:r>
            <a:r>
              <a:rPr lang="en-US" sz="2200" dirty="0">
                <a:solidFill>
                  <a:srgbClr val="000000"/>
                </a:solidFill>
              </a:rPr>
              <a:t>, can be examined when an organization is being investigated or sued.  Therefore its important your information is accurate</a:t>
            </a:r>
          </a:p>
        </p:txBody>
      </p:sp>
    </p:spTree>
    <p:extLst>
      <p:ext uri="{BB962C8B-B14F-4D97-AF65-F5344CB8AC3E}">
        <p14:creationId xmlns:p14="http://schemas.microsoft.com/office/powerpoint/2010/main" val="4113015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8" name="Rectangle 10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3F0807-4F61-4385-B28E-9CC78C783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en-US" dirty="0"/>
              <a:t>SHARE RESPONSIBILITY          SECRETARY’S  1,2 OR 3</a:t>
            </a:r>
          </a:p>
        </p:txBody>
      </p: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1" name="Rectangle 1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4" name="Rectangle 1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0B3F7-F1CF-4D05-9B78-7A629E0DB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1400" dirty="0"/>
              <a:t>Recording Secretary              - Take all club meeting minutes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- Read all the minutes</a:t>
            </a:r>
          </a:p>
          <a:p>
            <a:pPr marL="0" indent="0">
              <a:buNone/>
            </a:pPr>
            <a:r>
              <a:rPr lang="en-US" sz="1400" dirty="0"/>
              <a:t>	                           - Record all motions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- Record Treasurers report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- Collect and file committee reports</a:t>
            </a:r>
          </a:p>
          <a:p>
            <a:pPr marL="0" indent="0">
              <a:buNone/>
            </a:pPr>
            <a:r>
              <a:rPr lang="en-US" sz="1400" dirty="0"/>
              <a:t>Correspondence Secretary   - Collect and write correspondence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- Send Thank-you notes to guest speakers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   and people that donated to your club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- File all correspondence in secretary’s book</a:t>
            </a:r>
          </a:p>
          <a:p>
            <a:pPr marL="0" indent="0">
              <a:buNone/>
            </a:pPr>
            <a:r>
              <a:rPr lang="en-US" sz="1400" dirty="0"/>
              <a:t>Attendance Secretary            -  Take roll at every club meeting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- Keep attendance records for the club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- Update member’s roster</a:t>
            </a:r>
          </a:p>
          <a:p>
            <a:pPr marL="0" indent="0">
              <a:buNone/>
            </a:pPr>
            <a:r>
              <a:rPr lang="en-US" sz="1400" dirty="0"/>
              <a:t>                                                  - File all records in the secretary’s book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36378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604D0C-847A-4711-9B45-FC0BAA3B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en-US" sz="5200"/>
              <a:t>Duties for 4-H Club Secretary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C01DF1-18A1-430E-9A49-74DBDD601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6235740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0676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C80A65-3098-461B-B1DE-1A13C1EF2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How to Write Minutes</a:t>
            </a:r>
          </a:p>
        </p:txBody>
      </p:sp>
      <p:sp>
        <p:nvSpPr>
          <p:cNvPr id="34" name="Arc 33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D8BC7-B1EB-4989-B3C7-88AA3044F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6079620"/>
          </a:xfrm>
        </p:spPr>
        <p:txBody>
          <a:bodyPr anchor="ctr">
            <a:normAutofit/>
          </a:bodyPr>
          <a:lstStyle/>
          <a:p>
            <a:r>
              <a:rPr lang="en-US" sz="1600" dirty="0"/>
              <a:t>Type of meeting</a:t>
            </a:r>
          </a:p>
          <a:p>
            <a:r>
              <a:rPr lang="en-US" sz="1600" dirty="0"/>
              <a:t>Name of your club</a:t>
            </a:r>
          </a:p>
          <a:p>
            <a:r>
              <a:rPr lang="en-US" sz="1600" dirty="0"/>
              <a:t>Time/Date/location of your meeting</a:t>
            </a:r>
          </a:p>
          <a:p>
            <a:r>
              <a:rPr lang="en-US" sz="1600" dirty="0"/>
              <a:t>Who’s doing your pledges</a:t>
            </a:r>
          </a:p>
          <a:p>
            <a:r>
              <a:rPr lang="en-US" sz="1600" dirty="0"/>
              <a:t>Number of members present and guest</a:t>
            </a:r>
          </a:p>
          <a:p>
            <a:r>
              <a:rPr lang="en-US" sz="1600" dirty="0"/>
              <a:t>Roll Call</a:t>
            </a:r>
          </a:p>
          <a:p>
            <a:r>
              <a:rPr lang="en-US" sz="1600" dirty="0"/>
              <a:t>Statement that the minutes were presented and approved at the last meeting</a:t>
            </a:r>
          </a:p>
          <a:p>
            <a:r>
              <a:rPr lang="en-US" sz="1600" dirty="0"/>
              <a:t>Treasures report</a:t>
            </a:r>
          </a:p>
          <a:p>
            <a:r>
              <a:rPr lang="en-US" sz="1600" dirty="0"/>
              <a:t>Committee updates- Record names of members in charge of committee’s</a:t>
            </a:r>
          </a:p>
          <a:p>
            <a:r>
              <a:rPr lang="en-US" sz="1600" dirty="0"/>
              <a:t>All records of business, New and Old</a:t>
            </a:r>
          </a:p>
          <a:p>
            <a:r>
              <a:rPr lang="en-US" sz="1600" dirty="0"/>
              <a:t>Complete motions made, who made them, exact wording of the motion, who seconded the motion and whether motions passed or failed</a:t>
            </a:r>
          </a:p>
          <a:p>
            <a:r>
              <a:rPr lang="en-US" sz="1600" dirty="0"/>
              <a:t>Educational Activity/Game</a:t>
            </a:r>
          </a:p>
          <a:p>
            <a:r>
              <a:rPr lang="en-US" sz="1600" dirty="0"/>
              <a:t>Announcements</a:t>
            </a:r>
          </a:p>
          <a:p>
            <a:r>
              <a:rPr lang="en-US" sz="1600" dirty="0"/>
              <a:t>Sign and date all documents, have your president sign them as well</a:t>
            </a:r>
          </a:p>
          <a:p>
            <a:endParaRPr lang="en-US" sz="1500" dirty="0"/>
          </a:p>
          <a:p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447842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55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ight Triangle 57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Rectangle 59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F1296E-9740-4D08-AB09-BAAA355E9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767" y="1188637"/>
            <a:ext cx="2988234" cy="4480726"/>
          </a:xfrm>
        </p:spPr>
        <p:txBody>
          <a:bodyPr>
            <a:normAutofit/>
          </a:bodyPr>
          <a:lstStyle/>
          <a:p>
            <a:pPr algn="r"/>
            <a:r>
              <a:rPr lang="en-US" sz="4100"/>
              <a:t>IMPORTANT DOCUMENTS IN YOUR CLUB SECRETARY’S BOOK</a:t>
            </a:r>
          </a:p>
        </p:txBody>
      </p:sp>
      <p:cxnSp>
        <p:nvCxnSpPr>
          <p:cNvPr id="69" name="Straight Connector 61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3C91B-1D9D-4EF0-932C-E2FF2FD37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95464" y="900544"/>
            <a:ext cx="4762644" cy="5607881"/>
          </a:xfrm>
        </p:spPr>
        <p:txBody>
          <a:bodyPr anchor="ctr">
            <a:normAutofit/>
          </a:bodyPr>
          <a:lstStyle/>
          <a:p>
            <a:r>
              <a:rPr lang="en-US" sz="1800" dirty="0"/>
              <a:t>4-H Club Program planning guide (This is your all reasonable effort document)</a:t>
            </a:r>
          </a:p>
          <a:p>
            <a:r>
              <a:rPr lang="en-US" sz="1800" dirty="0"/>
              <a:t>4-H Outreach documentation</a:t>
            </a:r>
          </a:p>
          <a:p>
            <a:r>
              <a:rPr lang="en-US" sz="1800" dirty="0"/>
              <a:t>Annual 4-H Club planner</a:t>
            </a:r>
          </a:p>
          <a:p>
            <a:r>
              <a:rPr lang="en-US" sz="1800" dirty="0"/>
              <a:t>4-H Club meeting planner</a:t>
            </a:r>
          </a:p>
          <a:p>
            <a:r>
              <a:rPr lang="en-US" sz="1800" dirty="0"/>
              <a:t>List of Club Officers and Club Leaders</a:t>
            </a:r>
          </a:p>
          <a:p>
            <a:r>
              <a:rPr lang="en-US" sz="1800" dirty="0"/>
              <a:t>Club member Roster with monthly attendance</a:t>
            </a:r>
          </a:p>
          <a:p>
            <a:r>
              <a:rPr lang="en-US" sz="1800" dirty="0"/>
              <a:t>Constitution and Bylaws</a:t>
            </a:r>
          </a:p>
          <a:p>
            <a:r>
              <a:rPr lang="en-US" sz="1800" dirty="0"/>
              <a:t>Correspondences-Thank </a:t>
            </a:r>
            <a:r>
              <a:rPr lang="en-US" sz="1800" dirty="0" err="1"/>
              <a:t>You’s</a:t>
            </a:r>
            <a:endParaRPr lang="en-US" sz="1800" dirty="0"/>
          </a:p>
          <a:p>
            <a:r>
              <a:rPr lang="en-US" sz="1800" dirty="0"/>
              <a:t>Project reports from members</a:t>
            </a:r>
          </a:p>
          <a:p>
            <a:r>
              <a:rPr lang="en-US" sz="1800" dirty="0"/>
              <a:t>Monthly meeting </a:t>
            </a:r>
            <a:r>
              <a:rPr lang="en-US" sz="1800" b="1" dirty="0"/>
              <a:t>Agendas</a:t>
            </a:r>
          </a:p>
          <a:p>
            <a:r>
              <a:rPr lang="en-US" sz="1800" dirty="0"/>
              <a:t>Monthly meeting </a:t>
            </a:r>
            <a:r>
              <a:rPr lang="en-US" sz="1800" b="1" dirty="0"/>
              <a:t>Minutes</a:t>
            </a:r>
            <a:r>
              <a:rPr lang="en-US" sz="1800" dirty="0"/>
              <a:t> (signed and dated)</a:t>
            </a:r>
          </a:p>
          <a:p>
            <a:endParaRPr lang="en-US" sz="1300" dirty="0"/>
          </a:p>
          <a:p>
            <a:endParaRPr lang="en-US" sz="1300" dirty="0"/>
          </a:p>
          <a:p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90422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70">
            <a:extLst>
              <a:ext uri="{FF2B5EF4-FFF2-40B4-BE49-F238E27FC236}">
                <a16:creationId xmlns:a16="http://schemas.microsoft.com/office/drawing/2014/main" id="{523E859E-BCBF-4E66-BDB2-B45C40789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30581"/>
            <a:ext cx="12192000" cy="2827419"/>
          </a:xfrm>
          <a:prstGeom prst="rect">
            <a:avLst/>
          </a:prstGeom>
          <a:gradFill>
            <a:gsLst>
              <a:gs pos="0">
                <a:schemeClr val="accent4"/>
              </a:gs>
              <a:gs pos="25000">
                <a:schemeClr val="accent4"/>
              </a:gs>
              <a:gs pos="94000">
                <a:schemeClr val="accent2"/>
              </a:gs>
              <a:gs pos="100000">
                <a:schemeClr val="accent2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3A9AEE7E-B925-446D-8A61-75BFE40B8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33968"/>
          <a:stretch/>
        </p:blipFill>
        <p:spPr>
          <a:xfrm flipV="1">
            <a:off x="0" y="4228848"/>
            <a:ext cx="12192000" cy="1393277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1C065BA-B663-43F6-A7B4-3363FB027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5033994"/>
            <a:ext cx="10579398" cy="11897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YOU’RE NOT IN THIS ALONE</a:t>
            </a:r>
          </a:p>
        </p:txBody>
      </p:sp>
      <p:sp>
        <p:nvSpPr>
          <p:cNvPr id="2057" name="Rectangle 74">
            <a:extLst>
              <a:ext uri="{FF2B5EF4-FFF2-40B4-BE49-F238E27FC236}">
                <a16:creationId xmlns:a16="http://schemas.microsoft.com/office/drawing/2014/main" id="{B45D527E-542C-44E0-8FC2-F03B24CFA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437322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9607FC2-2F24-4BF7-BFB2-2BE3D55181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671" y="1911763"/>
            <a:ext cx="4954693" cy="76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85D04-5829-4AF6-9CF8-F3F1F1E8B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4871" y="660767"/>
            <a:ext cx="5029200" cy="322762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ALONE WE CAN DO SO LITTLE.                  TOGETHER WE CAN DO SO MUCH.             </a:t>
            </a:r>
          </a:p>
          <a:p>
            <a:pPr marL="0" indent="0">
              <a:buNone/>
            </a:pPr>
            <a:r>
              <a:rPr lang="en-US" sz="1900" dirty="0">
                <a:solidFill>
                  <a:srgbClr val="000000"/>
                </a:solidFill>
              </a:rPr>
              <a:t>                                                                                                   Helen Keller</a:t>
            </a:r>
          </a:p>
        </p:txBody>
      </p:sp>
    </p:spTree>
    <p:extLst>
      <p:ext uri="{BB962C8B-B14F-4D97-AF65-F5344CB8AC3E}">
        <p14:creationId xmlns:p14="http://schemas.microsoft.com/office/powerpoint/2010/main" val="3807145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/>
          <p:nvPr/>
        </p:nvGrpSpPr>
        <p:grpSpPr>
          <a:xfrm>
            <a:off x="4615227" y="2411931"/>
            <a:ext cx="3329787" cy="3041024"/>
            <a:chOff x="2881366" y="1887281"/>
            <a:chExt cx="3329787" cy="3041024"/>
          </a:xfrm>
        </p:grpSpPr>
        <p:sp>
          <p:nvSpPr>
            <p:cNvPr id="9" name="Rectangle 8"/>
            <p:cNvSpPr/>
            <p:nvPr/>
          </p:nvSpPr>
          <p:spPr>
            <a:xfrm>
              <a:off x="4977755" y="3556268"/>
              <a:ext cx="48122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dirty="0">
                  <a:ln w="0"/>
                  <a:gradFill flip="none" rotWithShape="1">
                    <a:gsLst>
                      <a:gs pos="0">
                        <a:schemeClr val="accent6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Cooper Black" panose="0208090404030B0204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744359" y="3053970"/>
              <a:ext cx="466794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dirty="0">
                  <a:ln w="0"/>
                  <a:gradFill flip="none" rotWithShape="1">
                    <a:gsLst>
                      <a:gs pos="0">
                        <a:srgbClr val="C00000">
                          <a:shade val="30000"/>
                          <a:satMod val="115000"/>
                        </a:srgbClr>
                      </a:gs>
                      <a:gs pos="50000">
                        <a:srgbClr val="C00000">
                          <a:shade val="67500"/>
                          <a:satMod val="115000"/>
                        </a:srgbClr>
                      </a:gs>
                      <a:gs pos="100000">
                        <a:srgbClr val="C00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Bodoni MT Black" panose="02070A03080606020203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012413" y="1887281"/>
              <a:ext cx="535724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b="1" dirty="0">
                  <a:ln w="0"/>
                  <a:gradFill flip="none" rotWithShape="1">
                    <a:gsLst>
                      <a:gs pos="0">
                        <a:schemeClr val="tx2">
                          <a:lumMod val="60000"/>
                          <a:lumOff val="40000"/>
                          <a:shade val="30000"/>
                          <a:satMod val="115000"/>
                        </a:schemeClr>
                      </a:gs>
                      <a:gs pos="50000">
                        <a:schemeClr val="tx2">
                          <a:lumMod val="60000"/>
                          <a:lumOff val="40000"/>
                          <a:shade val="67500"/>
                          <a:satMod val="115000"/>
                        </a:schemeClr>
                      </a:gs>
                      <a:gs pos="100000">
                        <a:schemeClr val="tx2">
                          <a:lumMod val="60000"/>
                          <a:lumOff val="40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Kaiti Std R" panose="02020400000000000000" pitchFamily="18" charset="-128"/>
                  <a:ea typeface="Adobe Kaiti Std R" panose="02020400000000000000" pitchFamily="18" charset="-128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680585" y="4097308"/>
              <a:ext cx="45717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B0F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  <a:endParaRPr 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155558" y="3389635"/>
              <a:ext cx="460382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dirty="0">
                  <a:ln w="0"/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00B05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Footlight MT Light" panose="0204060206030A0203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61757" y="1979091"/>
              <a:ext cx="559769" cy="110799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6600" dirty="0">
                  <a:ln w="0"/>
                  <a:solidFill>
                    <a:srgbClr val="7030A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Adobe Arabic" panose="02040503050201020203" pitchFamily="18" charset="-78"/>
                  <a:cs typeface="Adobe Arabic" panose="02040503050201020203" pitchFamily="18" charset="-78"/>
                </a:rPr>
                <a:t>?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257001" y="2124649"/>
              <a:ext cx="527709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881366" y="2848226"/>
              <a:ext cx="457177" cy="83099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4800" dirty="0">
                  <a:ln w="0"/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</a:schemeClr>
                      </a:gs>
                      <a:gs pos="37000">
                        <a:srgbClr val="7030A0"/>
                      </a:gs>
                      <a:gs pos="100000">
                        <a:schemeClr val="accent4">
                          <a:lumMod val="60000"/>
                        </a:scheme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</a:p>
          </p:txBody>
        </p:sp>
      </p:grpSp>
      <p:grpSp>
        <p:nvGrpSpPr>
          <p:cNvPr id="3" name="Group 42"/>
          <p:cNvGrpSpPr/>
          <p:nvPr/>
        </p:nvGrpSpPr>
        <p:grpSpPr>
          <a:xfrm>
            <a:off x="3760409" y="1099515"/>
            <a:ext cx="4996863" cy="5499425"/>
            <a:chOff x="2026548" y="574864"/>
            <a:chExt cx="4996863" cy="5499425"/>
          </a:xfrm>
        </p:grpSpPr>
        <p:sp>
          <p:nvSpPr>
            <p:cNvPr id="10" name="Rectangle 9"/>
            <p:cNvSpPr/>
            <p:nvPr/>
          </p:nvSpPr>
          <p:spPr>
            <a:xfrm>
              <a:off x="3267866" y="574864"/>
              <a:ext cx="896400" cy="2015936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2500" dirty="0">
                  <a:ln w="0"/>
                  <a:solidFill>
                    <a:srgbClr val="7030A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Adobe Arabic" panose="02040503050201020203" pitchFamily="18" charset="-78"/>
                  <a:cs typeface="Adobe Arabic" panose="02040503050201020203" pitchFamily="18" charset="-78"/>
                </a:rPr>
                <a:t>?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882095" y="4504629"/>
              <a:ext cx="731290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dirty="0">
                  <a:ln w="0"/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</a:schemeClr>
                      </a:gs>
                      <a:gs pos="37000">
                        <a:srgbClr val="7030A0"/>
                      </a:gs>
                      <a:gs pos="100000">
                        <a:schemeClr val="accent4">
                          <a:lumMod val="60000"/>
                        </a:scheme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499472" y="3921177"/>
              <a:ext cx="73609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dirty="0">
                  <a:ln w="0"/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00B05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Footlight MT Light" panose="0204060206030A0203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154262" y="2526552"/>
              <a:ext cx="869149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135294" y="1648585"/>
              <a:ext cx="886781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0"/>
                  <a:gradFill flip="none" rotWithShape="1">
                    <a:gsLst>
                      <a:gs pos="0">
                        <a:schemeClr val="tx2">
                          <a:lumMod val="60000"/>
                          <a:lumOff val="40000"/>
                          <a:shade val="30000"/>
                          <a:satMod val="115000"/>
                        </a:schemeClr>
                      </a:gs>
                      <a:gs pos="50000">
                        <a:schemeClr val="tx2">
                          <a:lumMod val="60000"/>
                          <a:lumOff val="40000"/>
                          <a:shade val="67500"/>
                          <a:satMod val="115000"/>
                        </a:schemeClr>
                      </a:gs>
                      <a:gs pos="100000">
                        <a:schemeClr val="tx2">
                          <a:lumMod val="60000"/>
                          <a:lumOff val="40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Kaiti Std R" panose="02020400000000000000" pitchFamily="18" charset="-128"/>
                  <a:ea typeface="Adobe Kaiti Std R" panose="02020400000000000000" pitchFamily="18" charset="-128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00600" y="792540"/>
              <a:ext cx="777777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dirty="0">
                  <a:ln w="0"/>
                  <a:gradFill flip="none" rotWithShape="1">
                    <a:gsLst>
                      <a:gs pos="0">
                        <a:schemeClr val="accent6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Cooper Black" panose="0208090404030B0204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026548" y="3294994"/>
              <a:ext cx="748923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dirty="0">
                  <a:ln w="0"/>
                  <a:gradFill flip="none" rotWithShape="1">
                    <a:gsLst>
                      <a:gs pos="0">
                        <a:srgbClr val="C00000">
                          <a:shade val="30000"/>
                          <a:satMod val="115000"/>
                        </a:srgbClr>
                      </a:gs>
                      <a:gs pos="50000">
                        <a:srgbClr val="C00000">
                          <a:shade val="67500"/>
                          <a:satMod val="115000"/>
                        </a:srgbClr>
                      </a:gs>
                      <a:gs pos="100000">
                        <a:srgbClr val="C00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Bodoni MT Black" panose="02070A03080606020203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972028" y="1587441"/>
              <a:ext cx="731290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96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B0F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  <a:endParaRPr 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</p:grpSp>
      <p:grpSp>
        <p:nvGrpSpPr>
          <p:cNvPr id="4" name="Group 44"/>
          <p:cNvGrpSpPr/>
          <p:nvPr/>
        </p:nvGrpSpPr>
        <p:grpSpPr>
          <a:xfrm>
            <a:off x="5576820" y="3099146"/>
            <a:ext cx="1370380" cy="1572570"/>
            <a:chOff x="3842960" y="2574496"/>
            <a:chExt cx="1370380" cy="1572570"/>
          </a:xfrm>
        </p:grpSpPr>
        <p:sp>
          <p:nvSpPr>
            <p:cNvPr id="19" name="Rectangle 18"/>
            <p:cNvSpPr/>
            <p:nvPr/>
          </p:nvSpPr>
          <p:spPr>
            <a:xfrm>
              <a:off x="4478707" y="3500735"/>
              <a:ext cx="389851" cy="64633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dirty="0">
                  <a:ln w="0"/>
                  <a:solidFill>
                    <a:srgbClr val="7030A0"/>
                  </a:solidFill>
                  <a:effectLst>
                    <a:reflection blurRad="6350" stA="53000" endA="300" endPos="35500" dir="5400000" sy="-90000" algn="bl" rotWithShape="0"/>
                  </a:effectLst>
                  <a:latin typeface="Adobe Arabic" panose="02040503050201020203" pitchFamily="18" charset="-78"/>
                  <a:cs typeface="Adobe Arabic" panose="02040503050201020203" pitchFamily="18" charset="-78"/>
                </a:rPr>
                <a:t>?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53946" y="3094603"/>
              <a:ext cx="35939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>
                  <a:ln w="0"/>
                  <a:gradFill flip="none" rotWithShape="1">
                    <a:gsLst>
                      <a:gs pos="0">
                        <a:schemeClr val="tx2">
                          <a:lumMod val="60000"/>
                          <a:lumOff val="40000"/>
                          <a:shade val="30000"/>
                          <a:satMod val="115000"/>
                        </a:schemeClr>
                      </a:gs>
                      <a:gs pos="50000">
                        <a:schemeClr val="tx2">
                          <a:lumMod val="60000"/>
                          <a:lumOff val="40000"/>
                          <a:shade val="67500"/>
                          <a:satMod val="115000"/>
                        </a:schemeClr>
                      </a:gs>
                      <a:gs pos="100000">
                        <a:schemeClr val="tx2">
                          <a:lumMod val="60000"/>
                          <a:lumOff val="40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Kaiti Std R" panose="02020400000000000000" pitchFamily="18" charset="-128"/>
                  <a:ea typeface="Adobe Kaiti Std R" panose="02020400000000000000" pitchFamily="18" charset="-128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638307" y="2662535"/>
              <a:ext cx="333746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gradFill flip="none" rotWithShape="1">
                    <a:gsLst>
                      <a:gs pos="0">
                        <a:schemeClr val="accent6">
                          <a:lumMod val="75000"/>
                          <a:shade val="30000"/>
                          <a:satMod val="115000"/>
                        </a:schemeClr>
                      </a:gs>
                      <a:gs pos="50000">
                        <a:schemeClr val="accent6">
                          <a:lumMod val="75000"/>
                          <a:shade val="67500"/>
                          <a:satMod val="115000"/>
                        </a:schemeClr>
                      </a:gs>
                      <a:gs pos="100000">
                        <a:schemeClr val="accent6">
                          <a:lumMod val="75000"/>
                          <a:shade val="100000"/>
                          <a:satMod val="115000"/>
                        </a:schemeClr>
                      </a:gs>
                    </a:gsLst>
                    <a:lin ang="162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Cooper Black" panose="0208090404030B0204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20589" y="3379870"/>
              <a:ext cx="356188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125269" y="3641576"/>
              <a:ext cx="325730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gradFill flip="none" rotWithShape="1">
                    <a:gsLst>
                      <a:gs pos="0">
                        <a:srgbClr val="C00000">
                          <a:shade val="30000"/>
                          <a:satMod val="115000"/>
                        </a:srgbClr>
                      </a:gs>
                      <a:gs pos="50000">
                        <a:srgbClr val="C00000">
                          <a:shade val="67500"/>
                          <a:satMod val="115000"/>
                        </a:srgbClr>
                      </a:gs>
                      <a:gs pos="100000">
                        <a:srgbClr val="C00000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Bodoni MT Black" panose="02070A03080606020203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842960" y="2887331"/>
              <a:ext cx="320922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gradFill flip="none" rotWithShape="1">
                    <a:gsLst>
                      <a:gs pos="0">
                        <a:schemeClr val="accent4">
                          <a:lumMod val="40000"/>
                          <a:lumOff val="60000"/>
                        </a:schemeClr>
                      </a:gs>
                      <a:gs pos="37000">
                        <a:srgbClr val="7030A0"/>
                      </a:gs>
                      <a:gs pos="100000">
                        <a:schemeClr val="accent4">
                          <a:lumMod val="60000"/>
                        </a:scheme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218291" y="2574496"/>
              <a:ext cx="322524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gradFill flip="none" rotWithShape="1">
                    <a:gsLst>
                      <a:gs pos="0">
                        <a:srgbClr val="00B050">
                          <a:shade val="30000"/>
                          <a:satMod val="115000"/>
                        </a:srgbClr>
                      </a:gs>
                      <a:gs pos="50000">
                        <a:srgbClr val="00B050">
                          <a:shade val="67500"/>
                          <a:satMod val="115000"/>
                        </a:srgbClr>
                      </a:gs>
                      <a:gs pos="100000">
                        <a:srgbClr val="00B050">
                          <a:shade val="100000"/>
                          <a:satMod val="115000"/>
                        </a:srgbClr>
                      </a:gs>
                    </a:gsLst>
                    <a:lin ang="27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Footlight MT Light" panose="0204060206030A020304" pitchFamily="18" charset="0"/>
                  <a:cs typeface="Arial" panose="020B0604020202020204" pitchFamily="34" charset="0"/>
                </a:rPr>
                <a:t>?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27003" y="3178434"/>
              <a:ext cx="320922" cy="46166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24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B0F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  <a:latin typeface="Adobe Caslon Pro Bold" panose="0205070206050A020403" pitchFamily="18" charset="0"/>
                  <a:cs typeface="Arial" panose="020B0604020202020204" pitchFamily="34" charset="0"/>
                </a:rPr>
                <a:t>?</a:t>
              </a:r>
              <a:endPara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endParaRPr>
            </a:p>
          </p:txBody>
        </p:sp>
      </p:grpSp>
      <p:grpSp>
        <p:nvGrpSpPr>
          <p:cNvPr id="5" name="Group 45"/>
          <p:cNvGrpSpPr/>
          <p:nvPr/>
        </p:nvGrpSpPr>
        <p:grpSpPr>
          <a:xfrm>
            <a:off x="1894417" y="1426823"/>
            <a:ext cx="8584316" cy="5095073"/>
            <a:chOff x="160557" y="902172"/>
            <a:chExt cx="8584316" cy="5397841"/>
          </a:xfrm>
        </p:grpSpPr>
        <p:sp>
          <p:nvSpPr>
            <p:cNvPr id="40" name="Rectangle 39"/>
            <p:cNvSpPr/>
            <p:nvPr/>
          </p:nvSpPr>
          <p:spPr>
            <a:xfrm>
              <a:off x="4161312" y="4327315"/>
              <a:ext cx="1024640" cy="1972698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11500" b="1" dirty="0">
                  <a:ln w="0"/>
                  <a:gradFill flip="none" rotWithShape="1">
                    <a:gsLst>
                      <a:gs pos="0">
                        <a:schemeClr val="tx2">
                          <a:lumMod val="60000"/>
                          <a:lumOff val="40000"/>
                          <a:shade val="30000"/>
                          <a:satMod val="115000"/>
                        </a:schemeClr>
                      </a:gs>
                      <a:gs pos="50000">
                        <a:schemeClr val="tx2">
                          <a:lumMod val="60000"/>
                          <a:lumOff val="40000"/>
                          <a:shade val="67500"/>
                          <a:satMod val="115000"/>
                        </a:schemeClr>
                      </a:gs>
                      <a:gs pos="100000">
                        <a:schemeClr val="tx2">
                          <a:lumMod val="60000"/>
                          <a:lumOff val="40000"/>
                          <a:shade val="100000"/>
                          <a:satMod val="115000"/>
                        </a:schemeClr>
                      </a:gs>
                    </a:gsLst>
                    <a:lin ang="5400000" scaled="1"/>
                    <a:tileRect/>
                  </a:gradFill>
                  <a:effectLst>
                    <a:reflection blurRad="6350" stA="53000" endA="300" endPos="35500" dir="5400000" sy="-90000" algn="bl" rotWithShape="0"/>
                  </a:effectLst>
                  <a:latin typeface="Adobe Kaiti Std R" panose="02020400000000000000" pitchFamily="18" charset="-128"/>
                  <a:ea typeface="Adobe Kaiti Std R" panose="02020400000000000000" pitchFamily="18" charset="-128"/>
                  <a:cs typeface="Arial" panose="020B0604020202020204" pitchFamily="34" charset="0"/>
                </a:rPr>
                <a:t>?</a:t>
              </a:r>
            </a:p>
          </p:txBody>
        </p:sp>
        <p:grpSp>
          <p:nvGrpSpPr>
            <p:cNvPr id="6" name="Group 43"/>
            <p:cNvGrpSpPr/>
            <p:nvPr/>
          </p:nvGrpSpPr>
          <p:grpSpPr>
            <a:xfrm>
              <a:off x="160557" y="902172"/>
              <a:ext cx="8584316" cy="5287036"/>
              <a:chOff x="160557" y="902172"/>
              <a:chExt cx="8584316" cy="528703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160557" y="3146552"/>
                <a:ext cx="1037463" cy="234767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3800" dirty="0">
                    <a:ln w="0"/>
                    <a:gradFill flip="none" rotWithShape="1">
                      <a:gsLst>
                        <a:gs pos="0">
                          <a:schemeClr val="accent6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6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6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Cooper Black" panose="0208090404030B020404" pitchFamily="18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865735" y="3841535"/>
                <a:ext cx="1168910" cy="234767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3800" dirty="0">
                    <a:ln w="0"/>
                    <a:gradFill>
                      <a:gsLst>
                        <a:gs pos="0">
                          <a:schemeClr val="accent5">
                            <a:lumMod val="50000"/>
                          </a:schemeClr>
                        </a:gs>
                        <a:gs pos="50000">
                          <a:schemeClr val="accent5"/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5400000"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7749088" y="2251009"/>
                <a:ext cx="995785" cy="234767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3800" dirty="0">
                    <a:ln w="0"/>
                    <a:gradFill flip="none" rotWithShape="1">
                      <a:gsLst>
                        <a:gs pos="0">
                          <a:srgbClr val="C00000">
                            <a:shade val="30000"/>
                            <a:satMod val="115000"/>
                          </a:srgbClr>
                        </a:gs>
                        <a:gs pos="50000">
                          <a:srgbClr val="C00000">
                            <a:shade val="67500"/>
                            <a:satMod val="115000"/>
                          </a:srgbClr>
                        </a:gs>
                        <a:gs pos="100000">
                          <a:srgbClr val="C00000">
                            <a:shade val="100000"/>
                            <a:satMod val="115000"/>
                          </a:srgb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Bodoni MT Black" panose="02070A03080606020203" pitchFamily="18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65173" y="2107502"/>
                <a:ext cx="970137" cy="234767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3800" dirty="0">
                    <a:ln w="0"/>
                    <a:gradFill flip="none" rotWithShape="1">
                      <a:gsLst>
                        <a:gs pos="0">
                          <a:schemeClr val="accent4">
                            <a:lumMod val="40000"/>
                            <a:lumOff val="60000"/>
                          </a:schemeClr>
                        </a:gs>
                        <a:gs pos="37000">
                          <a:srgbClr val="7030A0"/>
                        </a:gs>
                        <a:gs pos="100000">
                          <a:schemeClr val="accent4">
                            <a:lumMod val="60000"/>
                          </a:schemeClr>
                        </a:gs>
                      </a:gsLst>
                      <a:path path="circle">
                        <a:fillToRect l="100000" b="100000"/>
                      </a:path>
                      <a:tileRect t="-100000" r="-100000"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Adobe Caslon Pro Bold" panose="0205070206050A020403" pitchFamily="18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7002142" y="902172"/>
                <a:ext cx="976549" cy="234767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3800" dirty="0">
                    <a:ln w="0"/>
                    <a:gradFill flip="none" rotWithShape="1">
                      <a:gsLst>
                        <a:gs pos="0">
                          <a:srgbClr val="00B050">
                            <a:shade val="30000"/>
                            <a:satMod val="115000"/>
                          </a:srgbClr>
                        </a:gs>
                        <a:gs pos="50000">
                          <a:srgbClr val="00B050">
                            <a:shade val="67500"/>
                            <a:satMod val="115000"/>
                          </a:srgbClr>
                        </a:gs>
                        <a:gs pos="100000">
                          <a:srgbClr val="00B050">
                            <a:shade val="100000"/>
                            <a:satMod val="115000"/>
                          </a:srgbClr>
                        </a:gs>
                      </a:gsLst>
                      <a:lin ang="2700000" scaled="1"/>
                      <a:tileRect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Footlight MT Light" panose="0204060206030A020304" pitchFamily="18" charset="0"/>
                    <a:cs typeface="Arial" panose="020B0604020202020204" pitchFamily="34" charset="0"/>
                  </a:rPr>
                  <a:t>?</a:t>
                </a: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313474" y="1010722"/>
                <a:ext cx="1128835" cy="2804165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6600" b="1" dirty="0">
                    <a:ln w="9525">
                      <a:solidFill>
                        <a:schemeClr val="bg1"/>
                      </a:solidFill>
                      <a:prstDash val="solid"/>
                    </a:ln>
                    <a:solidFill>
                      <a:srgbClr val="00B0F0"/>
                    </a:solidFill>
                    <a:effectLst>
                      <a:outerShdw blurRad="12700" dist="38100" dir="2700000" algn="tl" rotWithShape="0">
                        <a:schemeClr val="accent5">
                          <a:lumMod val="60000"/>
                          <a:lumOff val="40000"/>
                        </a:schemeClr>
                      </a:outerShdw>
                    </a:effectLst>
                    <a:latin typeface="Adobe Caslon Pro Bold" panose="0205070206050A020403" pitchFamily="18" charset="0"/>
                    <a:cs typeface="Arial" panose="020B0604020202020204" pitchFamily="34" charset="0"/>
                  </a:rPr>
                  <a:t>?</a:t>
                </a:r>
                <a:endParaRPr lang="en-US" sz="16600" b="1" dirty="0">
                  <a:ln w="9525">
                    <a:solidFill>
                      <a:schemeClr val="bg1"/>
                    </a:solidFill>
                    <a:prstDash val="solid"/>
                  </a:ln>
                  <a:solidFill>
                    <a:srgbClr val="00B0F0"/>
                  </a:solidFill>
                  <a:effectLst>
                    <a:outerShdw blurRad="12700" dist="38100" dir="2700000" algn="tl" rotWithShape="0">
                      <a:schemeClr val="accent5">
                        <a:lumMod val="60000"/>
                        <a:lumOff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1005463" y="4163677"/>
                <a:ext cx="1005403" cy="1972698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11500" dirty="0">
                    <a:ln w="0"/>
                    <a:gradFill>
                      <a:gsLst>
                        <a:gs pos="0">
                          <a:schemeClr val="accent5">
                            <a:lumMod val="50000"/>
                          </a:schemeClr>
                        </a:gs>
                        <a:gs pos="50000">
                          <a:schemeClr val="accent5"/>
                        </a:gs>
                        <a:gs pos="100000">
                          <a:schemeClr val="accent5">
                            <a:lumMod val="60000"/>
                            <a:lumOff val="40000"/>
                          </a:schemeClr>
                        </a:gs>
                      </a:gsLst>
                      <a:lin ang="5400000"/>
                    </a:gradFill>
                    <a:effectLst>
                      <a:reflection blurRad="6350" stA="53000" endA="300" endPos="35500" dir="5400000" sy="-90000" algn="bl" rotWithShape="0"/>
                    </a:effectLst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BEC2758-04DF-4C56-8D01-7746A591ADB7}"/>
              </a:ext>
            </a:extLst>
          </p:cNvPr>
          <p:cNvSpPr/>
          <p:nvPr/>
        </p:nvSpPr>
        <p:spPr>
          <a:xfrm>
            <a:off x="173414" y="458186"/>
            <a:ext cx="98923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Do you have any questions about what we covered today?</a:t>
            </a:r>
          </a:p>
        </p:txBody>
      </p:sp>
    </p:spTree>
    <p:extLst>
      <p:ext uri="{BB962C8B-B14F-4D97-AF65-F5344CB8AC3E}">
        <p14:creationId xmlns:p14="http://schemas.microsoft.com/office/powerpoint/2010/main" val="353178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</TotalTime>
  <Words>636</Words>
  <Application>Microsoft Office PowerPoint</Application>
  <PresentationFormat>Widescreen</PresentationFormat>
  <Paragraphs>115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3" baseType="lpstr">
      <vt:lpstr>Adobe Arabic</vt:lpstr>
      <vt:lpstr>Adobe Caslon Pro Bold</vt:lpstr>
      <vt:lpstr>Adobe Kaiti Std R</vt:lpstr>
      <vt:lpstr>Arial</vt:lpstr>
      <vt:lpstr>Arial Black</vt:lpstr>
      <vt:lpstr>Bodoni MT Black</vt:lpstr>
      <vt:lpstr>Calibri</vt:lpstr>
      <vt:lpstr>Calibri Light</vt:lpstr>
      <vt:lpstr>Cooper Black</vt:lpstr>
      <vt:lpstr>Footlight MT Light</vt:lpstr>
      <vt:lpstr>Trebuchet MS</vt:lpstr>
      <vt:lpstr>Wingdings 3</vt:lpstr>
      <vt:lpstr>Office Theme</vt:lpstr>
      <vt:lpstr>Facet</vt:lpstr>
      <vt:lpstr>THE SECRETARY</vt:lpstr>
      <vt:lpstr>SUCCESSFUL  4-H OFFICER QUALITIES  </vt:lpstr>
      <vt:lpstr>You have one of the most important jobs</vt:lpstr>
      <vt:lpstr>SHARE RESPONSIBILITY          SECRETARY’S  1,2 OR 3</vt:lpstr>
      <vt:lpstr>Duties for 4-H Club Secretary</vt:lpstr>
      <vt:lpstr>How to Write Minutes</vt:lpstr>
      <vt:lpstr>IMPORTANT DOCUMENTS IN YOUR CLUB SECRETARY’S BOOK</vt:lpstr>
      <vt:lpstr>YOU’RE NOT IN THIS ALONE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SECRETARY</dc:title>
  <dc:creator>Cavan Bruederle</dc:creator>
  <cp:lastModifiedBy>Cavan Bruederle</cp:lastModifiedBy>
  <cp:revision>2</cp:revision>
  <dcterms:created xsi:type="dcterms:W3CDTF">2020-09-18T22:18:54Z</dcterms:created>
  <dcterms:modified xsi:type="dcterms:W3CDTF">2020-09-18T23:21:32Z</dcterms:modified>
</cp:coreProperties>
</file>