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5" r:id="rId8"/>
    <p:sldId id="264" r:id="rId9"/>
    <p:sldId id="263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66482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249654"/>
            <a:ext cx="66726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08564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2486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3085">
            <a:off x="564268" y="3470849"/>
            <a:ext cx="999523" cy="99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720">
            <a:off x="633208" y="5406956"/>
            <a:ext cx="886062" cy="8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1301">
            <a:off x="84514" y="2667000"/>
            <a:ext cx="837286" cy="83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303">
            <a:off x="667681" y="1851186"/>
            <a:ext cx="792699" cy="79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54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3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1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6482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2486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3085">
            <a:off x="564268" y="3470849"/>
            <a:ext cx="999523" cy="99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720">
            <a:off x="633208" y="5406956"/>
            <a:ext cx="886062" cy="8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1301">
            <a:off x="84514" y="2667000"/>
            <a:ext cx="837286" cy="83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303">
            <a:off x="667681" y="1851186"/>
            <a:ext cx="792699" cy="79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89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6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4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9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7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4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D56A-3E6A-46D2-86C7-30E3BF7A84CC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4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Happy Campers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Marcel  Horowitz, MS, MCHES</a:t>
            </a:r>
          </a:p>
          <a:p>
            <a:r>
              <a:rPr lang="en-US" dirty="0" smtClean="0"/>
              <a:t>Advisor, Yolo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teens make happy campers!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759527" y="1614054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Behavior management training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63982" y="34290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Daily debriefs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844145" y="1634836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Back-up plans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19600" y="21336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Realistic expectations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172200" y="35814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Accurate and supportive feedback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19600" y="46482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Enough sleep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066800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most valuable thing children get from camp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276600"/>
            <a:ext cx="6858000" cy="2849563"/>
          </a:xfrm>
        </p:spPr>
        <p:txBody>
          <a:bodyPr/>
          <a:lstStyle/>
          <a:p>
            <a:r>
              <a:rPr lang="en-US" dirty="0" smtClean="0"/>
              <a:t>Find your </a:t>
            </a:r>
            <a:r>
              <a:rPr lang="en-US" dirty="0" smtClean="0"/>
              <a:t>partner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your answer, digging past “why”.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best laid plans are ruined by…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Grumpy campers. </a:t>
            </a:r>
          </a:p>
          <a:p>
            <a:pPr lvl="1"/>
            <a:r>
              <a:rPr lang="en-US" dirty="0" smtClean="0"/>
              <a:t>Emotional safety</a:t>
            </a:r>
          </a:p>
          <a:p>
            <a:pPr lvl="1"/>
            <a:r>
              <a:rPr lang="en-US" dirty="0" smtClean="0"/>
              <a:t>Feeling good</a:t>
            </a:r>
          </a:p>
          <a:p>
            <a:r>
              <a:rPr lang="en-US" dirty="0" smtClean="0"/>
              <a:t>Grumpy teens. </a:t>
            </a:r>
          </a:p>
          <a:p>
            <a:pPr lvl="1"/>
            <a:r>
              <a:rPr lang="en-US" dirty="0" smtClean="0"/>
              <a:t>Support and preparation</a:t>
            </a:r>
          </a:p>
          <a:p>
            <a:pPr lvl="1"/>
            <a:r>
              <a:rPr lang="en-US" dirty="0" smtClean="0"/>
              <a:t>Feeling good</a:t>
            </a:r>
          </a:p>
          <a:p>
            <a:r>
              <a:rPr lang="en-US" dirty="0" smtClean="0"/>
              <a:t>Focusing on content instead of structure. </a:t>
            </a:r>
          </a:p>
          <a:p>
            <a:pPr lvl="1"/>
            <a:r>
              <a:rPr lang="en-US" dirty="0" smtClean="0"/>
              <a:t>Planning too much.</a:t>
            </a:r>
          </a:p>
          <a:p>
            <a:pPr lvl="1"/>
            <a:r>
              <a:rPr lang="en-US" dirty="0" smtClean="0"/>
              <a:t>Planning too little.</a:t>
            </a:r>
          </a:p>
          <a:p>
            <a:r>
              <a:rPr lang="en-US" dirty="0" smtClean="0"/>
              <a:t>Lack of balance between new and traditions.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Emotional safety makes happy campers!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6629400" y="1371600"/>
            <a:ext cx="1905000" cy="1828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Cabin agreements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100455" y="33528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embarrassing traditions </a:t>
            </a:r>
          </a:p>
        </p:txBody>
      </p:sp>
      <p:sp>
        <p:nvSpPr>
          <p:cNvPr id="6" name="Oval 5"/>
          <p:cNvSpPr/>
          <p:nvPr/>
        </p:nvSpPr>
        <p:spPr>
          <a:xfrm>
            <a:off x="3962400" y="3141518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forced individual attention</a:t>
            </a:r>
          </a:p>
          <a:p>
            <a:pPr algn="ctr"/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711036" y="4007427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teasing or put downs </a:t>
            </a:r>
          </a:p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76400" y="1932709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inappropriate content </a:t>
            </a:r>
          </a:p>
          <a:p>
            <a:pPr algn="ctr"/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91200" y="48768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A sense of belonging</a:t>
            </a:r>
          </a:p>
        </p:txBody>
      </p:sp>
      <p:sp>
        <p:nvSpPr>
          <p:cNvPr id="10" name="Oval 9"/>
          <p:cNvSpPr/>
          <p:nvPr/>
        </p:nvSpPr>
        <p:spPr>
          <a:xfrm>
            <a:off x="3810000" y="13716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Behavior management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38800" y="2718954"/>
            <a:ext cx="1295400" cy="12676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religion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76600" y="48768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forced co-ed touching</a:t>
            </a:r>
          </a:p>
        </p:txBody>
      </p:sp>
    </p:spTree>
    <p:extLst>
      <p:ext uri="{BB962C8B-B14F-4D97-AF65-F5344CB8AC3E}">
        <p14:creationId xmlns:p14="http://schemas.microsoft.com/office/powerpoint/2010/main" val="110301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Feeling good makes happy campers!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05600" y="3054927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Enough sleep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32709" y="4398818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Movement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05400" y="1586345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Hydrated &amp; nourished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53000" y="4398818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Illness/ Injury  prevention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32709" y="1641763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Nature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429000" y="30480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Social groups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9+ hours of sleep!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prevents this from happening?</a:t>
            </a:r>
          </a:p>
          <a:p>
            <a:r>
              <a:rPr lang="en-US" dirty="0" smtClean="0"/>
              <a:t>Sleep not prioritized, this leads to:</a:t>
            </a:r>
          </a:p>
          <a:p>
            <a:pPr lvl="1"/>
            <a:r>
              <a:rPr lang="en-US" dirty="0" smtClean="0"/>
              <a:t>Bad moods</a:t>
            </a:r>
          </a:p>
          <a:p>
            <a:pPr lvl="1"/>
            <a:r>
              <a:rPr lang="en-US" dirty="0" smtClean="0"/>
              <a:t>Lack of recall/ memory/ learning</a:t>
            </a:r>
          </a:p>
          <a:p>
            <a:pPr lvl="1"/>
            <a:r>
              <a:rPr lang="en-US" dirty="0" smtClean="0"/>
              <a:t>Lack of problem solving</a:t>
            </a:r>
          </a:p>
          <a:p>
            <a:pPr lvl="1"/>
            <a:r>
              <a:rPr lang="en-US" dirty="0" smtClean="0"/>
              <a:t>Conflicts &amp; discipline problems</a:t>
            </a:r>
          </a:p>
          <a:p>
            <a:pPr lvl="1"/>
            <a:r>
              <a:rPr lang="en-US" dirty="0" smtClean="0"/>
              <a:t>Overeating</a:t>
            </a:r>
          </a:p>
          <a:p>
            <a:pPr lvl="1"/>
            <a:r>
              <a:rPr lang="en-US" dirty="0" smtClean="0"/>
              <a:t>Stress</a:t>
            </a:r>
          </a:p>
          <a:p>
            <a:pPr lvl="1"/>
            <a:r>
              <a:rPr lang="en-US" dirty="0" smtClean="0"/>
              <a:t>Poor emotion regulation = homesickness</a:t>
            </a:r>
          </a:p>
          <a:p>
            <a:pPr lvl="1"/>
            <a:r>
              <a:rPr lang="en-US" dirty="0" smtClean="0"/>
              <a:t>Decreased immunity/ increased illnesses</a:t>
            </a:r>
          </a:p>
          <a:p>
            <a:pPr lvl="1"/>
            <a:r>
              <a:rPr lang="en-US" dirty="0" smtClean="0"/>
              <a:t>Lack of interaction by teens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UC ANR Owner\AppData\Local\Microsoft\Windows\Temporary Internet Files\Content.IE5\3XDH84RE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3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9+ hours of sleep!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Hyped up campers </a:t>
            </a:r>
          </a:p>
          <a:p>
            <a:pPr lvl="1"/>
            <a:r>
              <a:rPr lang="en-US" dirty="0" smtClean="0"/>
              <a:t>No caffeine </a:t>
            </a:r>
          </a:p>
          <a:p>
            <a:pPr lvl="1"/>
            <a:r>
              <a:rPr lang="en-US" dirty="0" smtClean="0"/>
              <a:t>Activities at the wrong times</a:t>
            </a:r>
          </a:p>
          <a:p>
            <a:pPr lvl="1"/>
            <a:r>
              <a:rPr lang="en-US" dirty="0" smtClean="0"/>
              <a:t>Decompression /reflection time for “cabin” group</a:t>
            </a:r>
          </a:p>
          <a:p>
            <a:pPr lvl="1"/>
            <a:r>
              <a:rPr lang="en-US" dirty="0" smtClean="0"/>
              <a:t>Decompression/ reflection time for the camper</a:t>
            </a:r>
          </a:p>
          <a:p>
            <a:endParaRPr lang="en-US" dirty="0"/>
          </a:p>
        </p:txBody>
      </p:sp>
      <p:pic>
        <p:nvPicPr>
          <p:cNvPr id="4" name="Picture 2" descr="C:\Users\UC ANR Owner\AppData\Local\Microsoft\Windows\Temporary Internet Files\Content.IE5\3XDH84RE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6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 much in the schedule</a:t>
            </a:r>
          </a:p>
          <a:p>
            <a:pPr lvl="1"/>
            <a:r>
              <a:rPr lang="en-US" dirty="0" smtClean="0"/>
              <a:t>Forgetting nighttime &amp; morning routines</a:t>
            </a:r>
          </a:p>
          <a:p>
            <a:pPr lvl="1"/>
            <a:r>
              <a:rPr lang="en-US" dirty="0" smtClean="0"/>
              <a:t>Too many “must have” traditions/activities</a:t>
            </a:r>
          </a:p>
          <a:p>
            <a:pPr lvl="1"/>
            <a:r>
              <a:rPr lang="en-US" dirty="0" smtClean="0"/>
              <a:t>Teen meetings late at night</a:t>
            </a:r>
          </a:p>
          <a:p>
            <a:pPr lvl="1"/>
            <a:r>
              <a:rPr lang="en-US" dirty="0" smtClean="0"/>
              <a:t>Lack of follow through on curfew</a:t>
            </a:r>
          </a:p>
          <a:p>
            <a:pPr lvl="1"/>
            <a:r>
              <a:rPr lang="en-US" dirty="0" smtClean="0"/>
              <a:t>No supervision at bedtime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28800" y="274638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9+ hours of sleep!</a:t>
            </a:r>
            <a:endParaRPr lang="en-US" dirty="0"/>
          </a:p>
        </p:txBody>
      </p:sp>
      <p:pic>
        <p:nvPicPr>
          <p:cNvPr id="5" name="Picture 2" descr="C:\Users\UC ANR Owner\AppData\Local\Microsoft\Windows\Temporary Internet Files\Content.IE5\3XDH84RE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and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6858000" cy="5562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In groups of 4, write up a daily schedule that allows time for: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morning routine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shower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3 meals, 2 snacks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morning physical activity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quiet rest time in the afternoon. List ideas.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c0unselor meeting while campers are chaperoned and out of “cabin”.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Last activity of the night = calm. List ideas.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bedtime routine (</a:t>
            </a:r>
            <a:r>
              <a:rPr lang="en-US" dirty="0" err="1" smtClean="0"/>
              <a:t>incl</a:t>
            </a:r>
            <a:r>
              <a:rPr lang="en-US" dirty="0" smtClean="0"/>
              <a:t> time for meds from nurse)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Cabin decompression/ reflection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Individual decompression/ reflection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9+ hours of sleep, with consistent bedtime </a:t>
            </a:r>
          </a:p>
        </p:txBody>
      </p:sp>
    </p:spTree>
    <p:extLst>
      <p:ext uri="{BB962C8B-B14F-4D97-AF65-F5344CB8AC3E}">
        <p14:creationId xmlns:p14="http://schemas.microsoft.com/office/powerpoint/2010/main" val="1747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379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Happy Campers</vt:lpstr>
      <vt:lpstr>The most valuable thing children get from camp is…</vt:lpstr>
      <vt:lpstr>The best laid plans are ruined by…</vt:lpstr>
      <vt:lpstr>Emotional safety makes happy campers!</vt:lpstr>
      <vt:lpstr>Feeling good makes happy campers!</vt:lpstr>
      <vt:lpstr>9+ hours of sleep!</vt:lpstr>
      <vt:lpstr>9+ hours of sleep! </vt:lpstr>
      <vt:lpstr>PowerPoint Presentation</vt:lpstr>
      <vt:lpstr>Structure and schedule</vt:lpstr>
      <vt:lpstr>Supported teens make happy campers!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Campers</dc:title>
  <dc:creator>UC ANR Owner</dc:creator>
  <cp:lastModifiedBy>UC ANR Owner</cp:lastModifiedBy>
  <cp:revision>12</cp:revision>
  <dcterms:created xsi:type="dcterms:W3CDTF">2014-03-22T17:04:44Z</dcterms:created>
  <dcterms:modified xsi:type="dcterms:W3CDTF">2014-03-24T19:45:49Z</dcterms:modified>
</cp:coreProperties>
</file>