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77" r:id="rId4"/>
    <p:sldId id="258" r:id="rId5"/>
    <p:sldId id="267" r:id="rId6"/>
    <p:sldId id="284" r:id="rId7"/>
    <p:sldId id="266" r:id="rId8"/>
    <p:sldId id="282" r:id="rId9"/>
    <p:sldId id="268" r:id="rId10"/>
    <p:sldId id="288" r:id="rId11"/>
    <p:sldId id="280" r:id="rId12"/>
    <p:sldId id="269" r:id="rId13"/>
    <p:sldId id="286" r:id="rId14"/>
    <p:sldId id="271" r:id="rId15"/>
    <p:sldId id="262" r:id="rId16"/>
    <p:sldId id="276" r:id="rId17"/>
    <p:sldId id="289" r:id="rId18"/>
    <p:sldId id="272" r:id="rId19"/>
    <p:sldId id="273" r:id="rId20"/>
    <p:sldId id="259" r:id="rId21"/>
    <p:sldId id="274" r:id="rId22"/>
    <p:sldId id="261" r:id="rId23"/>
    <p:sldId id="270" r:id="rId24"/>
    <p:sldId id="287" r:id="rId25"/>
    <p:sldId id="260" r:id="rId26"/>
    <p:sldId id="275" r:id="rId27"/>
    <p:sldId id="256" r:id="rId28"/>
    <p:sldId id="278" r:id="rId29"/>
    <p:sldId id="257" r:id="rId30"/>
    <p:sldId id="281" r:id="rId31"/>
    <p:sldId id="283" r:id="rId32"/>
    <p:sldId id="279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F"/>
    <a:srgbClr val="9371BA"/>
    <a:srgbClr val="F26522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9" autoAdjust="0"/>
  </p:normalViewPr>
  <p:slideViewPr>
    <p:cSldViewPr>
      <p:cViewPr varScale="1">
        <p:scale>
          <a:sx n="44" d="100"/>
          <a:sy n="44" d="100"/>
        </p:scale>
        <p:origin x="-62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68184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5583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16001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32155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15719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78713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95669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92757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14165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56951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0066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DA0D-1000-465F-B9FB-EB69C65390A0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0FC5-FD39-4278-A344-705E18D2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0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Q:\JHRC - ChildObesity180\Healthy Kids Out of School\Photos\Partner Organizations\4H\Belchertown 4H_May 2015 club visit\Belchertown 4-H Photo Shoot_May2015\150521_CO180_4HBelchertown_IanMacLellan_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28600"/>
            <a:ext cx="10062002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9372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Q:\JHRC - ChildObesity180\Healthy Kids Out of School\Photos\Snack It Up photos\4H and Hannaford - Snack It Up - Oxford ME - May 2014\20140505ecOBESITY180_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2"/>
          <a:stretch/>
        </p:blipFill>
        <p:spPr bwMode="auto">
          <a:xfrm>
            <a:off x="-152400" y="-113391"/>
            <a:ext cx="9914238" cy="69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“Parents are supporting water, and now virtually all outside sugar sweetened beverages disappeared from club meetings.” 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4525963"/>
          </a:xfrm>
        </p:spPr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“Go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for it! Lead by example. Youth are more likely to try new things once you have modeled it for them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Q:\JHRC - ChildObesity180\Healthy Kids Out of School\Photos\Generic Snack Photos\bananas_close up 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9" y="12357"/>
            <a:ext cx="9715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“We focus on agriculture a lot in our group, and that ties in well with healthy living. Even field trips to local farms were good exercise, digging carrots and walking the greenhouses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:\JHRC - ChildObesity180\Healthy Kids Out of School\Photos\Partner Organizations\Girl Scouts\Girl Scout Photo Shoot_May2015\Best Girl Scout Photos\Physical Activity Girl Scouts\150505_CO180_GirlScoutsBoxborough_IanMacLellan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362" y="-16"/>
            <a:ext cx="10289962" cy="68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2156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100"/>
            <a:ext cx="8229600" cy="4525963"/>
          </a:xfrm>
        </p:spPr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“I’ve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noticed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changes -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 kids have more focus and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less hyperactivity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with crashes and brain fog during events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 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 descr="Q:\JHRC - ChildObesity180\Healthy Kids Out of School\Photos\Stock photos\veggie plat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65" y="0"/>
            <a:ext cx="10335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961"/>
            <a:ext cx="8229600" cy="4525963"/>
          </a:xfrm>
        </p:spPr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“We’ve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made this a permanent change and they like being a part of it. The kids are interested in competing in dog agility so having a healthy dog and body to run will make it easier for them to achieve success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 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would say to other leaders that this is a great opportunity to encourage healthy habits by starting with 4-H. It was easy to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do.”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“It’s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 hard once you get started and the more you involve the kids and their families the easier it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is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to keep it going. So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come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us and earn your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pin!”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123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3163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Q:\JHRC - ChildObesity180\Healthy Kids Out of School\Photos\Partner Organizations\Girl Scouts\Girl Scout Photo Shoot_May2015\Best Girl Scout Photos\Snack and Drink Girl Scouts\Scout trying lime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7" y="0"/>
            <a:ext cx="9712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9587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pPr marL="176213" indent="-176213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“It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is said that after doing something consistently a few times it can become a habit. I would encourage all leaders to take this challenge with their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clubs to teach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 members strong healthy habits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Q:\JHRC - ChildObesity180\Healthy Kids Out of School\Photos\Partner Organizations\For Up2Us\oranges_soccer event 5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823"/>
            <a:ext cx="9220200" cy="90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1574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“I’ve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noticed the 4-H members being more conscious of health and food choices.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They’re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more willing to try healthier snack options as well as incorporate more physical activity during monthly meetings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Q:\JHRC - ChildObesity180\Healthy Kids Out of School\Photos\Generic Snack Photos\apples_Close 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833372" cy="70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Q:\JHRC - ChildObesity180\Healthy Kids Out of School\Photos\Partner Organizations\Girl Scouts\Girl Scout Photo Shoot_May2015\Best Girl Scout Photos\Physical Activity Girl Scouts\150505_CO180_GirlScoutsBoxborough_IanMacLellan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159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0139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888" indent="-115888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worked the challenge into our science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activities.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For instance, when learning about the five senses we had a fruit and vegetable taste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test.”</a:t>
            </a:r>
            <a:endParaRPr lang="en-US" sz="4000" dirty="0"/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Q:\JHRC - ChildObesity180\Healthy Kids Out of School\Photos\Partner Organizations\4H\4-H_Photo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"/>
            <a:ext cx="9855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9747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“Club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members enjoyed the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healthy snacking, and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moving around working off some energy.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We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will continue to add healthy activities and get the members involved in the planning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Q:\JHRC - ChildObesity180\Healthy Kids Out of School\Photos\Partner Organizations\Girl Scouts\Girl Scout Photo Shoot_May2015\Best Girl Scout Photos\Snack and Drink Girl Scouts\Girl drinking water with lem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931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2800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“I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enjoyed seeing our youth club officers work together to help create an environment where good health is encouraged and supported. It was really fun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“Club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members have accepted water, healthy fruits and vegetables, and exercise as a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standard part of our club meeting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 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Q:\JHRC - ChildObesity180\Healthy Kids Out of School\Photos\Generic Snack Photos\peppers and mushrooms _slic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99" y="0"/>
            <a:ext cx="94868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“The 4</a:t>
            </a:r>
            <a:r>
              <a:rPr lang="en-US" sz="4000" baseline="30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H for Health Challenge is easy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and fun, and kids are proud that they completed it.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Leaders are proud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too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Q:\JHRC - ChildObesity180\Healthy Kids Out of School\Photos\Generic Snack Photos\Close up of pepp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72" y="0"/>
            <a:ext cx="9452372" cy="69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Q:\JHRC - ChildObesity180\Healthy Kids Out of School\Photos\Partner Organizations\4H\Belchertown 4H_May 2015 club visit\Belchertown 4-H Photo Shoot_May2015\150521_CO180_4HBelchertown_IanMacLellan_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34" y="0"/>
            <a:ext cx="1006200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1992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 marL="168275" indent="-168275">
              <a:buNone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“You will be surprised by how willing the kids are to participate. They encourage each other. We are going to keep the healthy meeting practices as a part of our regular monthly meetings.” 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0" y="5296732"/>
            <a:ext cx="1138517" cy="1269167"/>
          </a:xfrm>
          <a:prstGeom prst="rect">
            <a:avLst/>
          </a:prstGeom>
        </p:spPr>
      </p:pic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3" name="Picture 3" descr="Q:\JHRC - ChildObesity180\Healthy Kids Out of School\Photos\Generic Snack Photos\girl with pepper strip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9"/>
          <a:stretch/>
        </p:blipFill>
        <p:spPr bwMode="auto">
          <a:xfrm>
            <a:off x="1905000" y="-9571"/>
            <a:ext cx="5334000" cy="68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/>
          <a:lstStyle/>
          <a:p>
            <a:pPr marL="168275" indent="-168275">
              <a:buNone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“Parents have commented that they are seeing changes in food choices at home and their kids are also being more active.” </a:t>
            </a:r>
            <a:endParaRPr lang="en-US" dirty="0"/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Q:\JHRC - ChildObesity180\Healthy Kids Out of School\Photos\Generic Snack Photos\washing pepp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72" y="0"/>
            <a:ext cx="9528572" cy="69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8275" indent="-168275"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“When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asking for a snack from the families they are making a better choice. What was once cookies and cupcakes are now bananas and apples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.”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pic>
        <p:nvPicPr>
          <p:cNvPr id="6" name="Picture 3" descr="Q:\JHRC - ChildObesity180\Healthy Kids Out of School\Partner Organizations\4H\4th H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52777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06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508</Words>
  <Application>Microsoft Office PowerPoint</Application>
  <PresentationFormat>On-screen Show (4:3)</PresentationFormat>
  <Paragraphs>17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Halmo, Megan M</dc:creator>
  <cp:lastModifiedBy>Halmo, Megan M</cp:lastModifiedBy>
  <cp:revision>109</cp:revision>
  <dcterms:created xsi:type="dcterms:W3CDTF">2015-07-21T16:07:47Z</dcterms:created>
  <dcterms:modified xsi:type="dcterms:W3CDTF">2016-09-01T18:30:27Z</dcterms:modified>
</cp:coreProperties>
</file>