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9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7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60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2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0009" y="-125895"/>
            <a:ext cx="2282588" cy="314283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56907" y="-119258"/>
            <a:ext cx="1783102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155923" y="3023572"/>
            <a:ext cx="4066674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28108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651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317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10827" y="3257107"/>
            <a:ext cx="2123001" cy="3713537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56907" y="3257107"/>
            <a:ext cx="1944518" cy="371353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155923" y="-119271"/>
            <a:ext cx="1944518" cy="3376377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28108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7110453" y="-119270"/>
            <a:ext cx="2123000" cy="3376376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651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3535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28108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B344ADF4-4A34-FF4B-B28E-F0DA464C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65863" y="3814572"/>
            <a:ext cx="2282588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C6B3AA-21EE-4D48-B66A-5607DDB3A8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449434" y="3814573"/>
            <a:ext cx="1783102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1EBB1F3C-E931-3844-833F-B99E12BCA60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165862" y="-130424"/>
            <a:ext cx="4066674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2D27C7D-F2B9-8F43-8A9D-7FB590B10F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651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86FD241-EACA-E94A-BED0-4225E29B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0811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PictureLef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C1475E7-C14F-E446-8414-83DF644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58492" y="6356351"/>
            <a:ext cx="20574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765ABCE9-2F11-F34E-B0DB-AA9F0963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36FE405-E176-BB45-9B4B-1F865C9F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81999" y="3807935"/>
            <a:ext cx="2282588" cy="314283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6633653-4F6F-5241-9C3E-088CD293248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201573" y="3814573"/>
            <a:ext cx="1783102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E68BAB-DEDD-C848-9DE4-0062DD19E02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-81999" y="-130424"/>
            <a:ext cx="4066674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C95668-9F03-824A-9DD6-E490F6522A8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258492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FD3FA0-56F1-A142-9AD7-B40B89BC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492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0596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A79FB5E-8D60-F34A-BDAC-7D2C449BB5B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258492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58492" y="6356351"/>
            <a:ext cx="20574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4992B99-9973-4F4A-A703-2D8443A0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AC298B6B-BF39-3843-8902-AF9A00E8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-81999" y="-125895"/>
            <a:ext cx="2282588" cy="314283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100450A-C4B4-C445-AD3C-2E402A21C26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201573" y="-119258"/>
            <a:ext cx="1783102" cy="313619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BF57ABBD-43FE-3444-A52E-AEE5B2C4D5B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-81999" y="3023572"/>
            <a:ext cx="4066674" cy="3933819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765529-376F-D74F-B0E8-FAF8CDCB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492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2293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56907" y="-119258"/>
            <a:ext cx="4065691" cy="7102988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28108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651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3707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8E0A60-6344-934B-A0AA-D30DE79E2515}"/>
              </a:ext>
            </a:extLst>
          </p:cNvPr>
          <p:cNvSpPr/>
          <p:nvPr userDrawn="1"/>
        </p:nvSpPr>
        <p:spPr>
          <a:xfrm>
            <a:off x="0" y="-8732"/>
            <a:ext cx="9153074" cy="1601788"/>
          </a:xfrm>
          <a:prstGeom prst="rect">
            <a:avLst/>
          </a:prstGeom>
          <a:solidFill>
            <a:srgbClr val="8EC7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rgbClr val="FFFFFF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>
            <a:lvl1pPr>
              <a:defRPr sz="3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6916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08E0A60-6344-934B-A0AA-D30DE79E2515}"/>
              </a:ext>
            </a:extLst>
          </p:cNvPr>
          <p:cNvSpPr/>
          <p:nvPr userDrawn="1"/>
        </p:nvSpPr>
        <p:spPr>
          <a:xfrm>
            <a:off x="0" y="-8732"/>
            <a:ext cx="9153074" cy="1601788"/>
          </a:xfrm>
          <a:prstGeom prst="rect">
            <a:avLst/>
          </a:prstGeom>
          <a:solidFill>
            <a:srgbClr val="FBB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srgbClr val="FFFFFF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>
            <a:lvl1pPr>
              <a:defRPr sz="3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01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7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98036" y="-119258"/>
            <a:ext cx="4065691" cy="7102988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88AFC-0F3C-934F-ACB2-4EF128FCF6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258492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94EB706-0D78-4B4D-9752-B222D4B4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58492" y="6356351"/>
            <a:ext cx="20574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93944E4-DF33-4C41-8E07-6F86F4A7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7F958F-69A1-D94A-976F-4605308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492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6566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56907" y="-119258"/>
            <a:ext cx="4065691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156905" y="3429000"/>
            <a:ext cx="4065692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28108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651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9762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-80891" y="-119258"/>
            <a:ext cx="4065691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-80892" y="3429000"/>
            <a:ext cx="4065692" cy="352839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B5C06A-4695-D04A-B4EC-9611DA53EE0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258492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7C7B9C6-41DC-8E4C-AC0C-BF21931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58492" y="6356351"/>
            <a:ext cx="20574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1982A7A-1223-C34E-B84C-91F80443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B182AA3-5BE9-FB41-8469-AA22466C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492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5119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55924" y="4423411"/>
            <a:ext cx="4077905" cy="2547233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56907" y="2297539"/>
            <a:ext cx="1944518" cy="2125871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155923" y="-119271"/>
            <a:ext cx="1944518" cy="2416808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28108" y="6356351"/>
            <a:ext cx="20574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7110453" y="-119270"/>
            <a:ext cx="2123000" cy="4542680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8651" y="2126166"/>
            <a:ext cx="4256858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81038"/>
            <a:ext cx="4256858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84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3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4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3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7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7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2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9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F34E-9A6B-4D28-A7B9-972D816465A9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26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3A61DD-B165-4B55-929D-EB412A261D9E}"/>
              </a:ext>
            </a:extLst>
          </p:cNvPr>
          <p:cNvSpPr/>
          <p:nvPr/>
        </p:nvSpPr>
        <p:spPr>
          <a:xfrm>
            <a:off x="0" y="6264435"/>
            <a:ext cx="9144000" cy="593565"/>
          </a:xfrm>
          <a:prstGeom prst="rect">
            <a:avLst/>
          </a:prstGeom>
          <a:solidFill>
            <a:schemeClr val="accent4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D49D43-2650-4862-A4C4-5A00C37DF3A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351" y="6385874"/>
            <a:ext cx="2380601" cy="35068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27A1A0CA-AF05-4055-85BF-5A21695C3FF3}"/>
              </a:ext>
            </a:extLst>
          </p:cNvPr>
          <p:cNvSpPr txBox="1">
            <a:spLocks/>
          </p:cNvSpPr>
          <p:nvPr/>
        </p:nvSpPr>
        <p:spPr>
          <a:xfrm>
            <a:off x="3777915" y="6418779"/>
            <a:ext cx="5209673" cy="2903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40275" algn="l"/>
                <a:tab pos="5149850" algn="l"/>
                <a:tab pos="5654675" algn="l"/>
              </a:tabLst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Briefing for UC ANR Governing Council 	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1B4D91-879E-4DC9-8AEB-A2FFF3E8A1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32" t="21803" r="7907" b="8043"/>
          <a:stretch/>
        </p:blipFill>
        <p:spPr>
          <a:xfrm>
            <a:off x="344474" y="840316"/>
            <a:ext cx="8384856" cy="513518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A8F837E1-70D5-4D82-8461-83FE6F7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86" y="299214"/>
            <a:ext cx="8503832" cy="419661"/>
          </a:xfrm>
        </p:spPr>
        <p:txBody>
          <a:bodyPr anchor="t" anchorCtr="0">
            <a:noAutofit/>
          </a:bodyPr>
          <a:lstStyle/>
          <a:p>
            <a:pPr algn="ctr"/>
            <a:r>
              <a:rPr lang="en-US" sz="2850" dirty="0">
                <a:latin typeface="+mn-lt"/>
                <a:cs typeface="Arial" panose="020B0604020202020204" pitchFamily="34" charset="0"/>
              </a:rPr>
              <a:t>Information</a:t>
            </a:r>
            <a:r>
              <a:rPr lang="en-US" sz="315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50" dirty="0">
                <a:latin typeface="+mn-lt"/>
                <a:cs typeface="Arial" panose="020B0604020202020204" pitchFamily="34" charset="0"/>
              </a:rPr>
              <a:t>Flows</a:t>
            </a:r>
            <a:r>
              <a:rPr lang="en-US" sz="315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50" dirty="0">
                <a:latin typeface="+mn-lt"/>
                <a:cs typeface="Arial" panose="020B0604020202020204" pitchFamily="34" charset="0"/>
              </a:rPr>
              <a:t>Supporting</a:t>
            </a:r>
            <a:r>
              <a:rPr lang="en-US" sz="315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50" dirty="0">
                <a:latin typeface="+mn-lt"/>
                <a:cs typeface="Arial" panose="020B0604020202020204" pitchFamily="34" charset="0"/>
              </a:rPr>
              <a:t>UC</a:t>
            </a:r>
            <a:r>
              <a:rPr lang="en-US" sz="30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50" dirty="0">
                <a:latin typeface="+mn-lt"/>
                <a:cs typeface="Arial" panose="020B0604020202020204" pitchFamily="34" charset="0"/>
              </a:rPr>
              <a:t>ANR</a:t>
            </a:r>
            <a:r>
              <a:rPr lang="en-US" sz="315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850" dirty="0">
                <a:latin typeface="+mn-lt"/>
                <a:cs typeface="Arial" panose="020B0604020202020204" pitchFamily="34" charset="0"/>
              </a:rPr>
              <a:t>Governance</a:t>
            </a:r>
            <a:endParaRPr lang="en-US" sz="28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20573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Information Flows Supporting UC ANR Governance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Flows Supporting UC ANR Governance</dc:title>
  <dc:creator>Glenda Humiston</dc:creator>
  <cp:lastModifiedBy>Glenda Humiston</cp:lastModifiedBy>
  <cp:revision>1</cp:revision>
  <dcterms:created xsi:type="dcterms:W3CDTF">2019-09-03T23:05:57Z</dcterms:created>
  <dcterms:modified xsi:type="dcterms:W3CDTF">2019-09-03T23:06:46Z</dcterms:modified>
</cp:coreProperties>
</file>