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2008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5" Type="http://schemas.openxmlformats.org/officeDocument/2006/relationships/image" Target="../media/image7.sv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18">
            <a:extLst>
              <a:ext uri="{FF2B5EF4-FFF2-40B4-BE49-F238E27FC236}">
                <a16:creationId xmlns:a16="http://schemas.microsoft.com/office/drawing/2014/main" id="{C44A9BA2-1B7A-8B40-935B-E5CCA42BBED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193875" y="29545169"/>
            <a:ext cx="17164650" cy="259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16</cp:revision>
  <cp:lastPrinted>2014-10-01T19:43:12Z</cp:lastPrinted>
  <dcterms:created xsi:type="dcterms:W3CDTF">2019-09-13T00:33:12Z</dcterms:created>
  <dcterms:modified xsi:type="dcterms:W3CDTF">2020-01-28T00:31:16Z</dcterms:modified>
</cp:coreProperties>
</file>