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004000" cy="42976800"/>
  <p:notesSz cx="6858000" cy="9144000"/>
  <p:defaultTextStyle>
    <a:defPPr>
      <a:defRPr lang="en-US"/>
    </a:defPPr>
    <a:lvl1pPr marL="0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1pPr>
    <a:lvl2pPr marL="2142302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2pPr>
    <a:lvl3pPr marL="4284604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3pPr>
    <a:lvl4pPr marL="6426906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4pPr>
    <a:lvl5pPr marL="8569208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5pPr>
    <a:lvl6pPr marL="10711510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6pPr>
    <a:lvl7pPr marL="12853812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7pPr>
    <a:lvl8pPr marL="14996114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8pPr>
    <a:lvl9pPr marL="17138416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71D8D"/>
    <a:srgbClr val="B516B7"/>
    <a:srgbClr val="D91BD8"/>
    <a:srgbClr val="112B4B"/>
    <a:srgbClr val="D48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9821" autoAdjust="0"/>
  </p:normalViewPr>
  <p:slideViewPr>
    <p:cSldViewPr snapToGrid="0" snapToObjects="1">
      <p:cViewPr>
        <p:scale>
          <a:sx n="25" d="100"/>
          <a:sy n="25" d="100"/>
        </p:scale>
        <p:origin x="-4112" y="-384"/>
      </p:cViewPr>
      <p:guideLst>
        <p:guide orient="horz" pos="13536"/>
        <p:guide pos="100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BE453B-0D8F-244A-B50D-239B00A73054}" type="doc">
      <dgm:prSet loTypeId="urn:microsoft.com/office/officeart/2005/8/layout/cycle2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1FD4FC-CC35-314B-A57E-3E92040FEBE4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Try using an interesting graphic to break up the text.</a:t>
          </a:r>
        </a:p>
      </dgm:t>
    </dgm:pt>
    <dgm:pt modelId="{B2381F07-2CDA-E745-BF6A-72948A5F14C0}" type="parTrans" cxnId="{AAB9E665-C826-2145-BD54-908EEF43B229}">
      <dgm:prSet/>
      <dgm:spPr/>
      <dgm:t>
        <a:bodyPr/>
        <a:lstStyle/>
        <a:p>
          <a:endParaRPr lang="en-US"/>
        </a:p>
      </dgm:t>
    </dgm:pt>
    <dgm:pt modelId="{52562560-2205-B240-B15F-447E1D591BF3}" type="sibTrans" cxnId="{AAB9E665-C826-2145-BD54-908EEF43B229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D22ECF56-FC2D-FE4E-B4CC-9A806126F511}">
      <dgm:prSet phldrT="[Text]" phldr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6E84267F-3A18-F54D-BAD9-033ACBADD1E0}" type="parTrans" cxnId="{7C7082EA-92CB-FF45-A2D2-A0BDC7957C13}">
      <dgm:prSet/>
      <dgm:spPr/>
      <dgm:t>
        <a:bodyPr/>
        <a:lstStyle/>
        <a:p>
          <a:endParaRPr lang="en-US"/>
        </a:p>
      </dgm:t>
    </dgm:pt>
    <dgm:pt modelId="{83ECF861-30C0-EE44-9931-71069B84ADE9}" type="sibTrans" cxnId="{7C7082EA-92CB-FF45-A2D2-A0BDC7957C13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7E97B8D3-8358-7048-9547-A759B87E5EDA}">
      <dgm:prSet phldrT="[Text]" phldr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6E11CD09-44A9-FF45-A0BA-687A6E541B67}" type="parTrans" cxnId="{8250E684-CC6D-4A46-885E-1239B6F7CB9A}">
      <dgm:prSet/>
      <dgm:spPr/>
      <dgm:t>
        <a:bodyPr/>
        <a:lstStyle/>
        <a:p>
          <a:endParaRPr lang="en-US"/>
        </a:p>
      </dgm:t>
    </dgm:pt>
    <dgm:pt modelId="{8BE97173-F7CC-2041-BD88-2CFA1F9A8FB8}" type="sibTrans" cxnId="{8250E684-CC6D-4A46-885E-1239B6F7CB9A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2A3E625E-F91C-FF4A-89F5-3B6D9FD9FF11}">
      <dgm:prSet phldrT="[Text]" phldr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F4ADCAFF-A0E0-F74F-BF5E-633D71D7FC1D}" type="parTrans" cxnId="{9C142E97-3D40-614C-A4B4-0272A522E916}">
      <dgm:prSet/>
      <dgm:spPr/>
      <dgm:t>
        <a:bodyPr/>
        <a:lstStyle/>
        <a:p>
          <a:endParaRPr lang="en-US"/>
        </a:p>
      </dgm:t>
    </dgm:pt>
    <dgm:pt modelId="{E7F04D95-F447-1E4B-BE20-E8627D6D81AB}" type="sibTrans" cxnId="{9C142E97-3D40-614C-A4B4-0272A522E916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8AC45FFB-041B-2846-9C66-41E068E717B8}">
      <dgm:prSet phldrT="[Text]" phldr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778396B2-D50F-B54E-9C5C-0C07E28BDA58}" type="parTrans" cxnId="{C477FE4F-A98C-ED43-9B09-AFB6DF3EFD36}">
      <dgm:prSet/>
      <dgm:spPr/>
      <dgm:t>
        <a:bodyPr/>
        <a:lstStyle/>
        <a:p>
          <a:endParaRPr lang="en-US"/>
        </a:p>
      </dgm:t>
    </dgm:pt>
    <dgm:pt modelId="{D03978F4-5DD6-034A-9588-141EAD7C20A2}" type="sibTrans" cxnId="{C477FE4F-A98C-ED43-9B09-AFB6DF3EFD36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8B030B91-1E41-A44D-8DF3-0E4BCB6D198D}" type="pres">
      <dgm:prSet presAssocID="{38BE453B-0D8F-244A-B50D-239B00A7305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FCD2AD-7541-854B-A006-5032B22939CC}" type="pres">
      <dgm:prSet presAssocID="{301FD4FC-CC35-314B-A57E-3E92040FEBE4}" presName="node" presStyleLbl="node1" presStyleIdx="0" presStyleCnt="5" custRadScaleRad="100010" custRadScaleInc="2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817C8-B819-274B-A583-0B9A55291C16}" type="pres">
      <dgm:prSet presAssocID="{52562560-2205-B240-B15F-447E1D591BF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EF52C3F-069E-2E40-9897-40278DC673AF}" type="pres">
      <dgm:prSet presAssocID="{52562560-2205-B240-B15F-447E1D591BF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DF108A7-84F2-C148-ADB0-2F5457FF8D25}" type="pres">
      <dgm:prSet presAssocID="{D22ECF56-FC2D-FE4E-B4CC-9A806126F51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EC3639-F716-FA4B-B44B-0A1D9879D750}" type="pres">
      <dgm:prSet presAssocID="{83ECF861-30C0-EE44-9931-71069B84ADE9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5420CA3-7BBF-044B-AD82-F2AE643127F7}" type="pres">
      <dgm:prSet presAssocID="{83ECF861-30C0-EE44-9931-71069B84ADE9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FEF8F1F-50B1-FA41-9252-F9B572EBD654}" type="pres">
      <dgm:prSet presAssocID="{7E97B8D3-8358-7048-9547-A759B87E5ED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2E515-B6BD-644F-AF14-50D513C85A39}" type="pres">
      <dgm:prSet presAssocID="{8BE97173-F7CC-2041-BD88-2CFA1F9A8FB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6548878-F5EF-1D4D-B5B6-51D46FB48242}" type="pres">
      <dgm:prSet presAssocID="{8BE97173-F7CC-2041-BD88-2CFA1F9A8FB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6315C6D-E0A6-884B-903D-CB7012F362AB}" type="pres">
      <dgm:prSet presAssocID="{2A3E625E-F91C-FF4A-89F5-3B6D9FD9FF1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8BC8D-DFB7-304C-8E13-3AFB2BB2B191}" type="pres">
      <dgm:prSet presAssocID="{E7F04D95-F447-1E4B-BE20-E8627D6D81A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30D70D2-54A6-2E45-8A59-A6A95605398D}" type="pres">
      <dgm:prSet presAssocID="{E7F04D95-F447-1E4B-BE20-E8627D6D81A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6A36A1F-651F-3246-82C6-8EBDD523757A}" type="pres">
      <dgm:prSet presAssocID="{8AC45FFB-041B-2846-9C66-41E068E717B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545AD-63BC-E546-977D-FD0DBE11B2BC}" type="pres">
      <dgm:prSet presAssocID="{D03978F4-5DD6-034A-9588-141EAD7C20A2}" presName="sibTrans" presStyleLbl="sibTrans2D1" presStyleIdx="4" presStyleCnt="5"/>
      <dgm:spPr/>
      <dgm:t>
        <a:bodyPr/>
        <a:lstStyle/>
        <a:p>
          <a:endParaRPr lang="en-US"/>
        </a:p>
      </dgm:t>
    </dgm:pt>
    <dgm:pt modelId="{5DAD2256-FAB3-EE44-960D-E8F628131B7D}" type="pres">
      <dgm:prSet presAssocID="{D03978F4-5DD6-034A-9588-141EAD7C20A2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331734CC-C972-6A47-A847-8CA43AEBC304}" type="presOf" srcId="{38BE453B-0D8F-244A-B50D-239B00A73054}" destId="{8B030B91-1E41-A44D-8DF3-0E4BCB6D198D}" srcOrd="0" destOrd="0" presId="urn:microsoft.com/office/officeart/2005/8/layout/cycle2"/>
    <dgm:cxn modelId="{DE0B1C59-3A72-6B44-8B5A-39D006710AAD}" type="presOf" srcId="{8BE97173-F7CC-2041-BD88-2CFA1F9A8FB8}" destId="{0A32E515-B6BD-644F-AF14-50D513C85A39}" srcOrd="0" destOrd="0" presId="urn:microsoft.com/office/officeart/2005/8/layout/cycle2"/>
    <dgm:cxn modelId="{94864EA0-4906-4843-820B-EE3CFD235919}" type="presOf" srcId="{D03978F4-5DD6-034A-9588-141EAD7C20A2}" destId="{5DAD2256-FAB3-EE44-960D-E8F628131B7D}" srcOrd="1" destOrd="0" presId="urn:microsoft.com/office/officeart/2005/8/layout/cycle2"/>
    <dgm:cxn modelId="{7C7082EA-92CB-FF45-A2D2-A0BDC7957C13}" srcId="{38BE453B-0D8F-244A-B50D-239B00A73054}" destId="{D22ECF56-FC2D-FE4E-B4CC-9A806126F511}" srcOrd="1" destOrd="0" parTransId="{6E84267F-3A18-F54D-BAD9-033ACBADD1E0}" sibTransId="{83ECF861-30C0-EE44-9931-71069B84ADE9}"/>
    <dgm:cxn modelId="{66A6C183-9181-7148-BB6F-7F195E705783}" type="presOf" srcId="{301FD4FC-CC35-314B-A57E-3E92040FEBE4}" destId="{5BFCD2AD-7541-854B-A006-5032B22939CC}" srcOrd="0" destOrd="0" presId="urn:microsoft.com/office/officeart/2005/8/layout/cycle2"/>
    <dgm:cxn modelId="{8C4C0140-8881-4F41-BA60-18173A2E902E}" type="presOf" srcId="{2A3E625E-F91C-FF4A-89F5-3B6D9FD9FF11}" destId="{26315C6D-E0A6-884B-903D-CB7012F362AB}" srcOrd="0" destOrd="0" presId="urn:microsoft.com/office/officeart/2005/8/layout/cycle2"/>
    <dgm:cxn modelId="{C477FE4F-A98C-ED43-9B09-AFB6DF3EFD36}" srcId="{38BE453B-0D8F-244A-B50D-239B00A73054}" destId="{8AC45FFB-041B-2846-9C66-41E068E717B8}" srcOrd="4" destOrd="0" parTransId="{778396B2-D50F-B54E-9C5C-0C07E28BDA58}" sibTransId="{D03978F4-5DD6-034A-9588-141EAD7C20A2}"/>
    <dgm:cxn modelId="{9C142E97-3D40-614C-A4B4-0272A522E916}" srcId="{38BE453B-0D8F-244A-B50D-239B00A73054}" destId="{2A3E625E-F91C-FF4A-89F5-3B6D9FD9FF11}" srcOrd="3" destOrd="0" parTransId="{F4ADCAFF-A0E0-F74F-BF5E-633D71D7FC1D}" sibTransId="{E7F04D95-F447-1E4B-BE20-E8627D6D81AB}"/>
    <dgm:cxn modelId="{136FC0CA-6DF3-E544-B92F-D384064D7560}" type="presOf" srcId="{8AC45FFB-041B-2846-9C66-41E068E717B8}" destId="{36A36A1F-651F-3246-82C6-8EBDD523757A}" srcOrd="0" destOrd="0" presId="urn:microsoft.com/office/officeart/2005/8/layout/cycle2"/>
    <dgm:cxn modelId="{AAB9E665-C826-2145-BD54-908EEF43B229}" srcId="{38BE453B-0D8F-244A-B50D-239B00A73054}" destId="{301FD4FC-CC35-314B-A57E-3E92040FEBE4}" srcOrd="0" destOrd="0" parTransId="{B2381F07-2CDA-E745-BF6A-72948A5F14C0}" sibTransId="{52562560-2205-B240-B15F-447E1D591BF3}"/>
    <dgm:cxn modelId="{60D20432-994F-1846-BDBA-E8D7597EE2EC}" type="presOf" srcId="{52562560-2205-B240-B15F-447E1D591BF3}" destId="{1EF52C3F-069E-2E40-9897-40278DC673AF}" srcOrd="1" destOrd="0" presId="urn:microsoft.com/office/officeart/2005/8/layout/cycle2"/>
    <dgm:cxn modelId="{8848F46C-19F7-7845-AE88-1566F688AFB9}" type="presOf" srcId="{83ECF861-30C0-EE44-9931-71069B84ADE9}" destId="{95420CA3-7BBF-044B-AD82-F2AE643127F7}" srcOrd="1" destOrd="0" presId="urn:microsoft.com/office/officeart/2005/8/layout/cycle2"/>
    <dgm:cxn modelId="{59D59188-1CC8-2F41-9250-E95AF639345F}" type="presOf" srcId="{83ECF861-30C0-EE44-9931-71069B84ADE9}" destId="{27EC3639-F716-FA4B-B44B-0A1D9879D750}" srcOrd="0" destOrd="0" presId="urn:microsoft.com/office/officeart/2005/8/layout/cycle2"/>
    <dgm:cxn modelId="{7DA9AD70-C114-3948-8E94-4A48F0193368}" type="presOf" srcId="{E7F04D95-F447-1E4B-BE20-E8627D6D81AB}" destId="{6D98BC8D-DFB7-304C-8E13-3AFB2BB2B191}" srcOrd="0" destOrd="0" presId="urn:microsoft.com/office/officeart/2005/8/layout/cycle2"/>
    <dgm:cxn modelId="{ADC494F0-B0AA-6B43-8BC8-9DF3946DE477}" type="presOf" srcId="{D22ECF56-FC2D-FE4E-B4CC-9A806126F511}" destId="{CDF108A7-84F2-C148-ADB0-2F5457FF8D25}" srcOrd="0" destOrd="0" presId="urn:microsoft.com/office/officeart/2005/8/layout/cycle2"/>
    <dgm:cxn modelId="{2225E2F4-DE5D-6E44-B07E-A13D2E690ABD}" type="presOf" srcId="{D03978F4-5DD6-034A-9588-141EAD7C20A2}" destId="{1AB545AD-63BC-E546-977D-FD0DBE11B2BC}" srcOrd="0" destOrd="0" presId="urn:microsoft.com/office/officeart/2005/8/layout/cycle2"/>
    <dgm:cxn modelId="{1002BB13-C300-8844-A5F4-854F8D9BDA2F}" type="presOf" srcId="{E7F04D95-F447-1E4B-BE20-E8627D6D81AB}" destId="{130D70D2-54A6-2E45-8A59-A6A95605398D}" srcOrd="1" destOrd="0" presId="urn:microsoft.com/office/officeart/2005/8/layout/cycle2"/>
    <dgm:cxn modelId="{7EB17902-E21D-6145-B575-2439FBCDB41E}" type="presOf" srcId="{52562560-2205-B240-B15F-447E1D591BF3}" destId="{D37817C8-B819-274B-A583-0B9A55291C16}" srcOrd="0" destOrd="0" presId="urn:microsoft.com/office/officeart/2005/8/layout/cycle2"/>
    <dgm:cxn modelId="{8250E684-CC6D-4A46-885E-1239B6F7CB9A}" srcId="{38BE453B-0D8F-244A-B50D-239B00A73054}" destId="{7E97B8D3-8358-7048-9547-A759B87E5EDA}" srcOrd="2" destOrd="0" parTransId="{6E11CD09-44A9-FF45-A0BA-687A6E541B67}" sibTransId="{8BE97173-F7CC-2041-BD88-2CFA1F9A8FB8}"/>
    <dgm:cxn modelId="{B6BC1401-7EA8-1641-8CE1-335D3E1F6B13}" type="presOf" srcId="{7E97B8D3-8358-7048-9547-A759B87E5EDA}" destId="{AFEF8F1F-50B1-FA41-9252-F9B572EBD654}" srcOrd="0" destOrd="0" presId="urn:microsoft.com/office/officeart/2005/8/layout/cycle2"/>
    <dgm:cxn modelId="{C703BFB0-0353-554D-BAD2-1E8A3FB74B91}" type="presOf" srcId="{8BE97173-F7CC-2041-BD88-2CFA1F9A8FB8}" destId="{56548878-F5EF-1D4D-B5B6-51D46FB48242}" srcOrd="1" destOrd="0" presId="urn:microsoft.com/office/officeart/2005/8/layout/cycle2"/>
    <dgm:cxn modelId="{6237B544-9032-DD4E-B707-A2777AFB03CF}" type="presParOf" srcId="{8B030B91-1E41-A44D-8DF3-0E4BCB6D198D}" destId="{5BFCD2AD-7541-854B-A006-5032B22939CC}" srcOrd="0" destOrd="0" presId="urn:microsoft.com/office/officeart/2005/8/layout/cycle2"/>
    <dgm:cxn modelId="{27F430C6-1B88-914B-81DD-E1DABF99D869}" type="presParOf" srcId="{8B030B91-1E41-A44D-8DF3-0E4BCB6D198D}" destId="{D37817C8-B819-274B-A583-0B9A55291C16}" srcOrd="1" destOrd="0" presId="urn:microsoft.com/office/officeart/2005/8/layout/cycle2"/>
    <dgm:cxn modelId="{634A702D-A47D-E943-8C15-DFD0708345AE}" type="presParOf" srcId="{D37817C8-B819-274B-A583-0B9A55291C16}" destId="{1EF52C3F-069E-2E40-9897-40278DC673AF}" srcOrd="0" destOrd="0" presId="urn:microsoft.com/office/officeart/2005/8/layout/cycle2"/>
    <dgm:cxn modelId="{0C33AD6E-1D73-DD4C-8493-8E12E7A75D8B}" type="presParOf" srcId="{8B030B91-1E41-A44D-8DF3-0E4BCB6D198D}" destId="{CDF108A7-84F2-C148-ADB0-2F5457FF8D25}" srcOrd="2" destOrd="0" presId="urn:microsoft.com/office/officeart/2005/8/layout/cycle2"/>
    <dgm:cxn modelId="{2CE9867D-C814-6B47-A48E-462E7B92F651}" type="presParOf" srcId="{8B030B91-1E41-A44D-8DF3-0E4BCB6D198D}" destId="{27EC3639-F716-FA4B-B44B-0A1D9879D750}" srcOrd="3" destOrd="0" presId="urn:microsoft.com/office/officeart/2005/8/layout/cycle2"/>
    <dgm:cxn modelId="{4E34545B-F17E-5646-934A-F34A132BFF78}" type="presParOf" srcId="{27EC3639-F716-FA4B-B44B-0A1D9879D750}" destId="{95420CA3-7BBF-044B-AD82-F2AE643127F7}" srcOrd="0" destOrd="0" presId="urn:microsoft.com/office/officeart/2005/8/layout/cycle2"/>
    <dgm:cxn modelId="{72F31790-33CB-9040-AEBF-47716E59D372}" type="presParOf" srcId="{8B030B91-1E41-A44D-8DF3-0E4BCB6D198D}" destId="{AFEF8F1F-50B1-FA41-9252-F9B572EBD654}" srcOrd="4" destOrd="0" presId="urn:microsoft.com/office/officeart/2005/8/layout/cycle2"/>
    <dgm:cxn modelId="{EAF795DC-171B-E14C-903D-F3B0DF8D32E6}" type="presParOf" srcId="{8B030B91-1E41-A44D-8DF3-0E4BCB6D198D}" destId="{0A32E515-B6BD-644F-AF14-50D513C85A39}" srcOrd="5" destOrd="0" presId="urn:microsoft.com/office/officeart/2005/8/layout/cycle2"/>
    <dgm:cxn modelId="{7C670E2F-5DCF-C849-8CDA-133FFF0F01EF}" type="presParOf" srcId="{0A32E515-B6BD-644F-AF14-50D513C85A39}" destId="{56548878-F5EF-1D4D-B5B6-51D46FB48242}" srcOrd="0" destOrd="0" presId="urn:microsoft.com/office/officeart/2005/8/layout/cycle2"/>
    <dgm:cxn modelId="{6420FE59-4AA7-6D48-9EFA-6B6D67E8391F}" type="presParOf" srcId="{8B030B91-1E41-A44D-8DF3-0E4BCB6D198D}" destId="{26315C6D-E0A6-884B-903D-CB7012F362AB}" srcOrd="6" destOrd="0" presId="urn:microsoft.com/office/officeart/2005/8/layout/cycle2"/>
    <dgm:cxn modelId="{0092949A-CEEC-C046-A910-25075892A34D}" type="presParOf" srcId="{8B030B91-1E41-A44D-8DF3-0E4BCB6D198D}" destId="{6D98BC8D-DFB7-304C-8E13-3AFB2BB2B191}" srcOrd="7" destOrd="0" presId="urn:microsoft.com/office/officeart/2005/8/layout/cycle2"/>
    <dgm:cxn modelId="{13A9C677-CA14-C549-BBD5-74E0188C82B7}" type="presParOf" srcId="{6D98BC8D-DFB7-304C-8E13-3AFB2BB2B191}" destId="{130D70D2-54A6-2E45-8A59-A6A95605398D}" srcOrd="0" destOrd="0" presId="urn:microsoft.com/office/officeart/2005/8/layout/cycle2"/>
    <dgm:cxn modelId="{95D5B979-7DD1-4547-9C07-1F2D1311B020}" type="presParOf" srcId="{8B030B91-1E41-A44D-8DF3-0E4BCB6D198D}" destId="{36A36A1F-651F-3246-82C6-8EBDD523757A}" srcOrd="8" destOrd="0" presId="urn:microsoft.com/office/officeart/2005/8/layout/cycle2"/>
    <dgm:cxn modelId="{38D66033-CA81-D443-AB9C-279A3576CD52}" type="presParOf" srcId="{8B030B91-1E41-A44D-8DF3-0E4BCB6D198D}" destId="{1AB545AD-63BC-E546-977D-FD0DBE11B2BC}" srcOrd="9" destOrd="0" presId="urn:microsoft.com/office/officeart/2005/8/layout/cycle2"/>
    <dgm:cxn modelId="{47C45031-0F32-5F4B-8976-E1C9BD8BB2D9}" type="presParOf" srcId="{1AB545AD-63BC-E546-977D-FD0DBE11B2BC}" destId="{5DAD2256-FAB3-EE44-960D-E8F628131B7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CD2AD-7541-854B-A006-5032B22939CC}">
      <dsp:nvSpPr>
        <dsp:cNvPr id="0" name=""/>
        <dsp:cNvSpPr/>
      </dsp:nvSpPr>
      <dsp:spPr>
        <a:xfrm>
          <a:off x="3702889" y="1998119"/>
          <a:ext cx="3001599" cy="30015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Try using an interesting graphic to break up the text.</a:t>
          </a:r>
        </a:p>
      </dsp:txBody>
      <dsp:txXfrm>
        <a:off x="4142463" y="2437693"/>
        <a:ext cx="2122451" cy="2122451"/>
      </dsp:txXfrm>
    </dsp:sp>
    <dsp:sp modelId="{D37817C8-B819-274B-A583-0B9A55291C16}">
      <dsp:nvSpPr>
        <dsp:cNvPr id="0" name=""/>
        <dsp:cNvSpPr/>
      </dsp:nvSpPr>
      <dsp:spPr>
        <a:xfrm rot="2184994">
          <a:off x="6594468" y="4304011"/>
          <a:ext cx="774344" cy="10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617150" y="4437665"/>
        <a:ext cx="542041" cy="607823"/>
      </dsp:txXfrm>
    </dsp:sp>
    <dsp:sp modelId="{CDF108A7-84F2-C148-ADB0-2F5457FF8D25}">
      <dsp:nvSpPr>
        <dsp:cNvPr id="0" name=""/>
        <dsp:cNvSpPr/>
      </dsp:nvSpPr>
      <dsp:spPr>
        <a:xfrm>
          <a:off x="7294064" y="4647363"/>
          <a:ext cx="3001599" cy="3001599"/>
        </a:xfrm>
        <a:prstGeom prst="ellips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7733638" y="5086937"/>
        <a:ext cx="2122451" cy="2122451"/>
      </dsp:txXfrm>
    </dsp:sp>
    <dsp:sp modelId="{27EC3639-F716-FA4B-B44B-0A1D9879D750}">
      <dsp:nvSpPr>
        <dsp:cNvPr id="0" name=""/>
        <dsp:cNvSpPr/>
      </dsp:nvSpPr>
      <dsp:spPr>
        <a:xfrm rot="6480000">
          <a:off x="7706462" y="7763460"/>
          <a:ext cx="797962" cy="10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7863144" y="7852232"/>
        <a:ext cx="558573" cy="607823"/>
      </dsp:txXfrm>
    </dsp:sp>
    <dsp:sp modelId="{AFEF8F1F-50B1-FA41-9252-F9B572EBD654}">
      <dsp:nvSpPr>
        <dsp:cNvPr id="0" name=""/>
        <dsp:cNvSpPr/>
      </dsp:nvSpPr>
      <dsp:spPr>
        <a:xfrm>
          <a:off x="5901266" y="8933954"/>
          <a:ext cx="3001599" cy="3001599"/>
        </a:xfrm>
        <a:prstGeom prst="ellipse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340840" y="9373528"/>
        <a:ext cx="2122451" cy="2122451"/>
      </dsp:txXfrm>
    </dsp:sp>
    <dsp:sp modelId="{0A32E515-B6BD-644F-AF14-50D513C85A39}">
      <dsp:nvSpPr>
        <dsp:cNvPr id="0" name=""/>
        <dsp:cNvSpPr/>
      </dsp:nvSpPr>
      <dsp:spPr>
        <a:xfrm rot="10800000">
          <a:off x="4772074" y="9928234"/>
          <a:ext cx="797962" cy="10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5011463" y="10130842"/>
        <a:ext cx="558573" cy="607823"/>
      </dsp:txXfrm>
    </dsp:sp>
    <dsp:sp modelId="{26315C6D-E0A6-884B-903D-CB7012F362AB}">
      <dsp:nvSpPr>
        <dsp:cNvPr id="0" name=""/>
        <dsp:cNvSpPr/>
      </dsp:nvSpPr>
      <dsp:spPr>
        <a:xfrm>
          <a:off x="1394077" y="8933954"/>
          <a:ext cx="3001599" cy="3001599"/>
        </a:xfrm>
        <a:prstGeom prst="ellipse">
          <a:avLst/>
        </a:prstGeom>
        <a:solidFill>
          <a:schemeClr val="accent2">
            <a:hueOff val="3511140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1833651" y="9373528"/>
        <a:ext cx="2122451" cy="2122451"/>
      </dsp:txXfrm>
    </dsp:sp>
    <dsp:sp modelId="{6D98BC8D-DFB7-304C-8E13-3AFB2BB2B191}">
      <dsp:nvSpPr>
        <dsp:cNvPr id="0" name=""/>
        <dsp:cNvSpPr/>
      </dsp:nvSpPr>
      <dsp:spPr>
        <a:xfrm rot="15120000">
          <a:off x="1806475" y="7806417"/>
          <a:ext cx="797962" cy="10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511140"/>
            <a:satOff val="-4379"/>
            <a:lumOff val="103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1963157" y="8122861"/>
        <a:ext cx="558573" cy="607823"/>
      </dsp:txXfrm>
    </dsp:sp>
    <dsp:sp modelId="{36A36A1F-651F-3246-82C6-8EBDD523757A}">
      <dsp:nvSpPr>
        <dsp:cNvPr id="0" name=""/>
        <dsp:cNvSpPr/>
      </dsp:nvSpPr>
      <dsp:spPr>
        <a:xfrm>
          <a:off x="1279" y="4647363"/>
          <a:ext cx="3001599" cy="3001599"/>
        </a:xfrm>
        <a:prstGeom prst="ellipse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440853" y="5086937"/>
        <a:ext cx="2122451" cy="2122451"/>
      </dsp:txXfrm>
    </dsp:sp>
    <dsp:sp modelId="{1AB545AD-63BC-E546-977D-FD0DBE11B2BC}">
      <dsp:nvSpPr>
        <dsp:cNvPr id="0" name=""/>
        <dsp:cNvSpPr/>
      </dsp:nvSpPr>
      <dsp:spPr>
        <a:xfrm rot="19464521">
          <a:off x="2923125" y="4330555"/>
          <a:ext cx="821695" cy="10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946150" y="4604897"/>
        <a:ext cx="575187" cy="607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13350669"/>
            <a:ext cx="27203400" cy="92121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4353520"/>
            <a:ext cx="22402800" cy="10982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42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84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26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569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11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853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99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138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9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9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202900" y="1721069"/>
            <a:ext cx="7200900" cy="366695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721069"/>
            <a:ext cx="21069300" cy="366695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0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3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095" y="27616577"/>
            <a:ext cx="27203400" cy="8535670"/>
          </a:xfrm>
        </p:spPr>
        <p:txBody>
          <a:bodyPr anchor="t"/>
          <a:lstStyle>
            <a:lvl1pPr algn="l">
              <a:defRPr sz="18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8095" y="18215405"/>
            <a:ext cx="27203400" cy="9401172"/>
          </a:xfrm>
        </p:spPr>
        <p:txBody>
          <a:bodyPr anchor="b"/>
          <a:lstStyle>
            <a:lvl1pPr marL="0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1pPr>
            <a:lvl2pPr marL="2142302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4284604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3pPr>
            <a:lvl4pPr marL="642690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569208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7115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853812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499611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13841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5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0027923"/>
            <a:ext cx="14135100" cy="28362702"/>
          </a:xfrm>
        </p:spPr>
        <p:txBody>
          <a:bodyPr/>
          <a:lstStyle>
            <a:lvl1pPr>
              <a:defRPr sz="13100"/>
            </a:lvl1pPr>
            <a:lvl2pPr>
              <a:defRPr sz="112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68700" y="10027923"/>
            <a:ext cx="14135100" cy="28362702"/>
          </a:xfrm>
        </p:spPr>
        <p:txBody>
          <a:bodyPr/>
          <a:lstStyle>
            <a:lvl1pPr>
              <a:defRPr sz="13100"/>
            </a:lvl1pPr>
            <a:lvl2pPr>
              <a:defRPr sz="112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2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9620043"/>
            <a:ext cx="14140658" cy="4009175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42302" indent="0">
              <a:buNone/>
              <a:defRPr sz="9400" b="1"/>
            </a:lvl2pPr>
            <a:lvl3pPr marL="4284604" indent="0">
              <a:buNone/>
              <a:defRPr sz="8400" b="1"/>
            </a:lvl3pPr>
            <a:lvl4pPr marL="6426906" indent="0">
              <a:buNone/>
              <a:defRPr sz="7500" b="1"/>
            </a:lvl4pPr>
            <a:lvl5pPr marL="8569208" indent="0">
              <a:buNone/>
              <a:defRPr sz="7500" b="1"/>
            </a:lvl5pPr>
            <a:lvl6pPr marL="10711510" indent="0">
              <a:buNone/>
              <a:defRPr sz="7500" b="1"/>
            </a:lvl6pPr>
            <a:lvl7pPr marL="12853812" indent="0">
              <a:buNone/>
              <a:defRPr sz="7500" b="1"/>
            </a:lvl7pPr>
            <a:lvl8pPr marL="14996114" indent="0">
              <a:buNone/>
              <a:defRPr sz="7500" b="1"/>
            </a:lvl8pPr>
            <a:lvl9pPr marL="17138416" indent="0">
              <a:buNone/>
              <a:defRPr sz="7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13629218"/>
            <a:ext cx="14140658" cy="24761405"/>
          </a:xfrm>
        </p:spPr>
        <p:txBody>
          <a:bodyPr/>
          <a:lstStyle>
            <a:lvl1pPr>
              <a:defRPr sz="11200"/>
            </a:lvl1pPr>
            <a:lvl2pPr>
              <a:defRPr sz="94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57590" y="9620043"/>
            <a:ext cx="14146213" cy="4009175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42302" indent="0">
              <a:buNone/>
              <a:defRPr sz="9400" b="1"/>
            </a:lvl2pPr>
            <a:lvl3pPr marL="4284604" indent="0">
              <a:buNone/>
              <a:defRPr sz="8400" b="1"/>
            </a:lvl3pPr>
            <a:lvl4pPr marL="6426906" indent="0">
              <a:buNone/>
              <a:defRPr sz="7500" b="1"/>
            </a:lvl4pPr>
            <a:lvl5pPr marL="8569208" indent="0">
              <a:buNone/>
              <a:defRPr sz="7500" b="1"/>
            </a:lvl5pPr>
            <a:lvl6pPr marL="10711510" indent="0">
              <a:buNone/>
              <a:defRPr sz="7500" b="1"/>
            </a:lvl6pPr>
            <a:lvl7pPr marL="12853812" indent="0">
              <a:buNone/>
              <a:defRPr sz="7500" b="1"/>
            </a:lvl7pPr>
            <a:lvl8pPr marL="14996114" indent="0">
              <a:buNone/>
              <a:defRPr sz="7500" b="1"/>
            </a:lvl8pPr>
            <a:lvl9pPr marL="17138416" indent="0">
              <a:buNone/>
              <a:defRPr sz="7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57590" y="13629218"/>
            <a:ext cx="14146213" cy="24761405"/>
          </a:xfrm>
        </p:spPr>
        <p:txBody>
          <a:bodyPr/>
          <a:lstStyle>
            <a:lvl1pPr>
              <a:defRPr sz="11200"/>
            </a:lvl1pPr>
            <a:lvl2pPr>
              <a:defRPr sz="94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0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2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9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3" y="1711113"/>
            <a:ext cx="10529095" cy="7282180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676" y="1711117"/>
            <a:ext cx="17891125" cy="36679508"/>
          </a:xfrm>
        </p:spPr>
        <p:txBody>
          <a:bodyPr/>
          <a:lstStyle>
            <a:lvl1pPr>
              <a:defRPr sz="15000"/>
            </a:lvl1pPr>
            <a:lvl2pPr>
              <a:defRPr sz="13100"/>
            </a:lvl2pPr>
            <a:lvl3pPr>
              <a:defRPr sz="112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3" y="8993297"/>
            <a:ext cx="10529095" cy="29397328"/>
          </a:xfrm>
        </p:spPr>
        <p:txBody>
          <a:bodyPr/>
          <a:lstStyle>
            <a:lvl1pPr marL="0" indent="0">
              <a:buNone/>
              <a:defRPr sz="6600"/>
            </a:lvl1pPr>
            <a:lvl2pPr marL="2142302" indent="0">
              <a:buNone/>
              <a:defRPr sz="5600"/>
            </a:lvl2pPr>
            <a:lvl3pPr marL="4284604" indent="0">
              <a:buNone/>
              <a:defRPr sz="4700"/>
            </a:lvl3pPr>
            <a:lvl4pPr marL="6426906" indent="0">
              <a:buNone/>
              <a:defRPr sz="4200"/>
            </a:lvl4pPr>
            <a:lvl5pPr marL="8569208" indent="0">
              <a:buNone/>
              <a:defRPr sz="4200"/>
            </a:lvl5pPr>
            <a:lvl6pPr marL="10711510" indent="0">
              <a:buNone/>
              <a:defRPr sz="4200"/>
            </a:lvl6pPr>
            <a:lvl7pPr marL="12853812" indent="0">
              <a:buNone/>
              <a:defRPr sz="4200"/>
            </a:lvl7pPr>
            <a:lvl8pPr marL="14996114" indent="0">
              <a:buNone/>
              <a:defRPr sz="4200"/>
            </a:lvl8pPr>
            <a:lvl9pPr marL="17138416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3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008" y="30083761"/>
            <a:ext cx="19202400" cy="3551558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3008" y="3840057"/>
            <a:ext cx="19202400" cy="25786080"/>
          </a:xfrm>
        </p:spPr>
        <p:txBody>
          <a:bodyPr/>
          <a:lstStyle>
            <a:lvl1pPr marL="0" indent="0">
              <a:buNone/>
              <a:defRPr sz="15000"/>
            </a:lvl1pPr>
            <a:lvl2pPr marL="2142302" indent="0">
              <a:buNone/>
              <a:defRPr sz="13100"/>
            </a:lvl2pPr>
            <a:lvl3pPr marL="4284604" indent="0">
              <a:buNone/>
              <a:defRPr sz="11200"/>
            </a:lvl3pPr>
            <a:lvl4pPr marL="6426906" indent="0">
              <a:buNone/>
              <a:defRPr sz="9400"/>
            </a:lvl4pPr>
            <a:lvl5pPr marL="8569208" indent="0">
              <a:buNone/>
              <a:defRPr sz="9400"/>
            </a:lvl5pPr>
            <a:lvl6pPr marL="10711510" indent="0">
              <a:buNone/>
              <a:defRPr sz="9400"/>
            </a:lvl6pPr>
            <a:lvl7pPr marL="12853812" indent="0">
              <a:buNone/>
              <a:defRPr sz="9400"/>
            </a:lvl7pPr>
            <a:lvl8pPr marL="14996114" indent="0">
              <a:buNone/>
              <a:defRPr sz="9400"/>
            </a:lvl8pPr>
            <a:lvl9pPr marL="17138416" indent="0">
              <a:buNone/>
              <a:defRPr sz="9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3008" y="33635319"/>
            <a:ext cx="19202400" cy="5043802"/>
          </a:xfrm>
        </p:spPr>
        <p:txBody>
          <a:bodyPr/>
          <a:lstStyle>
            <a:lvl1pPr marL="0" indent="0">
              <a:buNone/>
              <a:defRPr sz="6600"/>
            </a:lvl1pPr>
            <a:lvl2pPr marL="2142302" indent="0">
              <a:buNone/>
              <a:defRPr sz="5600"/>
            </a:lvl2pPr>
            <a:lvl3pPr marL="4284604" indent="0">
              <a:buNone/>
              <a:defRPr sz="4700"/>
            </a:lvl3pPr>
            <a:lvl4pPr marL="6426906" indent="0">
              <a:buNone/>
              <a:defRPr sz="4200"/>
            </a:lvl4pPr>
            <a:lvl5pPr marL="8569208" indent="0">
              <a:buNone/>
              <a:defRPr sz="4200"/>
            </a:lvl5pPr>
            <a:lvl6pPr marL="10711510" indent="0">
              <a:buNone/>
              <a:defRPr sz="4200"/>
            </a:lvl6pPr>
            <a:lvl7pPr marL="12853812" indent="0">
              <a:buNone/>
              <a:defRPr sz="4200"/>
            </a:lvl7pPr>
            <a:lvl8pPr marL="14996114" indent="0">
              <a:buNone/>
              <a:defRPr sz="4200"/>
            </a:lvl8pPr>
            <a:lvl9pPr marL="17138416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1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1721065"/>
            <a:ext cx="28803600" cy="7162800"/>
          </a:xfrm>
          <a:prstGeom prst="rect">
            <a:avLst/>
          </a:prstGeom>
        </p:spPr>
        <p:txBody>
          <a:bodyPr vert="horz" lIns="428460" tIns="214230" rIns="428460" bIns="21423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0027923"/>
            <a:ext cx="28803600" cy="28362702"/>
          </a:xfrm>
          <a:prstGeom prst="rect">
            <a:avLst/>
          </a:prstGeom>
        </p:spPr>
        <p:txBody>
          <a:bodyPr vert="horz" lIns="428460" tIns="214230" rIns="428460" bIns="2142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0200" y="39833132"/>
            <a:ext cx="7467600" cy="2288117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l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34700" y="39833132"/>
            <a:ext cx="10134600" cy="2288117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ct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36200" y="39833132"/>
            <a:ext cx="7467600" cy="2288117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6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42302" rtl="0" eaLnBrk="1" latinLnBrk="0" hangingPunct="1">
        <a:spcBef>
          <a:spcPct val="0"/>
        </a:spcBef>
        <a:buNone/>
        <a:defRPr sz="20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6727" indent="-1606727" algn="l" defTabSz="2142302" rtl="0" eaLnBrk="1" latinLnBrk="0" hangingPunct="1">
        <a:spcBef>
          <a:spcPct val="20000"/>
        </a:spcBef>
        <a:buFont typeface="Arial"/>
        <a:buChar char="•"/>
        <a:defRPr sz="15000" kern="1200">
          <a:solidFill>
            <a:schemeClr val="tx1"/>
          </a:solidFill>
          <a:latin typeface="+mn-lt"/>
          <a:ea typeface="+mn-ea"/>
          <a:cs typeface="+mn-cs"/>
        </a:defRPr>
      </a:lvl1pPr>
      <a:lvl2pPr marL="3481241" indent="-1338939" algn="l" defTabSz="2142302" rtl="0" eaLnBrk="1" latinLnBrk="0" hangingPunct="1">
        <a:spcBef>
          <a:spcPct val="20000"/>
        </a:spcBef>
        <a:buFont typeface="Arial"/>
        <a:buChar char="–"/>
        <a:defRPr sz="13100" kern="1200">
          <a:solidFill>
            <a:schemeClr val="tx1"/>
          </a:solidFill>
          <a:latin typeface="+mn-lt"/>
          <a:ea typeface="+mn-ea"/>
          <a:cs typeface="+mn-cs"/>
        </a:defRPr>
      </a:lvl2pPr>
      <a:lvl3pPr marL="5355755" indent="-1071151" algn="l" defTabSz="2142302" rtl="0" eaLnBrk="1" latinLnBrk="0" hangingPunct="1">
        <a:spcBef>
          <a:spcPct val="20000"/>
        </a:spcBef>
        <a:buFont typeface="Arial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57" indent="-1071151" algn="l" defTabSz="2142302" rtl="0" eaLnBrk="1" latinLnBrk="0" hangingPunct="1">
        <a:spcBef>
          <a:spcPct val="20000"/>
        </a:spcBef>
        <a:buFont typeface="Arial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640359" indent="-1071151" algn="l" defTabSz="2142302" rtl="0" eaLnBrk="1" latinLnBrk="0" hangingPunct="1">
        <a:spcBef>
          <a:spcPct val="20000"/>
        </a:spcBef>
        <a:buFont typeface="Arial"/>
        <a:buChar char="»"/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782661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3924963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67265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8209567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142302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284604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426906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569208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11510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853812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4996114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7138416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nr_santa_cruz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21925"/>
            <a:ext cx="20690389" cy="30690743"/>
          </a:xfrm>
          <a:prstGeom prst="rect">
            <a:avLst/>
          </a:prstGeom>
        </p:spPr>
      </p:pic>
      <p:sp>
        <p:nvSpPr>
          <p:cNvPr id="26" name="Parallelogram 31"/>
          <p:cNvSpPr/>
          <p:nvPr/>
        </p:nvSpPr>
        <p:spPr>
          <a:xfrm>
            <a:off x="25400" y="-14218"/>
            <a:ext cx="32004000" cy="9400512"/>
          </a:xfrm>
          <a:custGeom>
            <a:avLst/>
            <a:gdLst>
              <a:gd name="connsiteX0" fmla="*/ 0 w 6505222"/>
              <a:gd name="connsiteY0" fmla="*/ 1552222 h 1552222"/>
              <a:gd name="connsiteX1" fmla="*/ 388056 w 6505222"/>
              <a:gd name="connsiteY1" fmla="*/ 0 h 1552222"/>
              <a:gd name="connsiteX2" fmla="*/ 6505222 w 6505222"/>
              <a:gd name="connsiteY2" fmla="*/ 0 h 1552222"/>
              <a:gd name="connsiteX3" fmla="*/ 6117167 w 6505222"/>
              <a:gd name="connsiteY3" fmla="*/ 1552222 h 1552222"/>
              <a:gd name="connsiteX4" fmla="*/ 0 w 6505222"/>
              <a:gd name="connsiteY4" fmla="*/ 1552222 h 1552222"/>
              <a:gd name="connsiteX0" fmla="*/ 0 w 6505222"/>
              <a:gd name="connsiteY0" fmla="*/ 1552222 h 1552222"/>
              <a:gd name="connsiteX1" fmla="*/ 7056 w 6505222"/>
              <a:gd name="connsiteY1" fmla="*/ 28222 h 1552222"/>
              <a:gd name="connsiteX2" fmla="*/ 6505222 w 6505222"/>
              <a:gd name="connsiteY2" fmla="*/ 0 h 1552222"/>
              <a:gd name="connsiteX3" fmla="*/ 6117167 w 6505222"/>
              <a:gd name="connsiteY3" fmla="*/ 1552222 h 1552222"/>
              <a:gd name="connsiteX4" fmla="*/ 0 w 6505222"/>
              <a:gd name="connsiteY4" fmla="*/ 1552222 h 1552222"/>
              <a:gd name="connsiteX0" fmla="*/ 0 w 6505222"/>
              <a:gd name="connsiteY0" fmla="*/ 1552222 h 1552222"/>
              <a:gd name="connsiteX1" fmla="*/ 7056 w 6505222"/>
              <a:gd name="connsiteY1" fmla="*/ 14111 h 1552222"/>
              <a:gd name="connsiteX2" fmla="*/ 6505222 w 6505222"/>
              <a:gd name="connsiteY2" fmla="*/ 0 h 1552222"/>
              <a:gd name="connsiteX3" fmla="*/ 6117167 w 6505222"/>
              <a:gd name="connsiteY3" fmla="*/ 1552222 h 1552222"/>
              <a:gd name="connsiteX4" fmla="*/ 0 w 6505222"/>
              <a:gd name="connsiteY4" fmla="*/ 1552222 h 1552222"/>
              <a:gd name="connsiteX0" fmla="*/ 0 w 6865056"/>
              <a:gd name="connsiteY0" fmla="*/ 1552222 h 2540000"/>
              <a:gd name="connsiteX1" fmla="*/ 7056 w 6865056"/>
              <a:gd name="connsiteY1" fmla="*/ 14111 h 2540000"/>
              <a:gd name="connsiteX2" fmla="*/ 6505222 w 6865056"/>
              <a:gd name="connsiteY2" fmla="*/ 0 h 2540000"/>
              <a:gd name="connsiteX3" fmla="*/ 6865056 w 6865056"/>
              <a:gd name="connsiteY3" fmla="*/ 2540000 h 2540000"/>
              <a:gd name="connsiteX4" fmla="*/ 0 w 6865056"/>
              <a:gd name="connsiteY4" fmla="*/ 1552222 h 2540000"/>
              <a:gd name="connsiteX0" fmla="*/ 0 w 6872111"/>
              <a:gd name="connsiteY0" fmla="*/ 1566333 h 2554111"/>
              <a:gd name="connsiteX1" fmla="*/ 7056 w 6872111"/>
              <a:gd name="connsiteY1" fmla="*/ 28222 h 2554111"/>
              <a:gd name="connsiteX2" fmla="*/ 6872111 w 6872111"/>
              <a:gd name="connsiteY2" fmla="*/ 0 h 2554111"/>
              <a:gd name="connsiteX3" fmla="*/ 6865056 w 6872111"/>
              <a:gd name="connsiteY3" fmla="*/ 2554111 h 2554111"/>
              <a:gd name="connsiteX4" fmla="*/ 0 w 6872111"/>
              <a:gd name="connsiteY4" fmla="*/ 1566333 h 2554111"/>
              <a:gd name="connsiteX0" fmla="*/ 0 w 6872111"/>
              <a:gd name="connsiteY0" fmla="*/ 1580444 h 2554111"/>
              <a:gd name="connsiteX1" fmla="*/ 7056 w 6872111"/>
              <a:gd name="connsiteY1" fmla="*/ 28222 h 2554111"/>
              <a:gd name="connsiteX2" fmla="*/ 6872111 w 6872111"/>
              <a:gd name="connsiteY2" fmla="*/ 0 h 2554111"/>
              <a:gd name="connsiteX3" fmla="*/ 6865056 w 6872111"/>
              <a:gd name="connsiteY3" fmla="*/ 2554111 h 2554111"/>
              <a:gd name="connsiteX4" fmla="*/ 0 w 6872111"/>
              <a:gd name="connsiteY4" fmla="*/ 1580444 h 2554111"/>
              <a:gd name="connsiteX0" fmla="*/ 0 w 6872111"/>
              <a:gd name="connsiteY0" fmla="*/ 1580444 h 2554111"/>
              <a:gd name="connsiteX1" fmla="*/ 2736 w 6872111"/>
              <a:gd name="connsiteY1" fmla="*/ 10942 h 2554111"/>
              <a:gd name="connsiteX2" fmla="*/ 6872111 w 6872111"/>
              <a:gd name="connsiteY2" fmla="*/ 0 h 2554111"/>
              <a:gd name="connsiteX3" fmla="*/ 6865056 w 6872111"/>
              <a:gd name="connsiteY3" fmla="*/ 2554111 h 2554111"/>
              <a:gd name="connsiteX4" fmla="*/ 0 w 6872111"/>
              <a:gd name="connsiteY4" fmla="*/ 1580444 h 2554111"/>
              <a:gd name="connsiteX0" fmla="*/ 1584 w 6873695"/>
              <a:gd name="connsiteY0" fmla="*/ 1580444 h 2554111"/>
              <a:gd name="connsiteX1" fmla="*/ 0 w 6873695"/>
              <a:gd name="connsiteY1" fmla="*/ 10942 h 2554111"/>
              <a:gd name="connsiteX2" fmla="*/ 6873695 w 6873695"/>
              <a:gd name="connsiteY2" fmla="*/ 0 h 2554111"/>
              <a:gd name="connsiteX3" fmla="*/ 6866640 w 6873695"/>
              <a:gd name="connsiteY3" fmla="*/ 2554111 h 2554111"/>
              <a:gd name="connsiteX4" fmla="*/ 1584 w 6873695"/>
              <a:gd name="connsiteY4" fmla="*/ 1580444 h 2554111"/>
              <a:gd name="connsiteX0" fmla="*/ 1584 w 6873695"/>
              <a:gd name="connsiteY0" fmla="*/ 1580444 h 2554111"/>
              <a:gd name="connsiteX1" fmla="*/ 0 w 6873695"/>
              <a:gd name="connsiteY1" fmla="*/ 10942 h 2554111"/>
              <a:gd name="connsiteX2" fmla="*/ 6873695 w 6873695"/>
              <a:gd name="connsiteY2" fmla="*/ 0 h 2554111"/>
              <a:gd name="connsiteX3" fmla="*/ 6866640 w 6873695"/>
              <a:gd name="connsiteY3" fmla="*/ 2554111 h 2554111"/>
              <a:gd name="connsiteX4" fmla="*/ 1584 w 6873695"/>
              <a:gd name="connsiteY4" fmla="*/ 1580444 h 2554111"/>
              <a:gd name="connsiteX0" fmla="*/ 1584 w 6873695"/>
              <a:gd name="connsiteY0" fmla="*/ 1779407 h 2753074"/>
              <a:gd name="connsiteX1" fmla="*/ 0 w 6873695"/>
              <a:gd name="connsiteY1" fmla="*/ 0 h 2753074"/>
              <a:gd name="connsiteX2" fmla="*/ 6873695 w 6873695"/>
              <a:gd name="connsiteY2" fmla="*/ 198963 h 2753074"/>
              <a:gd name="connsiteX3" fmla="*/ 6866640 w 6873695"/>
              <a:gd name="connsiteY3" fmla="*/ 2753074 h 2753074"/>
              <a:gd name="connsiteX4" fmla="*/ 1584 w 6873695"/>
              <a:gd name="connsiteY4" fmla="*/ 1779407 h 2753074"/>
              <a:gd name="connsiteX0" fmla="*/ 1584 w 6884192"/>
              <a:gd name="connsiteY0" fmla="*/ 1779407 h 2753074"/>
              <a:gd name="connsiteX1" fmla="*/ 0 w 6884192"/>
              <a:gd name="connsiteY1" fmla="*/ 0 h 2753074"/>
              <a:gd name="connsiteX2" fmla="*/ 6884192 w 6884192"/>
              <a:gd name="connsiteY2" fmla="*/ 52029 h 2753074"/>
              <a:gd name="connsiteX3" fmla="*/ 6866640 w 6884192"/>
              <a:gd name="connsiteY3" fmla="*/ 2753074 h 2753074"/>
              <a:gd name="connsiteX4" fmla="*/ 1584 w 6884192"/>
              <a:gd name="connsiteY4" fmla="*/ 1779407 h 2753074"/>
              <a:gd name="connsiteX0" fmla="*/ 1584 w 6873695"/>
              <a:gd name="connsiteY0" fmla="*/ 1790350 h 2764017"/>
              <a:gd name="connsiteX1" fmla="*/ 0 w 6873695"/>
              <a:gd name="connsiteY1" fmla="*/ 10943 h 2764017"/>
              <a:gd name="connsiteX2" fmla="*/ 6873695 w 6873695"/>
              <a:gd name="connsiteY2" fmla="*/ 0 h 2764017"/>
              <a:gd name="connsiteX3" fmla="*/ 6866640 w 6873695"/>
              <a:gd name="connsiteY3" fmla="*/ 2764017 h 2764017"/>
              <a:gd name="connsiteX4" fmla="*/ 1584 w 6873695"/>
              <a:gd name="connsiteY4" fmla="*/ 1790350 h 276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3695" h="2764017">
                <a:moveTo>
                  <a:pt x="1584" y="1790350"/>
                </a:moveTo>
                <a:lnTo>
                  <a:pt x="0" y="10943"/>
                </a:lnTo>
                <a:lnTo>
                  <a:pt x="6873695" y="0"/>
                </a:lnTo>
                <a:cubicBezTo>
                  <a:pt x="6871343" y="851370"/>
                  <a:pt x="6868992" y="1912647"/>
                  <a:pt x="6866640" y="2764017"/>
                </a:cubicBezTo>
                <a:lnTo>
                  <a:pt x="1584" y="17903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380375" y="6867471"/>
            <a:ext cx="10290746" cy="743283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0" tIns="228600" rIns="457200" bIns="228600" rtlCol="0" anchor="t"/>
          <a:lstStyle/>
          <a:p>
            <a:pPr>
              <a:spcBef>
                <a:spcPct val="50000"/>
              </a:spcBef>
            </a:pPr>
            <a:r>
              <a:rPr lang="en-GB" sz="6600" b="1" dirty="0" smtClean="0">
                <a:solidFill>
                  <a:srgbClr val="D48C22"/>
                </a:solidFill>
                <a:latin typeface="Lucida Sans"/>
              </a:rPr>
              <a:t>Introduction</a:t>
            </a:r>
          </a:p>
          <a:p>
            <a:pPr>
              <a:spcBef>
                <a:spcPct val="50000"/>
              </a:spcBef>
            </a:pPr>
            <a:r>
              <a:rPr lang="en-AU" sz="2400" b="1" i="1" dirty="0" smtClean="0">
                <a:latin typeface="Lucida Sans"/>
                <a:cs typeface="Lucida Sans"/>
              </a:rPr>
              <a:t>First…</a:t>
            </a:r>
          </a:p>
          <a:p>
            <a:pPr>
              <a:spcBef>
                <a:spcPct val="50000"/>
              </a:spcBef>
            </a:pPr>
            <a:r>
              <a:rPr lang="en-AU" sz="2400" dirty="0" smtClean="0">
                <a:latin typeface="Lucida Sans"/>
              </a:rPr>
              <a:t>Check with conference organizers for their specifications of size and orientation before you start your poster, for example maximum poster size; landscape (horizontal), portrait (vertical) or square.</a:t>
            </a:r>
          </a:p>
          <a:p>
            <a:pPr>
              <a:spcBef>
                <a:spcPct val="50000"/>
              </a:spcBef>
            </a:pPr>
            <a:r>
              <a:rPr lang="en-AU" sz="2400" dirty="0" smtClean="0">
                <a:latin typeface="Lucida Sans"/>
              </a:rPr>
              <a:t>The page size of this poster template is 36” x 48” vertical format. Do not change this page size; the printer can scale-to-fit a smaller or larger size when printing. If you need a different shape, start with either a square or a landscape poster template. </a:t>
            </a:r>
          </a:p>
          <a:p>
            <a:pPr>
              <a:spcBef>
                <a:spcPct val="50000"/>
              </a:spcBef>
            </a:pPr>
            <a:r>
              <a:rPr lang="en-AU" sz="2400" dirty="0" smtClean="0">
                <a:latin typeface="Lucida Sans"/>
              </a:rPr>
              <a:t>Bear in mind that you do not need to fill the whole space allocated by some conference organizers (</a:t>
            </a:r>
            <a:r>
              <a:rPr lang="en-AU" sz="2400" dirty="0" err="1" smtClean="0">
                <a:latin typeface="Lucida Sans"/>
              </a:rPr>
              <a:t>eg</a:t>
            </a:r>
            <a:r>
              <a:rPr lang="en-AU" sz="2400" dirty="0" smtClean="0">
                <a:latin typeface="Lucida Sans"/>
              </a:rPr>
              <a:t>., 8 </a:t>
            </a:r>
            <a:r>
              <a:rPr lang="en-AU" sz="2400" dirty="0" err="1" smtClean="0">
                <a:latin typeface="Lucida Sans"/>
              </a:rPr>
              <a:t>ft</a:t>
            </a:r>
            <a:r>
              <a:rPr lang="en-AU" sz="2400" dirty="0" smtClean="0">
                <a:latin typeface="Lucida Sans"/>
              </a:rPr>
              <a:t> x 4 </a:t>
            </a:r>
            <a:r>
              <a:rPr lang="en-AU" sz="2400" dirty="0" err="1" smtClean="0">
                <a:latin typeface="Lucida Sans"/>
              </a:rPr>
              <a:t>ft</a:t>
            </a:r>
            <a:r>
              <a:rPr lang="en-AU" sz="2400" dirty="0" smtClean="0">
                <a:latin typeface="Lucida Sans"/>
              </a:rPr>
              <a:t> in the USA). Do not make your poster bigger than necessary just to fill that given size.</a:t>
            </a:r>
            <a:endParaRPr lang="en-US" sz="2400" b="1" dirty="0">
              <a:solidFill>
                <a:srgbClr val="CC3300"/>
              </a:solidFill>
              <a:latin typeface="Lucida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861" y="1"/>
            <a:ext cx="28610536" cy="4927599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6000" dirty="0" smtClean="0">
                <a:solidFill>
                  <a:schemeClr val="bg1"/>
                </a:solidFill>
              </a:rPr>
              <a:t>Headline. Poster size: 36 x 48</a:t>
            </a:r>
            <a:endParaRPr lang="en-US" sz="16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6020" y="3882619"/>
            <a:ext cx="26625377" cy="211178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7500" dirty="0" smtClean="0">
                <a:solidFill>
                  <a:schemeClr val="bg1"/>
                </a:solidFill>
              </a:rPr>
              <a:t>Subtitle here. Print at 100%. Graphics will not be cut off. </a:t>
            </a:r>
            <a:endParaRPr lang="en-US" sz="7500" dirty="0">
              <a:solidFill>
                <a:schemeClr val="bg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 rot="10800000">
            <a:off x="28270083" y="-12190"/>
            <a:ext cx="3733915" cy="9613389"/>
          </a:xfrm>
          <a:prstGeom prst="homePlate">
            <a:avLst>
              <a:gd name="adj" fmla="val 4756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7269106"/>
            <a:ext cx="32004000" cy="57076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0" y="37269106"/>
            <a:ext cx="3333193" cy="5707694"/>
          </a:xfrm>
          <a:prstGeom prst="homePlate">
            <a:avLst>
              <a:gd name="adj" fmla="val 47566"/>
            </a:avLst>
          </a:prstGeom>
          <a:solidFill>
            <a:srgbClr val="D48C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167508" y="19595167"/>
            <a:ext cx="6795347" cy="895578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0" tIns="228600" rIns="457200" bIns="228600" rtlCol="0" anchor="t"/>
          <a:lstStyle/>
          <a:p>
            <a:pPr>
              <a:spcBef>
                <a:spcPct val="50000"/>
              </a:spcBef>
            </a:pPr>
            <a:r>
              <a:rPr lang="en-GB" sz="7200" b="1" dirty="0" smtClean="0">
                <a:solidFill>
                  <a:srgbClr val="D48C22"/>
                </a:solidFill>
                <a:latin typeface="Lucida Sans"/>
                <a:cs typeface="Lucida Sans"/>
              </a:rPr>
              <a:t>Aim</a:t>
            </a:r>
          </a:p>
          <a:p>
            <a:pPr>
              <a:spcBef>
                <a:spcPct val="20000"/>
              </a:spcBef>
            </a:pPr>
            <a:r>
              <a:rPr lang="en-AU" sz="2400" b="1" i="1" dirty="0" smtClean="0">
                <a:latin typeface="Lucida Sans"/>
                <a:cs typeface="Lucida Sans"/>
              </a:rPr>
              <a:t>How to use this poster template…</a:t>
            </a:r>
          </a:p>
          <a:p>
            <a:pPr>
              <a:spcBef>
                <a:spcPct val="40000"/>
              </a:spcBef>
            </a:pPr>
            <a:r>
              <a:rPr lang="en-AU" sz="2400" dirty="0" smtClean="0">
                <a:latin typeface="Lucida Sans"/>
                <a:cs typeface="Lucida Sans"/>
              </a:rPr>
              <a:t>Simply highlight this text and replace it by typing in your own text, or copy and paste your text from a MS Word document or a PowerPoint slide presentation. </a:t>
            </a:r>
          </a:p>
          <a:p>
            <a:pPr>
              <a:spcBef>
                <a:spcPct val="40000"/>
              </a:spcBef>
            </a:pPr>
            <a:r>
              <a:rPr lang="en-AU" sz="2400" dirty="0" smtClean="0">
                <a:latin typeface="Lucida Sans"/>
                <a:cs typeface="Lucida Sans"/>
              </a:rPr>
              <a:t>The body text font size should be between 24 and 32 points. Use Arial, Helvetica, Lucida Sans, or equivalent. </a:t>
            </a:r>
          </a:p>
          <a:p>
            <a:pPr>
              <a:spcBef>
                <a:spcPct val="40000"/>
              </a:spcBef>
            </a:pPr>
            <a:r>
              <a:rPr lang="en-AU" sz="2400" dirty="0" smtClean="0">
                <a:latin typeface="Lucida Sans"/>
                <a:cs typeface="Lucida Sans"/>
              </a:rPr>
              <a:t>Keep body text left-aligned. Do </a:t>
            </a:r>
            <a:r>
              <a:rPr lang="en-AU" sz="2400" b="1" dirty="0" smtClean="0">
                <a:latin typeface="Lucida Sans"/>
                <a:cs typeface="Lucida Sans"/>
              </a:rPr>
              <a:t>not</a:t>
            </a:r>
            <a:r>
              <a:rPr lang="en-AU" sz="2400" dirty="0" smtClean="0">
                <a:latin typeface="Lucida Sans"/>
                <a:cs typeface="Lucida Sans"/>
              </a:rPr>
              <a:t> justify the text.</a:t>
            </a:r>
          </a:p>
          <a:p>
            <a:pPr>
              <a:spcBef>
                <a:spcPct val="40000"/>
              </a:spcBef>
            </a:pPr>
            <a:r>
              <a:rPr lang="en-AU" sz="2400" dirty="0" smtClean="0">
                <a:latin typeface="Lucida Sans"/>
                <a:cs typeface="Lucida Sans"/>
              </a:rPr>
              <a:t>The </a:t>
            </a:r>
            <a:r>
              <a:rPr lang="en-AU" sz="2400" dirty="0" err="1" smtClean="0">
                <a:latin typeface="Lucida Sans"/>
                <a:cs typeface="Lucida Sans"/>
              </a:rPr>
              <a:t>color</a:t>
            </a:r>
            <a:r>
              <a:rPr lang="en-AU" sz="2400" dirty="0" smtClean="0">
                <a:latin typeface="Lucida Sans"/>
                <a:cs typeface="Lucida Sans"/>
              </a:rPr>
              <a:t> of the text, title and poster background can be changed to </a:t>
            </a:r>
            <a:r>
              <a:rPr lang="en-AU" sz="2400" dirty="0">
                <a:latin typeface="Lucida Sans"/>
                <a:cs typeface="Lucida Sans"/>
              </a:rPr>
              <a:t>a</a:t>
            </a:r>
            <a:r>
              <a:rPr lang="en-AU" sz="2400" dirty="0" smtClean="0">
                <a:latin typeface="Lucida Sans"/>
                <a:cs typeface="Lucida Sans"/>
              </a:rPr>
              <a:t> </a:t>
            </a:r>
            <a:r>
              <a:rPr lang="en-AU" sz="2400" dirty="0" err="1" smtClean="0">
                <a:latin typeface="Lucida Sans"/>
                <a:cs typeface="Lucida Sans"/>
              </a:rPr>
              <a:t>color</a:t>
            </a:r>
            <a:r>
              <a:rPr lang="en-AU" sz="2400" dirty="0" smtClean="0">
                <a:latin typeface="Lucida Sans"/>
                <a:cs typeface="Lucida Sans"/>
              </a:rPr>
              <a:t> of your choice. Replace photos and graphics to reflect your poster theme.</a:t>
            </a:r>
          </a:p>
          <a:p>
            <a:pPr>
              <a:spcBef>
                <a:spcPct val="40000"/>
              </a:spcBef>
            </a:pPr>
            <a:endParaRPr lang="en-AU" sz="2400" dirty="0">
              <a:latin typeface="Lucida Sans"/>
              <a:cs typeface="Lucida San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394497" y="10183768"/>
            <a:ext cx="18371884" cy="8658328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0" tIns="228600" rIns="457200" bIns="228600" numCol="2" spcCol="914400" rtlCol="0" anchor="t"/>
          <a:lstStyle/>
          <a:p>
            <a:pPr>
              <a:spcBef>
                <a:spcPct val="50000"/>
              </a:spcBef>
            </a:pPr>
            <a:r>
              <a:rPr lang="en-GB" sz="6600" b="1" dirty="0" smtClean="0">
                <a:solidFill>
                  <a:srgbClr val="D48C22"/>
                </a:solidFill>
                <a:latin typeface="Lucida Sans"/>
              </a:rPr>
              <a:t>Method</a:t>
            </a:r>
          </a:p>
          <a:p>
            <a:pPr marL="381000" indent="-381000">
              <a:spcBef>
                <a:spcPct val="50000"/>
              </a:spcBef>
              <a:buSzPct val="60000"/>
              <a:buFont typeface="Monotype Sorts" pitchFamily="-110" charset="2"/>
              <a:buNone/>
            </a:pPr>
            <a:r>
              <a:rPr lang="en-AU" sz="2400" b="1" i="1" dirty="0" smtClean="0">
                <a:latin typeface="Lucida Sans"/>
                <a:cs typeface="Lucida Sans"/>
              </a:rPr>
              <a:t>Tips for making a successful poster…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Rewrite your paper into poster format.</a:t>
            </a:r>
            <a:br>
              <a:rPr lang="en-AU" sz="2400" dirty="0" smtClean="0">
                <a:latin typeface="Lucida Sans"/>
                <a:cs typeface="Lucida Sans"/>
              </a:rPr>
            </a:br>
            <a:r>
              <a:rPr lang="en-AU" sz="2400" dirty="0" smtClean="0">
                <a:latin typeface="Lucida Sans"/>
                <a:cs typeface="Lucida Sans"/>
              </a:rPr>
              <a:t>Simplify everything, avoid data overkill.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Headings of more than 6 words should be in upper and lower case, not all capitals.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Never put whole sentences in capitals or underline to stress your point; use </a:t>
            </a:r>
            <a:r>
              <a:rPr lang="en-AU" sz="2400" b="1" dirty="0" smtClean="0">
                <a:latin typeface="Lucida Sans"/>
                <a:cs typeface="Lucida Sans"/>
              </a:rPr>
              <a:t>bold</a:t>
            </a:r>
            <a:r>
              <a:rPr lang="en-AU" sz="2400" dirty="0" smtClean="0">
                <a:latin typeface="Lucida Sans"/>
                <a:cs typeface="Lucida Sans"/>
              </a:rPr>
              <a:t> characters instead.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When laying out your poster, leave breathing space around your text. Don’t overcrowd your poster.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Try using photographs or </a:t>
            </a:r>
            <a:r>
              <a:rPr lang="en-AU" sz="2400" dirty="0" err="1" smtClean="0">
                <a:latin typeface="Lucida Sans"/>
                <a:cs typeface="Lucida Sans"/>
              </a:rPr>
              <a:t>colored</a:t>
            </a:r>
            <a:r>
              <a:rPr lang="en-AU" sz="2400" dirty="0" smtClean="0">
                <a:latin typeface="Lucida Sans"/>
                <a:cs typeface="Lucida Sans"/>
              </a:rPr>
              <a:t> graphs. </a:t>
            </a:r>
            <a:br>
              <a:rPr lang="en-AU" sz="2400" dirty="0" smtClean="0">
                <a:latin typeface="Lucida Sans"/>
                <a:cs typeface="Lucida Sans"/>
              </a:rPr>
            </a:br>
            <a:r>
              <a:rPr lang="en-AU" sz="2400" dirty="0" smtClean="0">
                <a:latin typeface="Lucida Sans"/>
                <a:cs typeface="Lucida Sans"/>
              </a:rPr>
              <a:t>Avoid long numerical tables.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Use spellcheck and get someone else to proofread.</a:t>
            </a:r>
          </a:p>
          <a:p>
            <a:pPr>
              <a:spcBef>
                <a:spcPct val="50000"/>
              </a:spcBef>
            </a:pPr>
            <a:endParaRPr lang="en-GB" sz="6600" b="1" dirty="0" smtClean="0">
              <a:solidFill>
                <a:srgbClr val="D48C22"/>
              </a:solidFill>
              <a:latin typeface="Lucida Sans"/>
            </a:endParaRPr>
          </a:p>
          <a:p>
            <a:pPr>
              <a:spcBef>
                <a:spcPct val="50000"/>
              </a:spcBef>
            </a:pPr>
            <a:r>
              <a:rPr lang="en-GB" sz="6600" b="1" dirty="0" smtClean="0">
                <a:solidFill>
                  <a:srgbClr val="D48C22"/>
                </a:solidFill>
                <a:latin typeface="Lucida Sans"/>
              </a:rPr>
              <a:t>Results</a:t>
            </a:r>
          </a:p>
          <a:p>
            <a:pPr>
              <a:spcBef>
                <a:spcPct val="50000"/>
              </a:spcBef>
            </a:pPr>
            <a:r>
              <a:rPr lang="en-AU" sz="2400" b="1" i="1" dirty="0" smtClean="0">
                <a:latin typeface="Lucida Sans"/>
                <a:cs typeface="Lucida Sans"/>
              </a:rPr>
              <a:t>Importing / inserting files…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Images such as photographs, graphs, diagrams, logos, etc., can be added to the poster.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To insert scanned images into your poster, go through the menus as follows: Insert / Picture / From File… then find the file on your computer, select it, and press OK.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The best type of image files to insert are JPEG or TIFF. JPEG is the preferred format.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b="1" dirty="0" smtClean="0">
                <a:latin typeface="Lucida Sans"/>
                <a:cs typeface="Lucida Sans"/>
              </a:rPr>
              <a:t>Be aware</a:t>
            </a:r>
            <a:r>
              <a:rPr lang="en-AU" sz="2400" dirty="0" smtClean="0">
                <a:latin typeface="Lucida Sans"/>
                <a:cs typeface="Lucida Sans"/>
              </a:rPr>
              <a:t> of the image size you are importing. The average </a:t>
            </a:r>
            <a:r>
              <a:rPr lang="en-AU" sz="2400" dirty="0" err="1" smtClean="0">
                <a:latin typeface="Lucida Sans"/>
                <a:cs typeface="Lucida Sans"/>
              </a:rPr>
              <a:t>color</a:t>
            </a:r>
            <a:r>
              <a:rPr lang="en-AU" sz="2400" dirty="0" smtClean="0">
                <a:latin typeface="Lucida Sans"/>
                <a:cs typeface="Lucida Sans"/>
              </a:rPr>
              <a:t> photo (5 x 7 inches at 180 dpi) would be about 3Mb (1Mb for B/W </a:t>
            </a:r>
            <a:r>
              <a:rPr lang="en-AU" sz="2400" dirty="0" err="1" smtClean="0">
                <a:latin typeface="Lucida Sans"/>
                <a:cs typeface="Lucida Sans"/>
              </a:rPr>
              <a:t>greyscale</a:t>
            </a:r>
            <a:r>
              <a:rPr lang="en-AU" sz="2400" dirty="0" smtClean="0">
                <a:latin typeface="Lucida Sans"/>
                <a:cs typeface="Lucida Sans"/>
              </a:rPr>
              <a:t>). 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Avoid using images from the web because they are too low in resolution. Any image under 1,000k is too small to use.</a:t>
            </a:r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715717410"/>
              </p:ext>
            </p:extLst>
          </p:nvPr>
        </p:nvGraphicFramePr>
        <p:xfrm>
          <a:off x="21021679" y="24476699"/>
          <a:ext cx="10296943" cy="13933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56"/>
          <p:cNvSpPr>
            <a:spLocks noChangeArrowheads="1"/>
          </p:cNvSpPr>
          <p:nvPr/>
        </p:nvSpPr>
        <p:spPr bwMode="auto">
          <a:xfrm>
            <a:off x="20690389" y="19551156"/>
            <a:ext cx="9906000" cy="5957476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D1921E"/>
            </a:solidFill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AU" sz="3200" b="1" i="1" dirty="0" smtClean="0">
                <a:latin typeface="Lucida Sans"/>
                <a:cs typeface="Lucida Sans"/>
              </a:rPr>
              <a:t>Notes about</a:t>
            </a:r>
            <a:r>
              <a:rPr lang="en-US" sz="3200" b="1" dirty="0" smtClean="0">
                <a:solidFill>
                  <a:srgbClr val="CC3300"/>
                </a:solidFill>
                <a:latin typeface="Lucida Sans"/>
                <a:cs typeface="Lucida Sans"/>
              </a:rPr>
              <a:t> </a:t>
            </a:r>
            <a:r>
              <a:rPr lang="en-AU" sz="3200" b="1" i="1" dirty="0" smtClean="0">
                <a:latin typeface="Lucida Sans"/>
                <a:cs typeface="Lucida Sans"/>
              </a:rPr>
              <a:t>graphs…</a:t>
            </a:r>
          </a:p>
          <a:p>
            <a:pPr>
              <a:spcBef>
                <a:spcPct val="50000"/>
              </a:spcBef>
            </a:pPr>
            <a:r>
              <a:rPr lang="en-AU" sz="3600" dirty="0" smtClean="0">
                <a:latin typeface="Lucida Sans"/>
                <a:cs typeface="Lucida Sans"/>
              </a:rPr>
              <a:t>For simple graphs use MS Excel, or the graph directly in PowerPoint.</a:t>
            </a:r>
          </a:p>
          <a:p>
            <a:pPr>
              <a:spcBef>
                <a:spcPct val="50000"/>
              </a:spcBef>
            </a:pPr>
            <a:r>
              <a:rPr lang="en-AU" sz="3600" dirty="0" smtClean="0">
                <a:latin typeface="Lucida Sans"/>
                <a:cs typeface="Lucida Sans"/>
              </a:rPr>
              <a:t>Graphs done in a scientific graphing programs (for example Sigma Plot, Prism, SPSS, </a:t>
            </a:r>
            <a:r>
              <a:rPr lang="en-AU" sz="3600" dirty="0" err="1" smtClean="0">
                <a:latin typeface="Lucida Sans"/>
                <a:cs typeface="Lucida Sans"/>
              </a:rPr>
              <a:t>Statistica</a:t>
            </a:r>
            <a:r>
              <a:rPr lang="en-AU" sz="3600" dirty="0" smtClean="0">
                <a:latin typeface="Lucida Sans"/>
                <a:cs typeface="Lucida Sans"/>
              </a:rPr>
              <a:t>) should be saved as JPEG or TIFF if possible</a:t>
            </a:r>
            <a:r>
              <a:rPr lang="en-AU" sz="3200" dirty="0" smtClean="0">
                <a:latin typeface="Lucida Sans"/>
                <a:cs typeface="Lucida Sans"/>
              </a:rPr>
              <a:t>. </a:t>
            </a:r>
            <a:endParaRPr lang="en-US" sz="3200" b="1" dirty="0">
              <a:solidFill>
                <a:srgbClr val="CC3300"/>
              </a:solidFill>
              <a:latin typeface="Lucida Sans"/>
              <a:cs typeface="Lucida Sans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4238437" y="5479277"/>
            <a:ext cx="14326303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GB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  <a:t>Author’s Name/s Goes Here</a:t>
            </a:r>
            <a:br>
              <a:rPr lang="en-GB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</a:br>
            <a:r>
              <a:rPr lang="en-GB" sz="4800" dirty="0" smtClean="0">
                <a:solidFill>
                  <a:srgbClr val="2B98CA"/>
                </a:solidFill>
                <a:latin typeface="Arial" pitchFamily="-110" charset="0"/>
              </a:rPr>
              <a:t>Title goes here</a:t>
            </a:r>
          </a:p>
          <a:p>
            <a:pPr>
              <a:spcBef>
                <a:spcPct val="20000"/>
              </a:spcBef>
            </a:pPr>
            <a:endParaRPr lang="en-GB" sz="3600" dirty="0">
              <a:solidFill>
                <a:srgbClr val="000090"/>
              </a:solidFill>
              <a:latin typeface="Arial" pitchFamily="-110" charset="0"/>
            </a:endParaRPr>
          </a:p>
        </p:txBody>
      </p:sp>
      <p:pic>
        <p:nvPicPr>
          <p:cNvPr id="7" name="Picture 6" descr="ANR_subbrands_horizontal_UCC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978" y="38257958"/>
            <a:ext cx="24416533" cy="385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79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352</Words>
  <Application>Microsoft Macintosh PowerPoint</Application>
  <PresentationFormat>Custom</PresentationFormat>
  <Paragraphs>35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Headline. Poster size: 36 x 48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size: 48 x 36 Headline here</dc:title>
  <dc:creator>jas schaaf</dc:creator>
  <cp:lastModifiedBy>Celeste Rusconi</cp:lastModifiedBy>
  <cp:revision>28</cp:revision>
  <dcterms:created xsi:type="dcterms:W3CDTF">2014-02-02T22:48:48Z</dcterms:created>
  <dcterms:modified xsi:type="dcterms:W3CDTF">2014-10-03T19:19:50Z</dcterms:modified>
</cp:coreProperties>
</file>