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43891200" cy="329184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F1151"/>
    <a:srgbClr val="2B98CA"/>
    <a:srgbClr val="D1921E"/>
    <a:srgbClr val="DBE6E6"/>
    <a:srgbClr val="C6E7F1"/>
    <a:srgbClr val="FAC464"/>
    <a:srgbClr val="F7AB1F"/>
    <a:srgbClr val="006699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432" y="-112"/>
      </p:cViewPr>
      <p:guideLst>
        <p:guide orient="horz" pos="19368"/>
        <p:guide orient="horz" pos="5928"/>
        <p:guide orient="horz" pos="4080"/>
        <p:guide orient="horz" pos="6504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D44E46B-14E7-A74C-AFCB-5C88988480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3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D615C79-DD55-904E-B4E0-B441B3751F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0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33136790" y="18374410"/>
            <a:ext cx="18894684" cy="738664"/>
          </a:xfrm>
          <a:prstGeom prst="rect">
            <a:avLst/>
          </a:prstGeom>
          <a:noFill/>
          <a:effectLst/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FF0000"/>
                </a:solidFill>
                <a:latin typeface="Myriad Pro Semibold"/>
              </a:rPr>
              <a:t> Food Systems    </a:t>
            </a:r>
            <a:r>
              <a:rPr lang="en-US" sz="3600" dirty="0" smtClean="0">
                <a:solidFill>
                  <a:srgbClr val="00D3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00D300"/>
                </a:solidFill>
                <a:latin typeface="Myriad Pro Semibold"/>
              </a:rPr>
              <a:t> Environments    </a:t>
            </a:r>
            <a:r>
              <a:rPr lang="en-US" sz="3600" dirty="0" smtClean="0">
                <a:solidFill>
                  <a:srgbClr val="289BFF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289BFF"/>
                </a:solidFill>
                <a:latin typeface="Myriad Pro Semibold"/>
              </a:rPr>
              <a:t> Communities    </a:t>
            </a:r>
            <a:r>
              <a:rPr lang="en-US" sz="3600" dirty="0" smtClean="0">
                <a:solidFill>
                  <a:srgbClr val="D48C22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D48C22"/>
                </a:solidFill>
                <a:latin typeface="Myriad Pro Semibold"/>
              </a:rPr>
              <a:t> Californians</a:t>
            </a:r>
            <a:endParaRPr lang="en-US" sz="3600" dirty="0">
              <a:solidFill>
                <a:srgbClr val="D48C22"/>
              </a:solidFill>
              <a:latin typeface="Myriad Pro Semibold"/>
            </a:endParaRPr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40390344" y="-35948"/>
            <a:ext cx="3490831" cy="5522348"/>
          </a:xfrm>
          <a:prstGeom prst="homePlate">
            <a:avLst>
              <a:gd name="adj" fmla="val 47566"/>
            </a:avLst>
          </a:prstGeom>
          <a:solidFill>
            <a:srgbClr val="F3B6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R_subbrands_horizontal_REC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9260800"/>
            <a:ext cx="25412700" cy="220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2pPr>
      <a:lvl3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3pPr>
      <a:lvl4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4pPr>
      <a:lvl5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5pPr>
      <a:lvl6pPr marL="4572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6pPr>
      <a:lvl7pPr marL="9144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7pPr>
      <a:lvl8pPr marL="13716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8pPr>
      <a:lvl9pPr marL="18288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9pPr>
    </p:titleStyle>
    <p:bodyStyle>
      <a:lvl1pPr marL="1600200" indent="-16002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67100" indent="-13335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34000" indent="-10668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ＭＳ Ｐゴシック" pitchFamily="-110" charset="-128"/>
        </a:defRPr>
      </a:lvl3pPr>
      <a:lvl4pPr marL="7467600" indent="-10668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ＭＳ Ｐゴシック" pitchFamily="-110" charset="-128"/>
        </a:defRPr>
      </a:lvl4pPr>
      <a:lvl5pPr marL="96012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0584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6pPr>
      <a:lvl7pPr marL="105156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7pPr>
      <a:lvl8pPr marL="109728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8pPr>
      <a:lvl9pPr marL="114300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13800" y="71628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 smtClean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5755600" y="16002000"/>
            <a:ext cx="14706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r>
              <a:rPr lang="en-GB" sz="2200" b="1" dirty="0" smtClean="0">
                <a:solidFill>
                  <a:srgbClr val="000090"/>
                </a:solidFill>
                <a:latin typeface="Lucida Sans"/>
                <a:cs typeface="Lucida Sans"/>
              </a:rPr>
              <a:t>Acknowledgement</a:t>
            </a:r>
            <a:r>
              <a:rPr lang="en-GB" sz="2800" b="1" dirty="0" smtClean="0">
                <a:solidFill>
                  <a:srgbClr val="000090"/>
                </a:solidFill>
                <a:latin typeface="Lucida Sans"/>
                <a:cs typeface="Lucida Sans"/>
              </a:rPr>
              <a:t> </a:t>
            </a:r>
            <a:r>
              <a:rPr lang="en-AU" sz="2000" i="1" dirty="0" smtClean="0">
                <a:latin typeface="Lucida Sans"/>
                <a:cs typeface="Lucida Sans"/>
              </a:rPr>
              <a:t>This </a:t>
            </a:r>
            <a:r>
              <a:rPr lang="en-AU" sz="2000" i="1" dirty="0">
                <a:latin typeface="Lucida Sans"/>
                <a:cs typeface="Lucida Sans"/>
              </a:rPr>
              <a:t>poster template was created by the Medical Illustration Unit, Prince of Wales Hospital, University of New South Wales, Sydney, Australia and edited for our use.</a:t>
            </a:r>
            <a:endParaRPr lang="en-US" sz="2000" i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1811000" y="16459200"/>
            <a:ext cx="9906000" cy="73152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 smtClean="0">
                <a:latin typeface="Lucida Sans"/>
                <a:cs typeface="Lucida Sans"/>
              </a:rPr>
              <a:t>Notes about</a:t>
            </a:r>
            <a:r>
              <a:rPr lang="en-US" sz="3200" b="1" dirty="0" smtClean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 smtClean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Graphs done in a scientific graphing programs (</a:t>
            </a:r>
            <a:r>
              <a:rPr lang="en-AU" sz="3600" dirty="0" err="1" smtClean="0">
                <a:latin typeface="Lucida Sans"/>
                <a:cs typeface="Lucida Sans"/>
              </a:rPr>
              <a:t>eg</a:t>
            </a:r>
            <a:r>
              <a:rPr lang="en-AU" sz="3600" dirty="0" smtClean="0">
                <a:latin typeface="Lucida Sans"/>
                <a:cs typeface="Lucida Sans"/>
              </a:rPr>
              <a:t>. Sigma Plot, Prism, SPSS, </a:t>
            </a:r>
            <a:r>
              <a:rPr lang="en-AU" sz="3600" dirty="0" err="1" smtClean="0">
                <a:latin typeface="Lucida Sans"/>
                <a:cs typeface="Lucida Sans"/>
              </a:rPr>
              <a:t>Statistica</a:t>
            </a:r>
            <a:r>
              <a:rPr lang="en-AU" sz="3600" dirty="0" smtClean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 smtClean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2133600" y="16459198"/>
            <a:ext cx="8763000" cy="102108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D1921E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latin typeface="Lucida Sans"/>
                <a:cs typeface="Lucida Sans"/>
              </a:rPr>
              <a:t>How to use this </a:t>
            </a:r>
            <a:r>
              <a:rPr lang="en-AU" sz="3400" dirty="0">
                <a:latin typeface="Lucida Sans"/>
                <a:cs typeface="Lucida Sans"/>
              </a:rPr>
              <a:t>poster template…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body text </a:t>
            </a:r>
            <a:r>
              <a:rPr lang="en-AU" sz="3400" dirty="0" smtClean="0">
                <a:latin typeface="Lucida Sans"/>
                <a:cs typeface="Lucida Sans"/>
              </a:rPr>
              <a:t>font </a:t>
            </a:r>
            <a:r>
              <a:rPr lang="en-AU" sz="3400" dirty="0">
                <a:latin typeface="Lucida Sans"/>
                <a:cs typeface="Lucida Sans"/>
              </a:rPr>
              <a:t>size should be between 24 and 32 points. </a:t>
            </a:r>
            <a:r>
              <a:rPr lang="en-AU" sz="3400" dirty="0" smtClean="0">
                <a:latin typeface="Lucida Sans"/>
                <a:cs typeface="Lucida Sans"/>
              </a:rPr>
              <a:t>Use Arial</a:t>
            </a:r>
            <a:r>
              <a:rPr lang="en-AU" sz="3400" dirty="0">
                <a:latin typeface="Lucida Sans"/>
                <a:cs typeface="Lucida Sans"/>
              </a:rPr>
              <a:t>, </a:t>
            </a:r>
            <a:r>
              <a:rPr lang="en-AU" sz="3400" dirty="0" smtClean="0">
                <a:latin typeface="Lucida Sans"/>
                <a:cs typeface="Lucida Sans"/>
              </a:rPr>
              <a:t>Helvetica, Lucida Sans, </a:t>
            </a:r>
            <a:r>
              <a:rPr lang="en-AU" sz="3400" dirty="0">
                <a:latin typeface="Lucida Sans"/>
                <a:cs typeface="Lucida Sans"/>
              </a:rPr>
              <a:t>or equivalent.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Keep body text left-aligned, do </a:t>
            </a:r>
            <a:r>
              <a:rPr lang="en-AU" sz="3400" b="1" dirty="0">
                <a:latin typeface="Lucida Sans"/>
                <a:cs typeface="Lucida Sans"/>
              </a:rPr>
              <a:t>not</a:t>
            </a:r>
            <a:r>
              <a:rPr lang="en-AU" sz="3400" dirty="0">
                <a:latin typeface="Lucida Sans"/>
                <a:cs typeface="Lucida Sans"/>
              </a:rPr>
              <a:t> </a:t>
            </a:r>
            <a:r>
              <a:rPr lang="en-AU" sz="3400" dirty="0" smtClean="0">
                <a:latin typeface="Lucida Sans"/>
                <a:cs typeface="Lucida Sans"/>
              </a:rPr>
              <a:t>justify text</a:t>
            </a:r>
            <a:r>
              <a:rPr lang="en-AU" sz="3400" dirty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the text, title and poster background can be changed to 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your choice</a:t>
            </a:r>
            <a:r>
              <a:rPr lang="en-AU" sz="3400" dirty="0" smtClean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endParaRPr lang="en-AU" sz="3200" dirty="0">
              <a:latin typeface="Lucida Sans"/>
              <a:cs typeface="Lucida Sans"/>
            </a:endParaRP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1752600" y="5314950"/>
            <a:ext cx="9448800" cy="1053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Introduction</a:t>
            </a:r>
            <a:endParaRPr lang="en-GB" sz="7200" b="1" dirty="0">
              <a:solidFill>
                <a:srgbClr val="D1921E"/>
              </a:solidFill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000" b="1" i="1" dirty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Check with conference organizers </a:t>
            </a:r>
            <a:r>
              <a:rPr lang="en-AU" sz="3200" dirty="0" smtClean="0">
                <a:latin typeface="Lucida Sans"/>
              </a:rPr>
              <a:t>for </a:t>
            </a:r>
            <a:r>
              <a:rPr lang="en-AU" sz="3200" dirty="0">
                <a:latin typeface="Lucida Sans"/>
              </a:rPr>
              <a:t>their specifications of size and </a:t>
            </a:r>
            <a:r>
              <a:rPr lang="en-AU" sz="3200" dirty="0" smtClean="0">
                <a:latin typeface="Lucida Sans"/>
              </a:rPr>
              <a:t>orientation </a:t>
            </a:r>
            <a:r>
              <a:rPr lang="en-AU" sz="3200" dirty="0">
                <a:latin typeface="Lucida Sans"/>
              </a:rPr>
              <a:t>before you start your poster </a:t>
            </a:r>
            <a:r>
              <a:rPr lang="en-AU" sz="3200" dirty="0" smtClean="0">
                <a:latin typeface="Lucida Sans"/>
              </a:rPr>
              <a:t>for example maximum </a:t>
            </a:r>
            <a:r>
              <a:rPr lang="en-AU" sz="3200" dirty="0">
                <a:latin typeface="Lucida Sans"/>
              </a:rPr>
              <a:t>poster size; </a:t>
            </a:r>
            <a:r>
              <a:rPr lang="en-AU" sz="3200" dirty="0" smtClean="0">
                <a:latin typeface="Lucida Sans"/>
              </a:rPr>
              <a:t>landscape (horizontal), </a:t>
            </a:r>
            <a:r>
              <a:rPr lang="en-AU" sz="3200" dirty="0">
                <a:latin typeface="Lucida Sans"/>
              </a:rPr>
              <a:t>portrait </a:t>
            </a:r>
            <a:r>
              <a:rPr lang="en-AU" sz="3200" dirty="0" smtClean="0">
                <a:latin typeface="Lucida Sans"/>
              </a:rPr>
              <a:t>(vertical) or </a:t>
            </a:r>
            <a:r>
              <a:rPr lang="en-AU" sz="3200" dirty="0">
                <a:latin typeface="Lucida Sans"/>
              </a:rPr>
              <a:t>square.</a:t>
            </a:r>
            <a:endParaRPr lang="en-AU" sz="3200" dirty="0" smtClean="0"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200" dirty="0" smtClean="0">
                <a:latin typeface="Lucida Sans"/>
              </a:rPr>
              <a:t>The page size of this poster template is 48” x 36” landscape format</a:t>
            </a:r>
            <a:r>
              <a:rPr lang="en-AU" sz="3200" dirty="0">
                <a:latin typeface="Lucida Sans"/>
              </a:rPr>
              <a:t>. Do not change this page </a:t>
            </a:r>
            <a:r>
              <a:rPr lang="en-AU" sz="3200" dirty="0" smtClean="0">
                <a:latin typeface="Lucida Sans"/>
              </a:rPr>
              <a:t>size; the printer </a:t>
            </a:r>
            <a:r>
              <a:rPr lang="en-AU" sz="3200" dirty="0">
                <a:latin typeface="Lucida Sans"/>
              </a:rPr>
              <a:t>can scale-to-fit a smaller or larger size, when printing. If you need a different </a:t>
            </a:r>
            <a:r>
              <a:rPr lang="en-AU" sz="3200" dirty="0" smtClean="0">
                <a:latin typeface="Lucida Sans"/>
              </a:rPr>
              <a:t>shape, </a:t>
            </a:r>
            <a:r>
              <a:rPr lang="en-AU" sz="3200" dirty="0">
                <a:latin typeface="Lucida Sans"/>
              </a:rPr>
              <a:t>start with either a </a:t>
            </a:r>
            <a:r>
              <a:rPr lang="en-AU" sz="3200" dirty="0" smtClean="0">
                <a:latin typeface="Lucida Sans"/>
              </a:rPr>
              <a:t>portrait </a:t>
            </a:r>
            <a:r>
              <a:rPr lang="en-AU" sz="3200" dirty="0">
                <a:latin typeface="Lucida Sans"/>
              </a:rPr>
              <a:t>or a</a:t>
            </a:r>
            <a:r>
              <a:rPr lang="en-AU" sz="3200" dirty="0" smtClean="0">
                <a:latin typeface="Lucida Sans"/>
              </a:rPr>
              <a:t> landscape poster </a:t>
            </a:r>
            <a:r>
              <a:rPr lang="en-AU" sz="3200" dirty="0">
                <a:latin typeface="Lucida Sans"/>
              </a:rPr>
              <a:t>template.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Bear in mind </a:t>
            </a:r>
            <a:r>
              <a:rPr lang="en-AU" sz="3200" dirty="0" smtClean="0">
                <a:latin typeface="Lucida Sans"/>
              </a:rPr>
              <a:t>that you </a:t>
            </a:r>
            <a:r>
              <a:rPr lang="en-AU" sz="3200" dirty="0">
                <a:latin typeface="Lucida Sans"/>
              </a:rPr>
              <a:t>do not need to </a:t>
            </a:r>
            <a:r>
              <a:rPr lang="en-AU" sz="3200" dirty="0" smtClean="0">
                <a:latin typeface="Lucida Sans"/>
              </a:rPr>
              <a:t>fill </a:t>
            </a:r>
            <a:r>
              <a:rPr lang="en-AU" sz="3200" dirty="0">
                <a:latin typeface="Lucida Sans"/>
              </a:rPr>
              <a:t>the whole space allocated by some conference organizers (</a:t>
            </a:r>
            <a:r>
              <a:rPr lang="en-AU" sz="3200" dirty="0" smtClean="0">
                <a:latin typeface="Lucida Sans"/>
              </a:rPr>
              <a:t>e.g., 8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x 4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</a:t>
            </a:r>
            <a:r>
              <a:rPr lang="en-AU" sz="3200" dirty="0">
                <a:latin typeface="Lucida Sans"/>
              </a:rPr>
              <a:t>in the USA). Do not make your poster bigger than </a:t>
            </a:r>
            <a:r>
              <a:rPr lang="en-AU" sz="3200" dirty="0" smtClean="0">
                <a:latin typeface="Lucida Sans"/>
              </a:rPr>
              <a:t>necessary </a:t>
            </a:r>
            <a:r>
              <a:rPr lang="en-AU" sz="3200" dirty="0">
                <a:latin typeface="Lucida Sans"/>
              </a:rPr>
              <a:t>just to fill that given size.</a:t>
            </a:r>
            <a:endParaRPr lang="en-US" sz="32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11277600" y="5314950"/>
            <a:ext cx="10515600" cy="1083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3000" b="1" i="1" dirty="0" smtClean="0">
                <a:latin typeface="Lucida Sans"/>
                <a:cs typeface="Lucida Sans"/>
              </a:rPr>
              <a:t>Tips </a:t>
            </a:r>
            <a:r>
              <a:rPr lang="en-AU" sz="3000" b="1" i="1" dirty="0">
                <a:latin typeface="Lucida Sans"/>
                <a:cs typeface="Lucida Sans"/>
              </a:rPr>
              <a:t>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Rewrite </a:t>
            </a:r>
            <a:r>
              <a:rPr lang="en-AU" sz="3200" dirty="0">
                <a:latin typeface="Lucida Sans"/>
                <a:cs typeface="Lucida Sans"/>
              </a:rPr>
              <a:t>your paper into poster </a:t>
            </a:r>
            <a:r>
              <a:rPr lang="en-AU" sz="3200" dirty="0" smtClean="0">
                <a:latin typeface="Lucida Sans"/>
                <a:cs typeface="Lucida Sans"/>
              </a:rPr>
              <a:t>format.</a:t>
            </a:r>
            <a:r>
              <a:rPr lang="en-AU" sz="3200" dirty="0">
                <a:latin typeface="Lucida Sans"/>
                <a:cs typeface="Lucida Sans"/>
              </a:rPr>
              <a:t/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Never </a:t>
            </a:r>
            <a:r>
              <a:rPr lang="en-AU" sz="3200" dirty="0" smtClean="0">
                <a:latin typeface="Lucida Sans"/>
                <a:cs typeface="Lucida Sans"/>
              </a:rPr>
              <a:t>put </a:t>
            </a:r>
            <a:r>
              <a:rPr lang="en-AU" sz="3200" dirty="0">
                <a:latin typeface="Lucida Sans"/>
                <a:cs typeface="Lucida Sans"/>
              </a:rPr>
              <a:t>whole sentences in capitals or underline to stress your point, use </a:t>
            </a:r>
            <a:r>
              <a:rPr lang="en-AU" sz="3200" b="1" dirty="0">
                <a:latin typeface="Lucida Sans"/>
                <a:cs typeface="Lucida Sans"/>
              </a:rPr>
              <a:t>bold</a:t>
            </a:r>
            <a:r>
              <a:rPr lang="en-AU" sz="3200" dirty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When laying out your </a:t>
            </a:r>
            <a:r>
              <a:rPr lang="en-AU" sz="3200" dirty="0" smtClean="0">
                <a:latin typeface="Lucida Sans"/>
                <a:cs typeface="Lucida Sans"/>
              </a:rPr>
              <a:t>poster, </a:t>
            </a:r>
            <a:r>
              <a:rPr lang="en-AU" sz="3200" dirty="0">
                <a:latin typeface="Lucida Sans"/>
                <a:cs typeface="Lucida Sans"/>
              </a:rPr>
              <a:t>leave breathing space around you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Try using photographs or </a:t>
            </a:r>
            <a:r>
              <a:rPr lang="en-AU" sz="3200" dirty="0" err="1">
                <a:latin typeface="Lucida Sans"/>
                <a:cs typeface="Lucida Sans"/>
              </a:rPr>
              <a:t>colored</a:t>
            </a:r>
            <a:r>
              <a:rPr lang="en-AU" sz="3200" dirty="0">
                <a:latin typeface="Lucida Sans"/>
                <a:cs typeface="Lucida Sans"/>
              </a:rPr>
              <a:t> graphs.</a:t>
            </a:r>
            <a:r>
              <a:rPr lang="en-AU" sz="3200" dirty="0" smtClean="0">
                <a:latin typeface="Lucida Sans"/>
                <a:cs typeface="Lucida Sans"/>
              </a:rPr>
              <a:t> </a:t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Avoid </a:t>
            </a:r>
            <a:r>
              <a:rPr lang="en-AU" sz="3200" dirty="0">
                <a:latin typeface="Lucida Sans"/>
                <a:cs typeface="Lucida Sans"/>
              </a:rPr>
              <a:t>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Use spellcheck </a:t>
            </a:r>
            <a:r>
              <a:rPr lang="en-AU" sz="3200" dirty="0">
                <a:latin typeface="Lucida Sans"/>
                <a:cs typeface="Lucida Sans"/>
              </a:rPr>
              <a:t>and get someone else to </a:t>
            </a:r>
            <a:r>
              <a:rPr lang="en-AU" sz="3200" dirty="0" smtClean="0">
                <a:latin typeface="Lucida Sans"/>
                <a:cs typeface="Lucida Sans"/>
              </a:rPr>
              <a:t>proofread</a:t>
            </a:r>
            <a:r>
              <a:rPr lang="en-AU" sz="3200" dirty="0">
                <a:latin typeface="Lucida Sans"/>
                <a:cs typeface="Lucida Sans"/>
              </a:rPr>
              <a:t>.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21869400" y="5257800"/>
            <a:ext cx="11963400" cy="929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3000" b="1" i="1" dirty="0" smtClean="0">
                <a:latin typeface="Lucida Sans"/>
                <a:cs typeface="Lucida Sans"/>
              </a:rPr>
              <a:t>Importing </a:t>
            </a:r>
            <a:r>
              <a:rPr lang="en-AU" sz="3000" b="1" i="1" dirty="0">
                <a:latin typeface="Lucida Sans"/>
                <a:cs typeface="Lucida Sans"/>
              </a:rPr>
              <a:t>/ inserting files…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Images such as photographs, graphs, diagrams, logos, </a:t>
            </a:r>
            <a:r>
              <a:rPr lang="en-AU" sz="3200" dirty="0" smtClean="0">
                <a:latin typeface="Lucida Sans"/>
                <a:cs typeface="Lucida Sans"/>
              </a:rPr>
              <a:t>etc., </a:t>
            </a:r>
            <a:r>
              <a:rPr lang="en-AU" sz="3200" dirty="0">
                <a:latin typeface="Lucida Sans"/>
                <a:cs typeface="Lucida Sans"/>
              </a:rPr>
              <a:t>can be added to the poster.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The best type of image files to insert are JPEG or </a:t>
            </a:r>
            <a:r>
              <a:rPr lang="en-AU" sz="3200" dirty="0" smtClean="0">
                <a:latin typeface="Lucida Sans"/>
                <a:cs typeface="Lucida Sans"/>
              </a:rPr>
              <a:t>TIFF. </a:t>
            </a:r>
            <a:r>
              <a:rPr lang="en-AU" sz="3200" dirty="0">
                <a:latin typeface="Lucida Sans"/>
                <a:cs typeface="Lucida Sans"/>
              </a:rPr>
              <a:t>JPEG is the preferred format.</a:t>
            </a:r>
          </a:p>
          <a:p>
            <a:pPr>
              <a:spcBef>
                <a:spcPct val="50000"/>
              </a:spcBef>
            </a:pPr>
            <a:r>
              <a:rPr lang="en-AU" sz="3200" b="1" dirty="0">
                <a:latin typeface="Lucida Sans"/>
                <a:cs typeface="Lucida Sans"/>
              </a:rPr>
              <a:t>Be aware</a:t>
            </a:r>
            <a:r>
              <a:rPr lang="en-AU" sz="3200" dirty="0">
                <a:latin typeface="Lucida Sans"/>
                <a:cs typeface="Lucida Sans"/>
              </a:rPr>
              <a:t> of the image size you are importing. The average </a:t>
            </a:r>
            <a:r>
              <a:rPr lang="en-AU" sz="3200" dirty="0" err="1">
                <a:latin typeface="Lucida Sans"/>
                <a:cs typeface="Lucida Sans"/>
              </a:rPr>
              <a:t>color</a:t>
            </a:r>
            <a:r>
              <a:rPr lang="en-AU" sz="3200" dirty="0">
                <a:latin typeface="Lucida Sans"/>
                <a:cs typeface="Lucida Sans"/>
              </a:rPr>
              <a:t> photo (5 x 7 inches at </a:t>
            </a:r>
            <a:r>
              <a:rPr lang="en-AU" sz="3200" dirty="0" smtClean="0">
                <a:latin typeface="Lucida Sans"/>
                <a:cs typeface="Lucida Sans"/>
              </a:rPr>
              <a:t>180 dpi</a:t>
            </a:r>
            <a:r>
              <a:rPr lang="en-AU" sz="3200" dirty="0">
                <a:latin typeface="Lucida Sans"/>
                <a:cs typeface="Lucida Sans"/>
              </a:rPr>
              <a:t>) would be about 3Mb </a:t>
            </a:r>
            <a:r>
              <a:rPr lang="en-AU" sz="3200" dirty="0" smtClean="0">
                <a:latin typeface="Lucida Sans"/>
                <a:cs typeface="Lucida Sans"/>
              </a:rPr>
              <a:t/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(</a:t>
            </a:r>
            <a:r>
              <a:rPr lang="en-AU" sz="3200" dirty="0">
                <a:latin typeface="Lucida Sans"/>
                <a:cs typeface="Lucida Sans"/>
              </a:rPr>
              <a:t>1Mb for B/W greyscale).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Do </a:t>
            </a:r>
            <a:r>
              <a:rPr lang="en-AU" sz="3200" b="1" dirty="0">
                <a:latin typeface="Lucida Sans"/>
                <a:cs typeface="Lucida Sans"/>
              </a:rPr>
              <a:t>not </a:t>
            </a:r>
            <a:r>
              <a:rPr lang="en-AU" sz="3200" dirty="0">
                <a:latin typeface="Lucida Sans"/>
                <a:cs typeface="Lucida Sans"/>
              </a:rPr>
              <a:t>use images from the web.</a:t>
            </a:r>
            <a:endParaRPr lang="en-AU" sz="3200" dirty="0" smtClean="0">
              <a:latin typeface="Lucida Sans"/>
              <a:cs typeface="Lucida Sans"/>
            </a:endParaRPr>
          </a:p>
          <a:p>
            <a:pPr>
              <a:spcBef>
                <a:spcPct val="50000"/>
              </a:spcBef>
            </a:pPr>
            <a:endParaRPr lang="en-AU" sz="3000" dirty="0">
              <a:latin typeface="Lucida Sans"/>
              <a:cs typeface="Lucida Sans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22479000" y="27663202"/>
            <a:ext cx="5410200" cy="19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 i="1" dirty="0" smtClean="0">
                <a:latin typeface="Lucida Sans"/>
                <a:cs typeface="Lucida Sans"/>
              </a:rPr>
              <a:t>Captions to be set in Lucida Sans Italic, between 18 and 24 points. Right aligned if it refers to a figure on its left. Caption starts right at the top edge of the picture (graph or photo).</a:t>
            </a:r>
            <a:endParaRPr lang="en-AU" sz="2000" i="1" dirty="0">
              <a:latin typeface="Lucida Sans"/>
              <a:cs typeface="Lucida Sans"/>
            </a:endParaRP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2133600" y="1295400"/>
            <a:ext cx="38938200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15720"/>
              </a:lnSpc>
            </a:pPr>
            <a:r>
              <a:rPr lang="en-US" sz="14000" b="1" dirty="0" smtClean="0">
                <a:solidFill>
                  <a:srgbClr val="000090"/>
                </a:solidFill>
                <a:latin typeface="Calibri"/>
                <a:cs typeface="Arial Narrow"/>
              </a:rPr>
              <a:t>Put your poster headline in a bold condensed font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800600" y="3581400"/>
            <a:ext cx="34151475" cy="22718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600200" indent="-16002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7100" indent="-13335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34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467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96012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00584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0515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109728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11430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8800" dirty="0" smtClean="0">
                <a:solidFill>
                  <a:srgbClr val="D1921E"/>
                </a:solidFill>
                <a:latin typeface="Calibri"/>
              </a:rPr>
              <a:t>Subtitle here. Print at 100%. Graphics will not be cut off. </a:t>
            </a:r>
            <a:endParaRPr lang="en-US" sz="8800" dirty="0">
              <a:solidFill>
                <a:srgbClr val="D1921E"/>
              </a:solidFill>
              <a:latin typeface="Calibri"/>
            </a:endParaRPr>
          </a:p>
        </p:txBody>
      </p:sp>
      <p:pic>
        <p:nvPicPr>
          <p:cNvPr id="4" name="Picture 3" descr="anr1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4643" y="17373621"/>
            <a:ext cx="11972544" cy="11972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ANR48x48po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ANR48x48poster.potx</Template>
  <TotalTime>791</TotalTime>
  <Words>514</Words>
  <Application>Microsoft Macintosh PowerPoint</Application>
  <PresentationFormat>Custom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ANR48x48poster</vt:lpstr>
      <vt:lpstr>PowerPoint Presentation</vt:lpstr>
      <vt:lpstr>PowerPoint Presentation</vt:lpstr>
    </vt:vector>
  </TitlesOfParts>
  <Company>ANR Communication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Celeste</dc:creator>
  <cp:lastModifiedBy>Celeste Rusconi</cp:lastModifiedBy>
  <cp:revision>48</cp:revision>
  <cp:lastPrinted>2014-06-24T16:30:48Z</cp:lastPrinted>
  <dcterms:created xsi:type="dcterms:W3CDTF">2010-03-01T18:54:22Z</dcterms:created>
  <dcterms:modified xsi:type="dcterms:W3CDTF">2014-10-03T19:54:42Z</dcterms:modified>
</cp:coreProperties>
</file>