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42976800" cy="320040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3B631"/>
    <a:srgbClr val="D4B927"/>
    <a:srgbClr val="F00F28"/>
    <a:srgbClr val="5196E4"/>
    <a:srgbClr val="E4A81D"/>
    <a:srgbClr val="00D300"/>
    <a:srgbClr val="008E00"/>
    <a:srgbClr val="289BFF"/>
    <a:srgbClr val="B71D8D"/>
    <a:srgbClr val="B51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33" d="100"/>
          <a:sy n="33" d="100"/>
        </p:scale>
        <p:origin x="-2104" y="-376"/>
      </p:cViewPr>
      <p:guideLst>
        <p:guide orient="horz" pos="10080"/>
        <p:guide pos="13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6449AA3-90AB-4A45-AB68-7BE31FCC78AC}" type="presOf" srcId="{38BE453B-0D8F-244A-B50D-239B00A73054}" destId="{8B030B91-1E41-A44D-8DF3-0E4BCB6D198D}" srcOrd="0" destOrd="0" presId="urn:microsoft.com/office/officeart/2005/8/layout/cycle2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83F530B3-D733-AB4E-AEA8-EC1F970C9B27}" type="presOf" srcId="{D03978F4-5DD6-034A-9588-141EAD7C20A2}" destId="{1AB545AD-63BC-E546-977D-FD0DBE11B2BC}" srcOrd="0" destOrd="0" presId="urn:microsoft.com/office/officeart/2005/8/layout/cycle2"/>
    <dgm:cxn modelId="{2651FECB-3FE3-F94B-9638-6E69C4A62F4E}" type="presOf" srcId="{83ECF861-30C0-EE44-9931-71069B84ADE9}" destId="{27EC3639-F716-FA4B-B44B-0A1D9879D750}" srcOrd="0" destOrd="0" presId="urn:microsoft.com/office/officeart/2005/8/layout/cycle2"/>
    <dgm:cxn modelId="{F3F6D84C-1923-AC44-95BA-E63CBCDD40C3}" type="presOf" srcId="{301FD4FC-CC35-314B-A57E-3E92040FEBE4}" destId="{5BFCD2AD-7541-854B-A006-5032B22939CC}" srcOrd="0" destOrd="0" presId="urn:microsoft.com/office/officeart/2005/8/layout/cycle2"/>
    <dgm:cxn modelId="{33A463B6-E0C5-7641-9158-106E8DC0CAF8}" type="presOf" srcId="{D03978F4-5DD6-034A-9588-141EAD7C20A2}" destId="{5DAD2256-FAB3-EE44-960D-E8F628131B7D}" srcOrd="1" destOrd="0" presId="urn:microsoft.com/office/officeart/2005/8/layout/cycle2"/>
    <dgm:cxn modelId="{953EAFC3-7E78-844E-B435-AF01BDEBC457}" type="presOf" srcId="{D22ECF56-FC2D-FE4E-B4CC-9A806126F511}" destId="{CDF108A7-84F2-C148-ADB0-2F5457FF8D25}" srcOrd="0" destOrd="0" presId="urn:microsoft.com/office/officeart/2005/8/layout/cycle2"/>
    <dgm:cxn modelId="{A76490D8-E364-B64F-A1F1-5044F72B2235}" type="presOf" srcId="{7E97B8D3-8358-7048-9547-A759B87E5EDA}" destId="{AFEF8F1F-50B1-FA41-9252-F9B572EBD654}" srcOrd="0" destOrd="0" presId="urn:microsoft.com/office/officeart/2005/8/layout/cycle2"/>
    <dgm:cxn modelId="{1B4FA67F-2E13-FE4D-A424-685A78156CF2}" type="presOf" srcId="{83ECF861-30C0-EE44-9931-71069B84ADE9}" destId="{95420CA3-7BBF-044B-AD82-F2AE643127F7}" srcOrd="1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FC000902-0C83-274B-9A10-B03ABEF65587}" type="presOf" srcId="{2A3E625E-F91C-FF4A-89F5-3B6D9FD9FF11}" destId="{26315C6D-E0A6-884B-903D-CB7012F362AB}" srcOrd="0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9ECE67D0-7285-4F4A-B515-DA0A46D179D9}" type="presOf" srcId="{52562560-2205-B240-B15F-447E1D591BF3}" destId="{D37817C8-B819-274B-A583-0B9A55291C16}" srcOrd="0" destOrd="0" presId="urn:microsoft.com/office/officeart/2005/8/layout/cycle2"/>
    <dgm:cxn modelId="{A717D6CB-7624-D44A-BD23-25C8B0F2C1AB}" type="presOf" srcId="{8BE97173-F7CC-2041-BD88-2CFA1F9A8FB8}" destId="{0A32E515-B6BD-644F-AF14-50D513C85A39}" srcOrd="0" destOrd="0" presId="urn:microsoft.com/office/officeart/2005/8/layout/cycle2"/>
    <dgm:cxn modelId="{2089FBCC-39B8-484D-A2E7-B70EB38B600B}" type="presOf" srcId="{8AC45FFB-041B-2846-9C66-41E068E717B8}" destId="{36A36A1F-651F-3246-82C6-8EBDD523757A}" srcOrd="0" destOrd="0" presId="urn:microsoft.com/office/officeart/2005/8/layout/cycle2"/>
    <dgm:cxn modelId="{27408DF6-C1F5-384C-8590-6ACE7E95AC91}" type="presOf" srcId="{52562560-2205-B240-B15F-447E1D591BF3}" destId="{1EF52C3F-069E-2E40-9897-40278DC673AF}" srcOrd="1" destOrd="0" presId="urn:microsoft.com/office/officeart/2005/8/layout/cycle2"/>
    <dgm:cxn modelId="{872E6DF8-25D8-3C4E-AC73-85F9EDDE78EF}" type="presOf" srcId="{8BE97173-F7CC-2041-BD88-2CFA1F9A8FB8}" destId="{56548878-F5EF-1D4D-B5B6-51D46FB48242}" srcOrd="1" destOrd="0" presId="urn:microsoft.com/office/officeart/2005/8/layout/cycle2"/>
    <dgm:cxn modelId="{F24EA613-3508-4A45-9962-D7D7F5FCBFFC}" type="presOf" srcId="{E7F04D95-F447-1E4B-BE20-E8627D6D81AB}" destId="{6D98BC8D-DFB7-304C-8E13-3AFB2BB2B191}" srcOrd="0" destOrd="0" presId="urn:microsoft.com/office/officeart/2005/8/layout/cycle2"/>
    <dgm:cxn modelId="{DC7AF9DC-CFEE-1947-ABDA-9CDB6DC607B9}" type="presOf" srcId="{E7F04D95-F447-1E4B-BE20-E8627D6D81AB}" destId="{130D70D2-54A6-2E45-8A59-A6A95605398D}" srcOrd="1" destOrd="0" presId="urn:microsoft.com/office/officeart/2005/8/layout/cycle2"/>
    <dgm:cxn modelId="{85FAF9A9-6D5C-864E-AB66-7485338DE404}" type="presParOf" srcId="{8B030B91-1E41-A44D-8DF3-0E4BCB6D198D}" destId="{5BFCD2AD-7541-854B-A006-5032B22939CC}" srcOrd="0" destOrd="0" presId="urn:microsoft.com/office/officeart/2005/8/layout/cycle2"/>
    <dgm:cxn modelId="{47D7D022-2270-CE40-9EA6-96FCE3219026}" type="presParOf" srcId="{8B030B91-1E41-A44D-8DF3-0E4BCB6D198D}" destId="{D37817C8-B819-274B-A583-0B9A55291C16}" srcOrd="1" destOrd="0" presId="urn:microsoft.com/office/officeart/2005/8/layout/cycle2"/>
    <dgm:cxn modelId="{6EBA6615-2126-0E40-883E-9EE584304BF1}" type="presParOf" srcId="{D37817C8-B819-274B-A583-0B9A55291C16}" destId="{1EF52C3F-069E-2E40-9897-40278DC673AF}" srcOrd="0" destOrd="0" presId="urn:microsoft.com/office/officeart/2005/8/layout/cycle2"/>
    <dgm:cxn modelId="{5E906EDB-99FE-014C-A0DC-A9707F574B3A}" type="presParOf" srcId="{8B030B91-1E41-A44D-8DF3-0E4BCB6D198D}" destId="{CDF108A7-84F2-C148-ADB0-2F5457FF8D25}" srcOrd="2" destOrd="0" presId="urn:microsoft.com/office/officeart/2005/8/layout/cycle2"/>
    <dgm:cxn modelId="{819F4244-9A37-E449-856D-11F8ACD2B0B9}" type="presParOf" srcId="{8B030B91-1E41-A44D-8DF3-0E4BCB6D198D}" destId="{27EC3639-F716-FA4B-B44B-0A1D9879D750}" srcOrd="3" destOrd="0" presId="urn:microsoft.com/office/officeart/2005/8/layout/cycle2"/>
    <dgm:cxn modelId="{8DE8CCC4-596A-6546-A680-309576284760}" type="presParOf" srcId="{27EC3639-F716-FA4B-B44B-0A1D9879D750}" destId="{95420CA3-7BBF-044B-AD82-F2AE643127F7}" srcOrd="0" destOrd="0" presId="urn:microsoft.com/office/officeart/2005/8/layout/cycle2"/>
    <dgm:cxn modelId="{6CEA209D-626A-864B-9F75-A9E916A81564}" type="presParOf" srcId="{8B030B91-1E41-A44D-8DF3-0E4BCB6D198D}" destId="{AFEF8F1F-50B1-FA41-9252-F9B572EBD654}" srcOrd="4" destOrd="0" presId="urn:microsoft.com/office/officeart/2005/8/layout/cycle2"/>
    <dgm:cxn modelId="{D3F2EAA6-41F3-5246-8132-C563BDA25DD8}" type="presParOf" srcId="{8B030B91-1E41-A44D-8DF3-0E4BCB6D198D}" destId="{0A32E515-B6BD-644F-AF14-50D513C85A39}" srcOrd="5" destOrd="0" presId="urn:microsoft.com/office/officeart/2005/8/layout/cycle2"/>
    <dgm:cxn modelId="{603015A9-B199-684D-8DE9-9CA1C74FB2AE}" type="presParOf" srcId="{0A32E515-B6BD-644F-AF14-50D513C85A39}" destId="{56548878-F5EF-1D4D-B5B6-51D46FB48242}" srcOrd="0" destOrd="0" presId="urn:microsoft.com/office/officeart/2005/8/layout/cycle2"/>
    <dgm:cxn modelId="{2BF8F7A4-4844-3843-BD8B-A915DCD23729}" type="presParOf" srcId="{8B030B91-1E41-A44D-8DF3-0E4BCB6D198D}" destId="{26315C6D-E0A6-884B-903D-CB7012F362AB}" srcOrd="6" destOrd="0" presId="urn:microsoft.com/office/officeart/2005/8/layout/cycle2"/>
    <dgm:cxn modelId="{8B4801EA-5079-9645-90C2-E40B642B8AD8}" type="presParOf" srcId="{8B030B91-1E41-A44D-8DF3-0E4BCB6D198D}" destId="{6D98BC8D-DFB7-304C-8E13-3AFB2BB2B191}" srcOrd="7" destOrd="0" presId="urn:microsoft.com/office/officeart/2005/8/layout/cycle2"/>
    <dgm:cxn modelId="{92F903DC-4C86-4544-B892-346E649C5607}" type="presParOf" srcId="{6D98BC8D-DFB7-304C-8E13-3AFB2BB2B191}" destId="{130D70D2-54A6-2E45-8A59-A6A95605398D}" srcOrd="0" destOrd="0" presId="urn:microsoft.com/office/officeart/2005/8/layout/cycle2"/>
    <dgm:cxn modelId="{00FF298D-73B3-204F-A9B5-3AD85F2C67D6}" type="presParOf" srcId="{8B030B91-1E41-A44D-8DF3-0E4BCB6D198D}" destId="{36A36A1F-651F-3246-82C6-8EBDD523757A}" srcOrd="8" destOrd="0" presId="urn:microsoft.com/office/officeart/2005/8/layout/cycle2"/>
    <dgm:cxn modelId="{3E1B9D29-0DB8-1247-A68B-3450A5DC2EB6}" type="presParOf" srcId="{8B030B91-1E41-A44D-8DF3-0E4BCB6D198D}" destId="{1AB545AD-63BC-E546-977D-FD0DBE11B2BC}" srcOrd="9" destOrd="0" presId="urn:microsoft.com/office/officeart/2005/8/layout/cycle2"/>
    <dgm:cxn modelId="{FB24AC63-DE02-9F49-A334-EC07E6053FA7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4661638" y="0"/>
          <a:ext cx="2731060" cy="27310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Try using an interesting graphic to break up the text.</a:t>
          </a:r>
        </a:p>
      </dsp:txBody>
      <dsp:txXfrm>
        <a:off x="5061592" y="399954"/>
        <a:ext cx="1931152" cy="1931152"/>
      </dsp:txXfrm>
    </dsp:sp>
    <dsp:sp modelId="{D37817C8-B819-274B-A583-0B9A55291C16}">
      <dsp:nvSpPr>
        <dsp:cNvPr id="0" name=""/>
        <dsp:cNvSpPr/>
      </dsp:nvSpPr>
      <dsp:spPr>
        <a:xfrm rot="2160653">
          <a:off x="7306401" y="2098662"/>
          <a:ext cx="7270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327240" y="2218893"/>
        <a:ext cx="508913" cy="553039"/>
      </dsp:txXfrm>
    </dsp:sp>
    <dsp:sp modelId="{CDF108A7-84F2-C148-ADB0-2F5457FF8D25}">
      <dsp:nvSpPr>
        <dsp:cNvPr id="0" name=""/>
        <dsp:cNvSpPr/>
      </dsp:nvSpPr>
      <dsp:spPr>
        <a:xfrm>
          <a:off x="7980410" y="2412192"/>
          <a:ext cx="2731060" cy="2731060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8380364" y="2812146"/>
        <a:ext cx="1931152" cy="1931152"/>
      </dsp:txXfrm>
    </dsp:sp>
    <dsp:sp modelId="{27EC3639-F716-FA4B-B44B-0A1D9879D750}">
      <dsp:nvSpPr>
        <dsp:cNvPr id="0" name=""/>
        <dsp:cNvSpPr/>
      </dsp:nvSpPr>
      <dsp:spPr>
        <a:xfrm rot="6480000">
          <a:off x="8355108" y="5248020"/>
          <a:ext cx="7267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8497801" y="5328695"/>
        <a:ext cx="508703" cy="553039"/>
      </dsp:txXfrm>
    </dsp:sp>
    <dsp:sp modelId="{AFEF8F1F-50B1-FA41-9252-F9B572EBD654}">
      <dsp:nvSpPr>
        <dsp:cNvPr id="0" name=""/>
        <dsp:cNvSpPr/>
      </dsp:nvSpPr>
      <dsp:spPr>
        <a:xfrm>
          <a:off x="6712752" y="6313642"/>
          <a:ext cx="2731060" cy="2731060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112706" y="6713596"/>
        <a:ext cx="1931152" cy="1931152"/>
      </dsp:txXfrm>
    </dsp:sp>
    <dsp:sp modelId="{0A32E515-B6BD-644F-AF14-50D513C85A39}">
      <dsp:nvSpPr>
        <dsp:cNvPr id="0" name=""/>
        <dsp:cNvSpPr/>
      </dsp:nvSpPr>
      <dsp:spPr>
        <a:xfrm rot="10800000">
          <a:off x="5684377" y="7218306"/>
          <a:ext cx="7267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902392" y="7402653"/>
        <a:ext cx="508703" cy="553039"/>
      </dsp:txXfrm>
    </dsp:sp>
    <dsp:sp modelId="{26315C6D-E0A6-884B-903D-CB7012F362AB}">
      <dsp:nvSpPr>
        <dsp:cNvPr id="0" name=""/>
        <dsp:cNvSpPr/>
      </dsp:nvSpPr>
      <dsp:spPr>
        <a:xfrm>
          <a:off x="2610524" y="6313642"/>
          <a:ext cx="2731060" cy="2731060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010478" y="6713596"/>
        <a:ext cx="1931152" cy="1931152"/>
      </dsp:txXfrm>
    </dsp:sp>
    <dsp:sp modelId="{6D98BC8D-DFB7-304C-8E13-3AFB2BB2B191}">
      <dsp:nvSpPr>
        <dsp:cNvPr id="0" name=""/>
        <dsp:cNvSpPr/>
      </dsp:nvSpPr>
      <dsp:spPr>
        <a:xfrm rot="15120000">
          <a:off x="2985223" y="5287142"/>
          <a:ext cx="7267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27916" y="5575161"/>
        <a:ext cx="508703" cy="553039"/>
      </dsp:txXfrm>
    </dsp:sp>
    <dsp:sp modelId="{36A36A1F-651F-3246-82C6-8EBDD523757A}">
      <dsp:nvSpPr>
        <dsp:cNvPr id="0" name=""/>
        <dsp:cNvSpPr/>
      </dsp:nvSpPr>
      <dsp:spPr>
        <a:xfrm>
          <a:off x="1342867" y="2412192"/>
          <a:ext cx="2731060" cy="2731060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742821" y="2812146"/>
        <a:ext cx="1931152" cy="1931152"/>
      </dsp:txXfrm>
    </dsp:sp>
    <dsp:sp modelId="{1AB545AD-63BC-E546-977D-FD0DBE11B2BC}">
      <dsp:nvSpPr>
        <dsp:cNvPr id="0" name=""/>
        <dsp:cNvSpPr/>
      </dsp:nvSpPr>
      <dsp:spPr>
        <a:xfrm rot="19439347">
          <a:off x="3987630" y="2122857"/>
          <a:ext cx="7270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008469" y="2371320"/>
        <a:ext cx="508913" cy="553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9941986"/>
            <a:ext cx="36530280" cy="6860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8135600"/>
            <a:ext cx="30083760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8180" y="1281646"/>
            <a:ext cx="9669780" cy="27307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8840" y="1281646"/>
            <a:ext cx="28293060" cy="27307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1" y="20565536"/>
            <a:ext cx="36530280" cy="635635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1" y="13564663"/>
            <a:ext cx="36530280" cy="7000873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8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465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163861"/>
            <a:ext cx="18988884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840" y="10149417"/>
            <a:ext cx="18988884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31620" y="7163861"/>
            <a:ext cx="18996343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31620" y="10149417"/>
            <a:ext cx="18996343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2" y="1274233"/>
            <a:ext cx="14139071" cy="542290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5" y="1274236"/>
            <a:ext cx="24025225" cy="27314527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2" y="6697136"/>
            <a:ext cx="14139071" cy="21891627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22402800"/>
            <a:ext cx="25786080" cy="2644777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2859617"/>
            <a:ext cx="25786080" cy="1920240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25047577"/>
            <a:ext cx="25786080" cy="3756023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8840" y="1281644"/>
            <a:ext cx="38679120" cy="53340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467602"/>
            <a:ext cx="38679120" cy="21121161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88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3740" y="29662969"/>
            <a:ext cx="136093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0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r_irvine-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328"/>
            <a:ext cx="43033008" cy="28688672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-2112" y="-38811"/>
            <a:ext cx="43018599" cy="8900159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462" y="-10589"/>
            <a:ext cx="39243001" cy="509074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Headline. Poster size: 48 x 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4970" y="3981728"/>
            <a:ext cx="34151475" cy="227187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37854473" y="-27037"/>
            <a:ext cx="5177356" cy="10100698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114559313"/>
              </p:ext>
            </p:extLst>
          </p:nvPr>
        </p:nvGraphicFramePr>
        <p:xfrm>
          <a:off x="1764469" y="16488421"/>
          <a:ext cx="12054338" cy="904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-2112" y="26448488"/>
            <a:ext cx="21248636" cy="4338909"/>
          </a:xfrm>
          <a:prstGeom prst="rect">
            <a:avLst/>
          </a:prstGeom>
          <a:solidFill>
            <a:srgbClr val="FACC2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rgbClr val="ECCE2B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1131072" y="26448488"/>
            <a:ext cx="6212480" cy="4338909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67480" y="528875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5304" y="7769121"/>
            <a:ext cx="9880805" cy="744857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48” x 36” landscape format. Do not change this page size; the printer can scale-to-fit a smaller or larger size when printing. If you need a different shape, start with either a portrait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(e.g.,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</a:t>
            </a:r>
            <a:r>
              <a:rPr lang="en-AU" sz="2400" dirty="0">
                <a:latin typeface="Lucida Sans"/>
              </a:rPr>
              <a:t> </a:t>
            </a:r>
            <a:r>
              <a:rPr lang="en-AU" sz="2400" dirty="0" smtClean="0">
                <a:latin typeface="Lucida Sans"/>
              </a:rPr>
              <a:t>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053" y="22040289"/>
            <a:ext cx="9343890" cy="698759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85854" y="8930707"/>
            <a:ext cx="12087089" cy="1165036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pic>
        <p:nvPicPr>
          <p:cNvPr id="15" name="Picture 14" descr="ANR_subbrands_horizontal_M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01" y="26865250"/>
            <a:ext cx="25804004" cy="35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3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307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48 x 36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46</cp:revision>
  <cp:lastPrinted>2014-10-01T19:43:12Z</cp:lastPrinted>
  <dcterms:created xsi:type="dcterms:W3CDTF">2014-02-02T22:48:48Z</dcterms:created>
  <dcterms:modified xsi:type="dcterms:W3CDTF">2014-10-24T14:54:04Z</dcterms:modified>
</cp:coreProperties>
</file>