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29768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1D8D"/>
    <a:srgbClr val="B516B7"/>
    <a:srgbClr val="D91BD8"/>
    <a:srgbClr val="112B4B"/>
    <a:srgbClr val="D48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>
        <p:scale>
          <a:sx n="25" d="100"/>
          <a:sy n="25" d="100"/>
        </p:scale>
        <p:origin x="-4112" y="-384"/>
      </p:cViewPr>
      <p:guideLst>
        <p:guide orient="horz" pos="13536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CD2AD-7541-854B-A006-5032B22939CC}" type="pres">
      <dgm:prSet presAssocID="{301FD4FC-CC35-314B-A57E-3E92040FEBE4}" presName="node" presStyleLbl="node1" presStyleIdx="0" presStyleCnt="5" custRadScaleRad="100010" custRadScaleInc="2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7C8-B819-274B-A583-0B9A55291C16}" type="pres">
      <dgm:prSet presAssocID="{52562560-2205-B240-B15F-447E1D591B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EF52C3F-069E-2E40-9897-40278DC673AF}" type="pres">
      <dgm:prSet presAssocID="{52562560-2205-B240-B15F-447E1D591B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C3639-F716-FA4B-B44B-0A1D9879D750}" type="pres">
      <dgm:prSet presAssocID="{83ECF861-30C0-EE44-9931-71069B84AD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420CA3-7BBF-044B-AD82-F2AE643127F7}" type="pres">
      <dgm:prSet presAssocID="{83ECF861-30C0-EE44-9931-71069B84AD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515-B6BD-644F-AF14-50D513C85A39}" type="pres">
      <dgm:prSet presAssocID="{8BE97173-F7CC-2041-BD88-2CFA1F9A8F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548878-F5EF-1D4D-B5B6-51D46FB48242}" type="pres">
      <dgm:prSet presAssocID="{8BE97173-F7CC-2041-BD88-2CFA1F9A8F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BC8D-DFB7-304C-8E13-3AFB2BB2B191}" type="pres">
      <dgm:prSet presAssocID="{E7F04D95-F447-1E4B-BE20-E8627D6D81A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0D70D2-54A6-2E45-8A59-A6A95605398D}" type="pres">
      <dgm:prSet presAssocID="{E7F04D95-F447-1E4B-BE20-E8627D6D81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45AD-63BC-E546-977D-FD0DBE11B2BC}" type="pres">
      <dgm:prSet presAssocID="{D03978F4-5DD6-034A-9588-141EAD7C20A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AD2256-FAB3-EE44-960D-E8F628131B7D}" type="pres">
      <dgm:prSet presAssocID="{D03978F4-5DD6-034A-9588-141EAD7C20A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31734CC-C972-6A47-A847-8CA43AEBC304}" type="presOf" srcId="{38BE453B-0D8F-244A-B50D-239B00A73054}" destId="{8B030B91-1E41-A44D-8DF3-0E4BCB6D198D}" srcOrd="0" destOrd="0" presId="urn:microsoft.com/office/officeart/2005/8/layout/cycle2"/>
    <dgm:cxn modelId="{DE0B1C59-3A72-6B44-8B5A-39D006710AAD}" type="presOf" srcId="{8BE97173-F7CC-2041-BD88-2CFA1F9A8FB8}" destId="{0A32E515-B6BD-644F-AF14-50D513C85A39}" srcOrd="0" destOrd="0" presId="urn:microsoft.com/office/officeart/2005/8/layout/cycle2"/>
    <dgm:cxn modelId="{94864EA0-4906-4843-820B-EE3CFD235919}" type="presOf" srcId="{D03978F4-5DD6-034A-9588-141EAD7C20A2}" destId="{5DAD2256-FAB3-EE44-960D-E8F628131B7D}" srcOrd="1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66A6C183-9181-7148-BB6F-7F195E705783}" type="presOf" srcId="{301FD4FC-CC35-314B-A57E-3E92040FEBE4}" destId="{5BFCD2AD-7541-854B-A006-5032B22939CC}" srcOrd="0" destOrd="0" presId="urn:microsoft.com/office/officeart/2005/8/layout/cycle2"/>
    <dgm:cxn modelId="{8C4C0140-8881-4F41-BA60-18173A2E902E}" type="presOf" srcId="{2A3E625E-F91C-FF4A-89F5-3B6D9FD9FF11}" destId="{26315C6D-E0A6-884B-903D-CB7012F362AB}" srcOrd="0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136FC0CA-6DF3-E544-B92F-D384064D7560}" type="presOf" srcId="{8AC45FFB-041B-2846-9C66-41E068E717B8}" destId="{36A36A1F-651F-3246-82C6-8EBDD523757A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60D20432-994F-1846-BDBA-E8D7597EE2EC}" type="presOf" srcId="{52562560-2205-B240-B15F-447E1D591BF3}" destId="{1EF52C3F-069E-2E40-9897-40278DC673AF}" srcOrd="1" destOrd="0" presId="urn:microsoft.com/office/officeart/2005/8/layout/cycle2"/>
    <dgm:cxn modelId="{8848F46C-19F7-7845-AE88-1566F688AFB9}" type="presOf" srcId="{83ECF861-30C0-EE44-9931-71069B84ADE9}" destId="{95420CA3-7BBF-044B-AD82-F2AE643127F7}" srcOrd="1" destOrd="0" presId="urn:microsoft.com/office/officeart/2005/8/layout/cycle2"/>
    <dgm:cxn modelId="{59D59188-1CC8-2F41-9250-E95AF639345F}" type="presOf" srcId="{83ECF861-30C0-EE44-9931-71069B84ADE9}" destId="{27EC3639-F716-FA4B-B44B-0A1D9879D750}" srcOrd="0" destOrd="0" presId="urn:microsoft.com/office/officeart/2005/8/layout/cycle2"/>
    <dgm:cxn modelId="{7DA9AD70-C114-3948-8E94-4A48F0193368}" type="presOf" srcId="{E7F04D95-F447-1E4B-BE20-E8627D6D81AB}" destId="{6D98BC8D-DFB7-304C-8E13-3AFB2BB2B191}" srcOrd="0" destOrd="0" presId="urn:microsoft.com/office/officeart/2005/8/layout/cycle2"/>
    <dgm:cxn modelId="{ADC494F0-B0AA-6B43-8BC8-9DF3946DE477}" type="presOf" srcId="{D22ECF56-FC2D-FE4E-B4CC-9A806126F511}" destId="{CDF108A7-84F2-C148-ADB0-2F5457FF8D25}" srcOrd="0" destOrd="0" presId="urn:microsoft.com/office/officeart/2005/8/layout/cycle2"/>
    <dgm:cxn modelId="{2225E2F4-DE5D-6E44-B07E-A13D2E690ABD}" type="presOf" srcId="{D03978F4-5DD6-034A-9588-141EAD7C20A2}" destId="{1AB545AD-63BC-E546-977D-FD0DBE11B2BC}" srcOrd="0" destOrd="0" presId="urn:microsoft.com/office/officeart/2005/8/layout/cycle2"/>
    <dgm:cxn modelId="{1002BB13-C300-8844-A5F4-854F8D9BDA2F}" type="presOf" srcId="{E7F04D95-F447-1E4B-BE20-E8627D6D81AB}" destId="{130D70D2-54A6-2E45-8A59-A6A95605398D}" srcOrd="1" destOrd="0" presId="urn:microsoft.com/office/officeart/2005/8/layout/cycle2"/>
    <dgm:cxn modelId="{7EB17902-E21D-6145-B575-2439FBCDB41E}" type="presOf" srcId="{52562560-2205-B240-B15F-447E1D591BF3}" destId="{D37817C8-B819-274B-A583-0B9A55291C16}" srcOrd="0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B6BC1401-7EA8-1641-8CE1-335D3E1F6B13}" type="presOf" srcId="{7E97B8D3-8358-7048-9547-A759B87E5EDA}" destId="{AFEF8F1F-50B1-FA41-9252-F9B572EBD654}" srcOrd="0" destOrd="0" presId="urn:microsoft.com/office/officeart/2005/8/layout/cycle2"/>
    <dgm:cxn modelId="{C703BFB0-0353-554D-BAD2-1E8A3FB74B91}" type="presOf" srcId="{8BE97173-F7CC-2041-BD88-2CFA1F9A8FB8}" destId="{56548878-F5EF-1D4D-B5B6-51D46FB48242}" srcOrd="1" destOrd="0" presId="urn:microsoft.com/office/officeart/2005/8/layout/cycle2"/>
    <dgm:cxn modelId="{6237B544-9032-DD4E-B707-A2777AFB03CF}" type="presParOf" srcId="{8B030B91-1E41-A44D-8DF3-0E4BCB6D198D}" destId="{5BFCD2AD-7541-854B-A006-5032B22939CC}" srcOrd="0" destOrd="0" presId="urn:microsoft.com/office/officeart/2005/8/layout/cycle2"/>
    <dgm:cxn modelId="{27F430C6-1B88-914B-81DD-E1DABF99D869}" type="presParOf" srcId="{8B030B91-1E41-A44D-8DF3-0E4BCB6D198D}" destId="{D37817C8-B819-274B-A583-0B9A55291C16}" srcOrd="1" destOrd="0" presId="urn:microsoft.com/office/officeart/2005/8/layout/cycle2"/>
    <dgm:cxn modelId="{634A702D-A47D-E943-8C15-DFD0708345AE}" type="presParOf" srcId="{D37817C8-B819-274B-A583-0B9A55291C16}" destId="{1EF52C3F-069E-2E40-9897-40278DC673AF}" srcOrd="0" destOrd="0" presId="urn:microsoft.com/office/officeart/2005/8/layout/cycle2"/>
    <dgm:cxn modelId="{0C33AD6E-1D73-DD4C-8493-8E12E7A75D8B}" type="presParOf" srcId="{8B030B91-1E41-A44D-8DF3-0E4BCB6D198D}" destId="{CDF108A7-84F2-C148-ADB0-2F5457FF8D25}" srcOrd="2" destOrd="0" presId="urn:microsoft.com/office/officeart/2005/8/layout/cycle2"/>
    <dgm:cxn modelId="{2CE9867D-C814-6B47-A48E-462E7B92F651}" type="presParOf" srcId="{8B030B91-1E41-A44D-8DF3-0E4BCB6D198D}" destId="{27EC3639-F716-FA4B-B44B-0A1D9879D750}" srcOrd="3" destOrd="0" presId="urn:microsoft.com/office/officeart/2005/8/layout/cycle2"/>
    <dgm:cxn modelId="{4E34545B-F17E-5646-934A-F34A132BFF78}" type="presParOf" srcId="{27EC3639-F716-FA4B-B44B-0A1D9879D750}" destId="{95420CA3-7BBF-044B-AD82-F2AE643127F7}" srcOrd="0" destOrd="0" presId="urn:microsoft.com/office/officeart/2005/8/layout/cycle2"/>
    <dgm:cxn modelId="{72F31790-33CB-9040-AEBF-47716E59D372}" type="presParOf" srcId="{8B030B91-1E41-A44D-8DF3-0E4BCB6D198D}" destId="{AFEF8F1F-50B1-FA41-9252-F9B572EBD654}" srcOrd="4" destOrd="0" presId="urn:microsoft.com/office/officeart/2005/8/layout/cycle2"/>
    <dgm:cxn modelId="{EAF795DC-171B-E14C-903D-F3B0DF8D32E6}" type="presParOf" srcId="{8B030B91-1E41-A44D-8DF3-0E4BCB6D198D}" destId="{0A32E515-B6BD-644F-AF14-50D513C85A39}" srcOrd="5" destOrd="0" presId="urn:microsoft.com/office/officeart/2005/8/layout/cycle2"/>
    <dgm:cxn modelId="{7C670E2F-5DCF-C849-8CDA-133FFF0F01EF}" type="presParOf" srcId="{0A32E515-B6BD-644F-AF14-50D513C85A39}" destId="{56548878-F5EF-1D4D-B5B6-51D46FB48242}" srcOrd="0" destOrd="0" presId="urn:microsoft.com/office/officeart/2005/8/layout/cycle2"/>
    <dgm:cxn modelId="{6420FE59-4AA7-6D48-9EFA-6B6D67E8391F}" type="presParOf" srcId="{8B030B91-1E41-A44D-8DF3-0E4BCB6D198D}" destId="{26315C6D-E0A6-884B-903D-CB7012F362AB}" srcOrd="6" destOrd="0" presId="urn:microsoft.com/office/officeart/2005/8/layout/cycle2"/>
    <dgm:cxn modelId="{0092949A-CEEC-C046-A910-25075892A34D}" type="presParOf" srcId="{8B030B91-1E41-A44D-8DF3-0E4BCB6D198D}" destId="{6D98BC8D-DFB7-304C-8E13-3AFB2BB2B191}" srcOrd="7" destOrd="0" presId="urn:microsoft.com/office/officeart/2005/8/layout/cycle2"/>
    <dgm:cxn modelId="{13A9C677-CA14-C549-BBD5-74E0188C82B7}" type="presParOf" srcId="{6D98BC8D-DFB7-304C-8E13-3AFB2BB2B191}" destId="{130D70D2-54A6-2E45-8A59-A6A95605398D}" srcOrd="0" destOrd="0" presId="urn:microsoft.com/office/officeart/2005/8/layout/cycle2"/>
    <dgm:cxn modelId="{95D5B979-7DD1-4547-9C07-1F2D1311B020}" type="presParOf" srcId="{8B030B91-1E41-A44D-8DF3-0E4BCB6D198D}" destId="{36A36A1F-651F-3246-82C6-8EBDD523757A}" srcOrd="8" destOrd="0" presId="urn:microsoft.com/office/officeart/2005/8/layout/cycle2"/>
    <dgm:cxn modelId="{38D66033-CA81-D443-AB9C-279A3576CD52}" type="presParOf" srcId="{8B030B91-1E41-A44D-8DF3-0E4BCB6D198D}" destId="{1AB545AD-63BC-E546-977D-FD0DBE11B2BC}" srcOrd="9" destOrd="0" presId="urn:microsoft.com/office/officeart/2005/8/layout/cycle2"/>
    <dgm:cxn modelId="{47C45031-0F32-5F4B-8976-E1C9BD8BB2D9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3702889" y="1998119"/>
          <a:ext cx="3001599" cy="300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Try using an interesting graphic to break up the text.</a:t>
          </a:r>
        </a:p>
      </dsp:txBody>
      <dsp:txXfrm>
        <a:off x="4142463" y="2437693"/>
        <a:ext cx="2122451" cy="2122451"/>
      </dsp:txXfrm>
    </dsp:sp>
    <dsp:sp modelId="{D37817C8-B819-274B-A583-0B9A55291C16}">
      <dsp:nvSpPr>
        <dsp:cNvPr id="0" name=""/>
        <dsp:cNvSpPr/>
      </dsp:nvSpPr>
      <dsp:spPr>
        <a:xfrm rot="2184994">
          <a:off x="6594468" y="4304011"/>
          <a:ext cx="774344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17150" y="4437665"/>
        <a:ext cx="542041" cy="607823"/>
      </dsp:txXfrm>
    </dsp:sp>
    <dsp:sp modelId="{CDF108A7-84F2-C148-ADB0-2F5457FF8D25}">
      <dsp:nvSpPr>
        <dsp:cNvPr id="0" name=""/>
        <dsp:cNvSpPr/>
      </dsp:nvSpPr>
      <dsp:spPr>
        <a:xfrm>
          <a:off x="7294064" y="4647363"/>
          <a:ext cx="3001599" cy="300159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7733638" y="5086937"/>
        <a:ext cx="2122451" cy="2122451"/>
      </dsp:txXfrm>
    </dsp:sp>
    <dsp:sp modelId="{27EC3639-F716-FA4B-B44B-0A1D9879D750}">
      <dsp:nvSpPr>
        <dsp:cNvPr id="0" name=""/>
        <dsp:cNvSpPr/>
      </dsp:nvSpPr>
      <dsp:spPr>
        <a:xfrm rot="6480000">
          <a:off x="7706462" y="7763460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7863144" y="7852232"/>
        <a:ext cx="558573" cy="607823"/>
      </dsp:txXfrm>
    </dsp:sp>
    <dsp:sp modelId="{AFEF8F1F-50B1-FA41-9252-F9B572EBD654}">
      <dsp:nvSpPr>
        <dsp:cNvPr id="0" name=""/>
        <dsp:cNvSpPr/>
      </dsp:nvSpPr>
      <dsp:spPr>
        <a:xfrm>
          <a:off x="5901266" y="8933954"/>
          <a:ext cx="3001599" cy="3001599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40840" y="9373528"/>
        <a:ext cx="2122451" cy="2122451"/>
      </dsp:txXfrm>
    </dsp:sp>
    <dsp:sp modelId="{0A32E515-B6BD-644F-AF14-50D513C85A39}">
      <dsp:nvSpPr>
        <dsp:cNvPr id="0" name=""/>
        <dsp:cNvSpPr/>
      </dsp:nvSpPr>
      <dsp:spPr>
        <a:xfrm rot="10800000">
          <a:off x="4772074" y="9928234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011463" y="10130842"/>
        <a:ext cx="558573" cy="607823"/>
      </dsp:txXfrm>
    </dsp:sp>
    <dsp:sp modelId="{26315C6D-E0A6-884B-903D-CB7012F362AB}">
      <dsp:nvSpPr>
        <dsp:cNvPr id="0" name=""/>
        <dsp:cNvSpPr/>
      </dsp:nvSpPr>
      <dsp:spPr>
        <a:xfrm>
          <a:off x="1394077" y="8933954"/>
          <a:ext cx="3001599" cy="3001599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833651" y="9373528"/>
        <a:ext cx="2122451" cy="2122451"/>
      </dsp:txXfrm>
    </dsp:sp>
    <dsp:sp modelId="{6D98BC8D-DFB7-304C-8E13-3AFB2BB2B191}">
      <dsp:nvSpPr>
        <dsp:cNvPr id="0" name=""/>
        <dsp:cNvSpPr/>
      </dsp:nvSpPr>
      <dsp:spPr>
        <a:xfrm rot="15120000">
          <a:off x="1806475" y="7806417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1963157" y="8122861"/>
        <a:ext cx="558573" cy="607823"/>
      </dsp:txXfrm>
    </dsp:sp>
    <dsp:sp modelId="{36A36A1F-651F-3246-82C6-8EBDD523757A}">
      <dsp:nvSpPr>
        <dsp:cNvPr id="0" name=""/>
        <dsp:cNvSpPr/>
      </dsp:nvSpPr>
      <dsp:spPr>
        <a:xfrm>
          <a:off x="1279" y="4647363"/>
          <a:ext cx="3001599" cy="3001599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440853" y="5086937"/>
        <a:ext cx="2122451" cy="2122451"/>
      </dsp:txXfrm>
    </dsp:sp>
    <dsp:sp modelId="{1AB545AD-63BC-E546-977D-FD0DBE11B2BC}">
      <dsp:nvSpPr>
        <dsp:cNvPr id="0" name=""/>
        <dsp:cNvSpPr/>
      </dsp:nvSpPr>
      <dsp:spPr>
        <a:xfrm rot="19464521">
          <a:off x="2923125" y="4330555"/>
          <a:ext cx="821695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46150" y="4604897"/>
        <a:ext cx="575187" cy="60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69"/>
            <a:ext cx="27203400" cy="9212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69"/>
            <a:ext cx="7200900" cy="36669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69"/>
            <a:ext cx="21069300" cy="36669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7616577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215405"/>
            <a:ext cx="27203400" cy="940117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620043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629218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0" y="9620043"/>
            <a:ext cx="14146213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0" y="13629218"/>
            <a:ext cx="14146213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1711113"/>
            <a:ext cx="10529095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11117"/>
            <a:ext cx="17891125" cy="36679508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8993297"/>
            <a:ext cx="10529095" cy="2939732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1"/>
            <a:ext cx="19202400" cy="3551558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7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19"/>
            <a:ext cx="19202400" cy="50438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3"/>
            <a:ext cx="28803600" cy="2836270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PM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9277"/>
            <a:ext cx="23990630" cy="32967769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25400" y="-14218"/>
            <a:ext cx="32004000" cy="9400512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06020" y="6410271"/>
            <a:ext cx="10290746" cy="7432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Check with conference organizers for their specifications of size and orientation before you start your poster,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The page size of this poster template is 36” x 48” vertical format. Do not change this page size; the printer can scale-to-fit a smaller or larger size when printing. If you need a different shape, start with either a square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Bear in mind that you do not need to fill the whole space allocated by some conference organizers (</a:t>
            </a:r>
            <a:r>
              <a:rPr lang="en-AU" sz="2400" dirty="0" err="1" smtClean="0">
                <a:latin typeface="Lucida Sans"/>
              </a:rPr>
              <a:t>eg</a:t>
            </a:r>
            <a:r>
              <a:rPr lang="en-AU" sz="2400" dirty="0" smtClean="0">
                <a:latin typeface="Lucida Sans"/>
              </a:rPr>
              <a:t>., 8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x 4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in the USA). Do not make your poster bigger than necessary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61" y="1"/>
            <a:ext cx="28610536" cy="492759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0" dirty="0" smtClean="0">
                <a:solidFill>
                  <a:schemeClr val="bg1"/>
                </a:solidFill>
              </a:rPr>
              <a:t>Headline. Poster size: 36 x 48</a:t>
            </a:r>
            <a:endParaRPr lang="en-US" sz="1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020" y="3882619"/>
            <a:ext cx="26625377" cy="211178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500" dirty="0" smtClean="0">
                <a:solidFill>
                  <a:schemeClr val="bg1"/>
                </a:solidFill>
              </a:rPr>
              <a:t>Subtitle here. Print at 100%. Graphics will not be cut off. </a:t>
            </a:r>
            <a:endParaRPr lang="en-US" sz="7500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27776804" y="-12191"/>
            <a:ext cx="4227194" cy="10883391"/>
          </a:xfrm>
          <a:prstGeom prst="homePlate">
            <a:avLst>
              <a:gd name="adj" fmla="val 475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269106"/>
            <a:ext cx="32004000" cy="570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7269106"/>
            <a:ext cx="3333193" cy="5707694"/>
          </a:xfrm>
          <a:prstGeom prst="homePlate">
            <a:avLst>
              <a:gd name="adj" fmla="val 47566"/>
            </a:avLst>
          </a:prstGeom>
          <a:solidFill>
            <a:srgbClr val="D48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245106" y="19868358"/>
            <a:ext cx="10290746" cy="6197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 smtClean="0">
                <a:latin typeface="Lucida Sans"/>
                <a:cs typeface="Lucida Sans"/>
              </a:rPr>
              <a:t>not</a:t>
            </a:r>
            <a:r>
              <a:rPr lang="en-AU" sz="2400" dirty="0" smtClean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the text, title and poster background can be changed to </a:t>
            </a:r>
            <a:r>
              <a:rPr lang="en-AU" sz="2400" dirty="0">
                <a:latin typeface="Lucida Sans"/>
                <a:cs typeface="Lucida Sans"/>
              </a:rPr>
              <a:t>a</a:t>
            </a:r>
            <a:r>
              <a:rPr lang="en-AU" sz="2400" dirty="0" smtClean="0">
                <a:latin typeface="Lucida Sans"/>
                <a:cs typeface="Lucida Sans"/>
              </a:rPr>
              <a:t>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258800" y="10160000"/>
            <a:ext cx="17351862" cy="9144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 smtClean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 smtClean="0">
                <a:latin typeface="Lucida Sans"/>
                <a:cs typeface="Lucida Sans"/>
              </a:rPr>
              <a:t>bold</a:t>
            </a:r>
            <a:r>
              <a:rPr lang="en-AU" sz="2400" dirty="0" smtClean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When laying out your poster,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Try using photographs or </a:t>
            </a:r>
            <a:r>
              <a:rPr lang="en-AU" sz="2400" dirty="0" err="1" smtClean="0">
                <a:latin typeface="Lucida Sans"/>
                <a:cs typeface="Lucida Sans"/>
              </a:rPr>
              <a:t>colored</a:t>
            </a:r>
            <a:r>
              <a:rPr lang="en-AU" sz="2400" dirty="0" smtClean="0">
                <a:latin typeface="Lucida Sans"/>
                <a:cs typeface="Lucida Sans"/>
              </a:rPr>
              <a:t> graphs. 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 smtClean="0">
                <a:latin typeface="Lucida Sans"/>
                <a:cs typeface="Lucida Sans"/>
              </a:rPr>
              <a:t>Be aware</a:t>
            </a:r>
            <a:r>
              <a:rPr lang="en-AU" sz="2400" dirty="0" smtClean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 smtClean="0">
                <a:latin typeface="Lucida Sans"/>
                <a:cs typeface="Lucida Sans"/>
              </a:rPr>
              <a:t>greyscale</a:t>
            </a:r>
            <a:r>
              <a:rPr lang="en-AU" sz="2400" dirty="0" smtClean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15717410"/>
              </p:ext>
            </p:extLst>
          </p:nvPr>
        </p:nvGraphicFramePr>
        <p:xfrm>
          <a:off x="21021679" y="24476699"/>
          <a:ext cx="10296943" cy="1393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9872861" y="30250020"/>
            <a:ext cx="9906000" cy="59574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(for example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437" y="5479277"/>
            <a:ext cx="1432630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18" name="Picture 17" descr="ANR_subbrands_horizontal_I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220" y="38447046"/>
            <a:ext cx="25605554" cy="32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352</Words>
  <Application>Microsoft Macintosh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Headline. Poster size: 36 x 48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Celeste Rusconi</cp:lastModifiedBy>
  <cp:revision>37</cp:revision>
  <dcterms:created xsi:type="dcterms:W3CDTF">2014-02-02T22:48:48Z</dcterms:created>
  <dcterms:modified xsi:type="dcterms:W3CDTF">2014-10-03T20:25:38Z</dcterms:modified>
</cp:coreProperties>
</file>