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R_subbrands_horizontal_I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803600"/>
            <a:ext cx="23774400" cy="297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2" name="Picture 1" descr="MG_po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680" y="17602200"/>
            <a:ext cx="11704320" cy="11704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801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52</cp:revision>
  <cp:lastPrinted>2014-06-24T16:30:48Z</cp:lastPrinted>
  <dcterms:created xsi:type="dcterms:W3CDTF">2010-03-01T18:54:22Z</dcterms:created>
  <dcterms:modified xsi:type="dcterms:W3CDTF">2014-10-03T19:58:00Z</dcterms:modified>
</cp:coreProperties>
</file>