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432" y="-112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33136790" y="18374410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R_subbrands_horizontal_CIW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55" y="28757880"/>
            <a:ext cx="25970345" cy="2484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6212800" y="154686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 smtClean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 smtClean="0">
                <a:latin typeface="Lucida Sans"/>
                <a:cs typeface="Lucida Sans"/>
              </a:rPr>
              <a:t>This </a:t>
            </a:r>
            <a:r>
              <a:rPr lang="en-AU" sz="2000" i="1" dirty="0">
                <a:latin typeface="Lucida Sans"/>
                <a:cs typeface="Lucida Sans"/>
              </a:rPr>
              <a:t>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 smtClean="0">
                <a:latin typeface="Lucida Sans"/>
                <a:cs typeface="Lucida Sans"/>
              </a:rPr>
              <a:t>eg</a:t>
            </a:r>
            <a:r>
              <a:rPr lang="en-AU" sz="3600" dirty="0" smtClean="0">
                <a:latin typeface="Lucida Sans"/>
                <a:cs typeface="Lucida Sans"/>
              </a:rPr>
              <a:t>.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1336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</a:t>
            </a:r>
            <a:r>
              <a:rPr lang="en-AU" sz="3400" dirty="0" smtClean="0">
                <a:latin typeface="Lucida Sans"/>
                <a:cs typeface="Lucida Sans"/>
              </a:rPr>
              <a:t>font </a:t>
            </a:r>
            <a:r>
              <a:rPr lang="en-AU" sz="3400" dirty="0">
                <a:latin typeface="Lucida Sans"/>
                <a:cs typeface="Lucida Sans"/>
              </a:rPr>
              <a:t>size should be between 24 and 32 points. </a:t>
            </a:r>
            <a:r>
              <a:rPr lang="en-AU" sz="3400" dirty="0" smtClean="0">
                <a:latin typeface="Lucida Sans"/>
                <a:cs typeface="Lucida Sans"/>
              </a:rPr>
              <a:t>Use Arial</a:t>
            </a:r>
            <a:r>
              <a:rPr lang="en-AU" sz="3400" dirty="0">
                <a:latin typeface="Lucida Sans"/>
                <a:cs typeface="Lucida Sans"/>
              </a:rPr>
              <a:t>, </a:t>
            </a:r>
            <a:r>
              <a:rPr lang="en-AU" sz="3400" dirty="0" smtClean="0">
                <a:latin typeface="Lucida Sans"/>
                <a:cs typeface="Lucida Sans"/>
              </a:rPr>
              <a:t>Helvetica, Lucida Sans, </a:t>
            </a:r>
            <a:r>
              <a:rPr lang="en-AU" sz="3400" dirty="0">
                <a:latin typeface="Lucida Sans"/>
                <a:cs typeface="Lucida Sans"/>
              </a:rPr>
              <a:t>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</a:t>
            </a:r>
            <a:r>
              <a:rPr lang="en-AU" sz="3400" dirty="0" smtClean="0">
                <a:latin typeface="Lucida Sans"/>
                <a:cs typeface="Lucida Sans"/>
              </a:rPr>
              <a:t>justify text</a:t>
            </a:r>
            <a:r>
              <a:rPr lang="en-AU" sz="3400" dirty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</a:t>
            </a:r>
            <a:r>
              <a:rPr lang="en-AU" sz="3400" dirty="0" smtClean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7526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Introduction</a:t>
            </a:r>
            <a:endParaRPr lang="en-GB" sz="7200" b="1" dirty="0">
              <a:solidFill>
                <a:srgbClr val="D1921E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</a:t>
            </a:r>
            <a:r>
              <a:rPr lang="en-AU" sz="3200" dirty="0" smtClean="0">
                <a:latin typeface="Lucida Sans"/>
              </a:rPr>
              <a:t>for </a:t>
            </a:r>
            <a:r>
              <a:rPr lang="en-AU" sz="3200" dirty="0">
                <a:latin typeface="Lucida Sans"/>
              </a:rPr>
              <a:t>their specifications of size and </a:t>
            </a:r>
            <a:r>
              <a:rPr lang="en-AU" sz="3200" dirty="0" smtClean="0">
                <a:latin typeface="Lucida Sans"/>
              </a:rPr>
              <a:t>orientation </a:t>
            </a:r>
            <a:r>
              <a:rPr lang="en-AU" sz="3200" dirty="0">
                <a:latin typeface="Lucida Sans"/>
              </a:rPr>
              <a:t>before you start your poster </a:t>
            </a:r>
            <a:r>
              <a:rPr lang="en-AU" sz="3200" dirty="0" smtClean="0">
                <a:latin typeface="Lucida Sans"/>
              </a:rPr>
              <a:t>for example maximum </a:t>
            </a:r>
            <a:r>
              <a:rPr lang="en-AU" sz="3200" dirty="0">
                <a:latin typeface="Lucida Sans"/>
              </a:rPr>
              <a:t>poster size; </a:t>
            </a:r>
            <a:r>
              <a:rPr lang="en-AU" sz="3200" dirty="0" smtClean="0">
                <a:latin typeface="Lucida Sans"/>
              </a:rPr>
              <a:t>landscape (horizontal), </a:t>
            </a:r>
            <a:r>
              <a:rPr lang="en-AU" sz="3200" dirty="0">
                <a:latin typeface="Lucida Sans"/>
              </a:rPr>
              <a:t>portrait </a:t>
            </a:r>
            <a:r>
              <a:rPr lang="en-AU" sz="3200" dirty="0" smtClean="0">
                <a:latin typeface="Lucida Sans"/>
              </a:rPr>
              <a:t>(vertical) or </a:t>
            </a:r>
            <a:r>
              <a:rPr lang="en-AU" sz="3200" dirty="0">
                <a:latin typeface="Lucida Sans"/>
              </a:rPr>
              <a:t>square.</a:t>
            </a:r>
            <a:endParaRPr lang="en-AU" sz="3200" dirty="0" smtClean="0"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200" dirty="0" smtClean="0">
                <a:latin typeface="Lucida Sans"/>
              </a:rPr>
              <a:t>The page size of this poster template is 48” x 36” landscape format</a:t>
            </a:r>
            <a:r>
              <a:rPr lang="en-AU" sz="3200" dirty="0">
                <a:latin typeface="Lucida Sans"/>
              </a:rPr>
              <a:t>. Do not change this page </a:t>
            </a:r>
            <a:r>
              <a:rPr lang="en-AU" sz="3200" dirty="0" smtClean="0">
                <a:latin typeface="Lucida Sans"/>
              </a:rPr>
              <a:t>size; the printer </a:t>
            </a:r>
            <a:r>
              <a:rPr lang="en-AU" sz="3200" dirty="0">
                <a:latin typeface="Lucida Sans"/>
              </a:rPr>
              <a:t>can scale-to-fit a smaller or larger size, when printing. If you need a different </a:t>
            </a:r>
            <a:r>
              <a:rPr lang="en-AU" sz="3200" dirty="0" smtClean="0">
                <a:latin typeface="Lucida Sans"/>
              </a:rPr>
              <a:t>shape, </a:t>
            </a:r>
            <a:r>
              <a:rPr lang="en-AU" sz="3200" dirty="0">
                <a:latin typeface="Lucida Sans"/>
              </a:rPr>
              <a:t>start with either a </a:t>
            </a:r>
            <a:r>
              <a:rPr lang="en-AU" sz="3200" dirty="0" smtClean="0">
                <a:latin typeface="Lucida Sans"/>
              </a:rPr>
              <a:t>portrait </a:t>
            </a:r>
            <a:r>
              <a:rPr lang="en-AU" sz="3200" dirty="0">
                <a:latin typeface="Lucida Sans"/>
              </a:rPr>
              <a:t>or a</a:t>
            </a:r>
            <a:r>
              <a:rPr lang="en-AU" sz="3200" dirty="0" smtClean="0">
                <a:latin typeface="Lucida Sans"/>
              </a:rPr>
              <a:t> landscape poster </a:t>
            </a:r>
            <a:r>
              <a:rPr lang="en-AU" sz="3200" dirty="0">
                <a:latin typeface="Lucida Sans"/>
              </a:rPr>
              <a:t>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</a:t>
            </a:r>
            <a:r>
              <a:rPr lang="en-AU" sz="3200" dirty="0" smtClean="0">
                <a:latin typeface="Lucida Sans"/>
              </a:rPr>
              <a:t>that you </a:t>
            </a:r>
            <a:r>
              <a:rPr lang="en-AU" sz="3200" dirty="0">
                <a:latin typeface="Lucida Sans"/>
              </a:rPr>
              <a:t>do not need to </a:t>
            </a:r>
            <a:r>
              <a:rPr lang="en-AU" sz="3200" dirty="0" smtClean="0">
                <a:latin typeface="Lucida Sans"/>
              </a:rPr>
              <a:t>fill </a:t>
            </a:r>
            <a:r>
              <a:rPr lang="en-AU" sz="3200" dirty="0">
                <a:latin typeface="Lucida Sans"/>
              </a:rPr>
              <a:t>the whole space allocated by some conference organizers (</a:t>
            </a:r>
            <a:r>
              <a:rPr lang="en-AU" sz="3200" dirty="0" smtClean="0">
                <a:latin typeface="Lucida Sans"/>
              </a:rPr>
              <a:t>e.g., 8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x 4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</a:t>
            </a:r>
            <a:r>
              <a:rPr lang="en-AU" sz="3200" dirty="0">
                <a:latin typeface="Lucida Sans"/>
              </a:rPr>
              <a:t>in the USA). Do not make your poster bigger than </a:t>
            </a:r>
            <a:r>
              <a:rPr lang="en-AU" sz="3200" dirty="0" smtClean="0">
                <a:latin typeface="Lucida Sans"/>
              </a:rPr>
              <a:t>necessary </a:t>
            </a:r>
            <a:r>
              <a:rPr lang="en-AU" sz="3200" dirty="0">
                <a:latin typeface="Lucida Sans"/>
              </a:rPr>
              <a:t>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 smtClean="0">
                <a:latin typeface="Lucida Sans"/>
                <a:cs typeface="Lucida Sans"/>
              </a:rPr>
              <a:t>Tips </a:t>
            </a:r>
            <a:r>
              <a:rPr lang="en-AU" sz="3000" b="1" i="1" dirty="0">
                <a:latin typeface="Lucida Sans"/>
                <a:cs typeface="Lucida Sans"/>
              </a:rPr>
              <a:t>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Rewrite </a:t>
            </a:r>
            <a:r>
              <a:rPr lang="en-AU" sz="3200" dirty="0">
                <a:latin typeface="Lucida Sans"/>
                <a:cs typeface="Lucida Sans"/>
              </a:rPr>
              <a:t>your paper into poster </a:t>
            </a:r>
            <a:r>
              <a:rPr lang="en-AU" sz="3200" dirty="0" smtClean="0">
                <a:latin typeface="Lucida Sans"/>
                <a:cs typeface="Lucida Sans"/>
              </a:rPr>
              <a:t>format.</a:t>
            </a:r>
            <a:r>
              <a:rPr lang="en-AU" sz="3200" dirty="0">
                <a:latin typeface="Lucida Sans"/>
                <a:cs typeface="Lucida Sans"/>
              </a:rPr>
              <a:t/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</a:t>
            </a:r>
            <a:r>
              <a:rPr lang="en-AU" sz="3200" dirty="0" smtClean="0">
                <a:latin typeface="Lucida Sans"/>
                <a:cs typeface="Lucida Sans"/>
              </a:rPr>
              <a:t>put </a:t>
            </a:r>
            <a:r>
              <a:rPr lang="en-AU" sz="3200" dirty="0">
                <a:latin typeface="Lucida Sans"/>
                <a:cs typeface="Lucida Sans"/>
              </a:rPr>
              <a:t>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</a:t>
            </a:r>
            <a:r>
              <a:rPr lang="en-AU" sz="3200" dirty="0" smtClean="0">
                <a:latin typeface="Lucida Sans"/>
                <a:cs typeface="Lucida Sans"/>
              </a:rPr>
              <a:t>poster, </a:t>
            </a:r>
            <a:r>
              <a:rPr lang="en-AU" sz="3200" dirty="0">
                <a:latin typeface="Lucida Sans"/>
                <a:cs typeface="Lucida Sans"/>
              </a:rPr>
              <a:t>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</a:t>
            </a:r>
            <a:r>
              <a:rPr lang="en-AU" sz="3200" dirty="0" smtClean="0">
                <a:latin typeface="Lucida Sans"/>
                <a:cs typeface="Lucida Sans"/>
              </a:rPr>
              <a:t> </a:t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Avoid </a:t>
            </a:r>
            <a:r>
              <a:rPr lang="en-AU" sz="3200" dirty="0">
                <a:latin typeface="Lucida Sans"/>
                <a:cs typeface="Lucida Sans"/>
              </a:rPr>
              <a:t>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Use spellcheck </a:t>
            </a:r>
            <a:r>
              <a:rPr lang="en-AU" sz="3200" dirty="0">
                <a:latin typeface="Lucida Sans"/>
                <a:cs typeface="Lucida Sans"/>
              </a:rPr>
              <a:t>and get someone else to </a:t>
            </a:r>
            <a:r>
              <a:rPr lang="en-AU" sz="3200" dirty="0" smtClean="0">
                <a:latin typeface="Lucida Sans"/>
                <a:cs typeface="Lucida Sans"/>
              </a:rPr>
              <a:t>proofread</a:t>
            </a:r>
            <a:r>
              <a:rPr lang="en-AU" sz="3200" dirty="0">
                <a:latin typeface="Lucida Sans"/>
                <a:cs typeface="Lucida Sans"/>
              </a:rPr>
              <a:t>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1963400" cy="929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 smtClean="0">
                <a:latin typeface="Lucida Sans"/>
                <a:cs typeface="Lucida Sans"/>
              </a:rPr>
              <a:t>Importing </a:t>
            </a:r>
            <a:r>
              <a:rPr lang="en-AU" sz="3000" b="1" i="1" dirty="0">
                <a:latin typeface="Lucida Sans"/>
                <a:cs typeface="Lucida Sans"/>
              </a:rPr>
              <a:t>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</a:t>
            </a:r>
            <a:r>
              <a:rPr lang="en-AU" sz="3200" dirty="0" smtClean="0">
                <a:latin typeface="Lucida Sans"/>
                <a:cs typeface="Lucida Sans"/>
              </a:rPr>
              <a:t>etc., </a:t>
            </a:r>
            <a:r>
              <a:rPr lang="en-AU" sz="3200" dirty="0">
                <a:latin typeface="Lucida Sans"/>
                <a:cs typeface="Lucida Sans"/>
              </a:rPr>
              <a:t>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</a:t>
            </a:r>
            <a:r>
              <a:rPr lang="en-AU" sz="3200" dirty="0" smtClean="0">
                <a:latin typeface="Lucida Sans"/>
                <a:cs typeface="Lucida Sans"/>
              </a:rPr>
              <a:t>TIFF. </a:t>
            </a:r>
            <a:r>
              <a:rPr lang="en-AU" sz="3200" dirty="0">
                <a:latin typeface="Lucida Sans"/>
                <a:cs typeface="Lucida Sans"/>
              </a:rPr>
              <a:t>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</a:t>
            </a:r>
            <a:r>
              <a:rPr lang="en-AU" sz="3200" dirty="0" smtClean="0">
                <a:latin typeface="Lucida Sans"/>
                <a:cs typeface="Lucida Sans"/>
              </a:rPr>
              <a:t>180 dpi</a:t>
            </a:r>
            <a:r>
              <a:rPr lang="en-AU" sz="3200" dirty="0">
                <a:latin typeface="Lucida Sans"/>
                <a:cs typeface="Lucida Sans"/>
              </a:rPr>
              <a:t>) would be about 3Mb </a:t>
            </a:r>
            <a:r>
              <a:rPr lang="en-AU" sz="3200" dirty="0" smtClean="0">
                <a:latin typeface="Lucida Sans"/>
                <a:cs typeface="Lucida Sans"/>
              </a:rPr>
              <a:t/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(</a:t>
            </a:r>
            <a:r>
              <a:rPr lang="en-AU" sz="3200" dirty="0">
                <a:latin typeface="Lucida Sans"/>
                <a:cs typeface="Lucida Sans"/>
              </a:rPr>
              <a:t>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  <a:endParaRPr lang="en-AU" sz="3200" dirty="0" smtClean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2479000" y="27663202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 smtClean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  <a:endParaRPr lang="en-AU" sz="2000" i="1" dirty="0">
              <a:latin typeface="Lucida Sans"/>
              <a:cs typeface="Lucida Sans"/>
            </a:endParaRP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 smtClean="0">
                <a:solidFill>
                  <a:srgbClr val="000090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  <a:endParaRPr lang="en-US" sz="8800" dirty="0">
              <a:solidFill>
                <a:srgbClr val="D1921E"/>
              </a:solidFill>
              <a:latin typeface="Calibri"/>
            </a:endParaRPr>
          </a:p>
        </p:txBody>
      </p:sp>
      <p:pic>
        <p:nvPicPr>
          <p:cNvPr id="3" name="Picture 2" descr="anr_santa_cruz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0200" y="17221200"/>
            <a:ext cx="12411456" cy="12411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805</TotalTime>
  <Words>514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Celeste Rusconi</cp:lastModifiedBy>
  <cp:revision>54</cp:revision>
  <cp:lastPrinted>2014-06-24T16:30:48Z</cp:lastPrinted>
  <dcterms:created xsi:type="dcterms:W3CDTF">2010-03-01T18:54:22Z</dcterms:created>
  <dcterms:modified xsi:type="dcterms:W3CDTF">2014-10-03T19:26:25Z</dcterms:modified>
</cp:coreProperties>
</file>