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</p:sldIdLst>
  <p:sldSz cx="42976800" cy="32004000"/>
  <p:notesSz cx="6858000" cy="9144000"/>
  <p:defaultTextStyle>
    <a:defPPr>
      <a:defRPr lang="en-US"/>
    </a:defPPr>
    <a:lvl1pPr marL="0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1pPr>
    <a:lvl2pPr marL="2142302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2pPr>
    <a:lvl3pPr marL="4284604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3pPr>
    <a:lvl4pPr marL="6426906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4pPr>
    <a:lvl5pPr marL="8569208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5pPr>
    <a:lvl6pPr marL="10711510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6pPr>
    <a:lvl7pPr marL="12853812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7pPr>
    <a:lvl8pPr marL="14996114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8pPr>
    <a:lvl9pPr marL="17138416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ECCE2B"/>
    <a:srgbClr val="F3B631"/>
    <a:srgbClr val="D4B927"/>
    <a:srgbClr val="F00F28"/>
    <a:srgbClr val="5196E4"/>
    <a:srgbClr val="E4A81D"/>
    <a:srgbClr val="00D300"/>
    <a:srgbClr val="008E00"/>
    <a:srgbClr val="289BFF"/>
    <a:srgbClr val="B71D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15620"/>
    <p:restoredTop sz="99821" autoAdjust="0"/>
  </p:normalViewPr>
  <p:slideViewPr>
    <p:cSldViewPr snapToGrid="0" snapToObjects="1">
      <p:cViewPr>
        <p:scale>
          <a:sx n="33" d="100"/>
          <a:sy n="33" d="100"/>
        </p:scale>
        <p:origin x="-2104" y="-440"/>
      </p:cViewPr>
      <p:guideLst>
        <p:guide orient="horz" pos="10080"/>
        <p:guide pos="1353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23260" y="9941986"/>
            <a:ext cx="36530280" cy="68601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6520" y="18135600"/>
            <a:ext cx="30083760" cy="8178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42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284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426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569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711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8538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99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138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91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9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158180" y="1281646"/>
            <a:ext cx="9669780" cy="27307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48840" y="1281646"/>
            <a:ext cx="28293060" cy="273071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607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31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4871" y="20565536"/>
            <a:ext cx="36530280" cy="6356350"/>
          </a:xfrm>
        </p:spPr>
        <p:txBody>
          <a:bodyPr anchor="t"/>
          <a:lstStyle>
            <a:lvl1pPr algn="l">
              <a:defRPr sz="18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94871" y="13564663"/>
            <a:ext cx="36530280" cy="7000873"/>
          </a:xfrm>
        </p:spPr>
        <p:txBody>
          <a:bodyPr anchor="b"/>
          <a:lstStyle>
            <a:lvl1pPr marL="0" indent="0">
              <a:buNone/>
              <a:defRPr sz="9400">
                <a:solidFill>
                  <a:schemeClr val="tx1">
                    <a:tint val="75000"/>
                  </a:schemeClr>
                </a:solidFill>
              </a:defRPr>
            </a:lvl1pPr>
            <a:lvl2pPr marL="2142302" indent="0">
              <a:buNone/>
              <a:defRPr sz="8400">
                <a:solidFill>
                  <a:schemeClr val="tx1">
                    <a:tint val="75000"/>
                  </a:schemeClr>
                </a:solidFill>
              </a:defRPr>
            </a:lvl2pPr>
            <a:lvl3pPr marL="4284604" indent="0">
              <a:buNone/>
              <a:defRPr sz="7500">
                <a:solidFill>
                  <a:schemeClr val="tx1">
                    <a:tint val="75000"/>
                  </a:schemeClr>
                </a:solidFill>
              </a:defRPr>
            </a:lvl3pPr>
            <a:lvl4pPr marL="6426906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4pPr>
            <a:lvl5pPr marL="8569208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5pPr>
            <a:lvl6pPr marL="1071151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6pPr>
            <a:lvl7pPr marL="12853812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7pPr>
            <a:lvl8pPr marL="14996114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8pPr>
            <a:lvl9pPr marL="17138416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51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8840" y="7467602"/>
            <a:ext cx="18981420" cy="21121161"/>
          </a:xfrm>
        </p:spPr>
        <p:txBody>
          <a:bodyPr/>
          <a:lstStyle>
            <a:lvl1pPr>
              <a:defRPr sz="13100"/>
            </a:lvl1pPr>
            <a:lvl2pPr>
              <a:defRPr sz="11200"/>
            </a:lvl2pPr>
            <a:lvl3pPr>
              <a:defRPr sz="940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846540" y="7467602"/>
            <a:ext cx="18981420" cy="21121161"/>
          </a:xfrm>
        </p:spPr>
        <p:txBody>
          <a:bodyPr/>
          <a:lstStyle>
            <a:lvl1pPr>
              <a:defRPr sz="13100"/>
            </a:lvl1pPr>
            <a:lvl2pPr>
              <a:defRPr sz="11200"/>
            </a:lvl2pPr>
            <a:lvl3pPr>
              <a:defRPr sz="940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21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8840" y="7163861"/>
            <a:ext cx="18988884" cy="2985556"/>
          </a:xfrm>
        </p:spPr>
        <p:txBody>
          <a:bodyPr anchor="b"/>
          <a:lstStyle>
            <a:lvl1pPr marL="0" indent="0">
              <a:buNone/>
              <a:defRPr sz="11200" b="1"/>
            </a:lvl1pPr>
            <a:lvl2pPr marL="2142302" indent="0">
              <a:buNone/>
              <a:defRPr sz="9400" b="1"/>
            </a:lvl2pPr>
            <a:lvl3pPr marL="4284604" indent="0">
              <a:buNone/>
              <a:defRPr sz="8400" b="1"/>
            </a:lvl3pPr>
            <a:lvl4pPr marL="6426906" indent="0">
              <a:buNone/>
              <a:defRPr sz="7500" b="1"/>
            </a:lvl4pPr>
            <a:lvl5pPr marL="8569208" indent="0">
              <a:buNone/>
              <a:defRPr sz="7500" b="1"/>
            </a:lvl5pPr>
            <a:lvl6pPr marL="10711510" indent="0">
              <a:buNone/>
              <a:defRPr sz="7500" b="1"/>
            </a:lvl6pPr>
            <a:lvl7pPr marL="12853812" indent="0">
              <a:buNone/>
              <a:defRPr sz="7500" b="1"/>
            </a:lvl7pPr>
            <a:lvl8pPr marL="14996114" indent="0">
              <a:buNone/>
              <a:defRPr sz="7500" b="1"/>
            </a:lvl8pPr>
            <a:lvl9pPr marL="17138416" indent="0">
              <a:buNone/>
              <a:defRPr sz="7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8840" y="10149417"/>
            <a:ext cx="18988884" cy="18439344"/>
          </a:xfrm>
        </p:spPr>
        <p:txBody>
          <a:bodyPr/>
          <a:lstStyle>
            <a:lvl1pPr>
              <a:defRPr sz="11200"/>
            </a:lvl1pPr>
            <a:lvl2pPr>
              <a:defRPr sz="9400"/>
            </a:lvl2pPr>
            <a:lvl3pPr>
              <a:defRPr sz="8400"/>
            </a:lvl3pPr>
            <a:lvl4pPr>
              <a:defRPr sz="7500"/>
            </a:lvl4pPr>
            <a:lvl5pPr>
              <a:defRPr sz="7500"/>
            </a:lvl5pPr>
            <a:lvl6pPr>
              <a:defRPr sz="7500"/>
            </a:lvl6pPr>
            <a:lvl7pPr>
              <a:defRPr sz="7500"/>
            </a:lvl7pPr>
            <a:lvl8pPr>
              <a:defRPr sz="7500"/>
            </a:lvl8pPr>
            <a:lvl9pPr>
              <a:defRPr sz="7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831620" y="7163861"/>
            <a:ext cx="18996343" cy="2985556"/>
          </a:xfrm>
        </p:spPr>
        <p:txBody>
          <a:bodyPr anchor="b"/>
          <a:lstStyle>
            <a:lvl1pPr marL="0" indent="0">
              <a:buNone/>
              <a:defRPr sz="11200" b="1"/>
            </a:lvl1pPr>
            <a:lvl2pPr marL="2142302" indent="0">
              <a:buNone/>
              <a:defRPr sz="9400" b="1"/>
            </a:lvl2pPr>
            <a:lvl3pPr marL="4284604" indent="0">
              <a:buNone/>
              <a:defRPr sz="8400" b="1"/>
            </a:lvl3pPr>
            <a:lvl4pPr marL="6426906" indent="0">
              <a:buNone/>
              <a:defRPr sz="7500" b="1"/>
            </a:lvl4pPr>
            <a:lvl5pPr marL="8569208" indent="0">
              <a:buNone/>
              <a:defRPr sz="7500" b="1"/>
            </a:lvl5pPr>
            <a:lvl6pPr marL="10711510" indent="0">
              <a:buNone/>
              <a:defRPr sz="7500" b="1"/>
            </a:lvl6pPr>
            <a:lvl7pPr marL="12853812" indent="0">
              <a:buNone/>
              <a:defRPr sz="7500" b="1"/>
            </a:lvl7pPr>
            <a:lvl8pPr marL="14996114" indent="0">
              <a:buNone/>
              <a:defRPr sz="7500" b="1"/>
            </a:lvl8pPr>
            <a:lvl9pPr marL="17138416" indent="0">
              <a:buNone/>
              <a:defRPr sz="7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831620" y="10149417"/>
            <a:ext cx="18996343" cy="18439344"/>
          </a:xfrm>
        </p:spPr>
        <p:txBody>
          <a:bodyPr/>
          <a:lstStyle>
            <a:lvl1pPr>
              <a:defRPr sz="11200"/>
            </a:lvl1pPr>
            <a:lvl2pPr>
              <a:defRPr sz="9400"/>
            </a:lvl2pPr>
            <a:lvl3pPr>
              <a:defRPr sz="8400"/>
            </a:lvl3pPr>
            <a:lvl4pPr>
              <a:defRPr sz="7500"/>
            </a:lvl4pPr>
            <a:lvl5pPr>
              <a:defRPr sz="7500"/>
            </a:lvl5pPr>
            <a:lvl6pPr>
              <a:defRPr sz="7500"/>
            </a:lvl6pPr>
            <a:lvl7pPr>
              <a:defRPr sz="7500"/>
            </a:lvl7pPr>
            <a:lvl8pPr>
              <a:defRPr sz="7500"/>
            </a:lvl8pPr>
            <a:lvl9pPr>
              <a:defRPr sz="7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08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23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92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8842" y="1274233"/>
            <a:ext cx="14139071" cy="5422900"/>
          </a:xfrm>
        </p:spPr>
        <p:txBody>
          <a:bodyPr anchor="b"/>
          <a:lstStyle>
            <a:lvl1pPr algn="l">
              <a:defRPr sz="9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02735" y="1274236"/>
            <a:ext cx="24025225" cy="27314527"/>
          </a:xfrm>
        </p:spPr>
        <p:txBody>
          <a:bodyPr/>
          <a:lstStyle>
            <a:lvl1pPr>
              <a:defRPr sz="15000"/>
            </a:lvl1pPr>
            <a:lvl2pPr>
              <a:defRPr sz="13100"/>
            </a:lvl2pPr>
            <a:lvl3pPr>
              <a:defRPr sz="11200"/>
            </a:lvl3pPr>
            <a:lvl4pPr>
              <a:defRPr sz="9400"/>
            </a:lvl4pPr>
            <a:lvl5pPr>
              <a:defRPr sz="9400"/>
            </a:lvl5pPr>
            <a:lvl6pPr>
              <a:defRPr sz="9400"/>
            </a:lvl6pPr>
            <a:lvl7pPr>
              <a:defRPr sz="9400"/>
            </a:lvl7pPr>
            <a:lvl8pPr>
              <a:defRPr sz="9400"/>
            </a:lvl8pPr>
            <a:lvl9pPr>
              <a:defRPr sz="9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8842" y="6697136"/>
            <a:ext cx="14139071" cy="21891627"/>
          </a:xfrm>
        </p:spPr>
        <p:txBody>
          <a:bodyPr/>
          <a:lstStyle>
            <a:lvl1pPr marL="0" indent="0">
              <a:buNone/>
              <a:defRPr sz="6600"/>
            </a:lvl1pPr>
            <a:lvl2pPr marL="2142302" indent="0">
              <a:buNone/>
              <a:defRPr sz="5600"/>
            </a:lvl2pPr>
            <a:lvl3pPr marL="4284604" indent="0">
              <a:buNone/>
              <a:defRPr sz="4700"/>
            </a:lvl3pPr>
            <a:lvl4pPr marL="6426906" indent="0">
              <a:buNone/>
              <a:defRPr sz="4200"/>
            </a:lvl4pPr>
            <a:lvl5pPr marL="8569208" indent="0">
              <a:buNone/>
              <a:defRPr sz="4200"/>
            </a:lvl5pPr>
            <a:lvl6pPr marL="10711510" indent="0">
              <a:buNone/>
              <a:defRPr sz="4200"/>
            </a:lvl6pPr>
            <a:lvl7pPr marL="12853812" indent="0">
              <a:buNone/>
              <a:defRPr sz="4200"/>
            </a:lvl7pPr>
            <a:lvl8pPr marL="14996114" indent="0">
              <a:buNone/>
              <a:defRPr sz="4200"/>
            </a:lvl8pPr>
            <a:lvl9pPr marL="17138416" indent="0">
              <a:buNone/>
              <a:defRPr sz="4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34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3754" y="22402800"/>
            <a:ext cx="25786080" cy="2644777"/>
          </a:xfrm>
        </p:spPr>
        <p:txBody>
          <a:bodyPr anchor="b"/>
          <a:lstStyle>
            <a:lvl1pPr algn="l">
              <a:defRPr sz="9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423754" y="2859617"/>
            <a:ext cx="25786080" cy="19202400"/>
          </a:xfrm>
        </p:spPr>
        <p:txBody>
          <a:bodyPr/>
          <a:lstStyle>
            <a:lvl1pPr marL="0" indent="0">
              <a:buNone/>
              <a:defRPr sz="15000"/>
            </a:lvl1pPr>
            <a:lvl2pPr marL="2142302" indent="0">
              <a:buNone/>
              <a:defRPr sz="13100"/>
            </a:lvl2pPr>
            <a:lvl3pPr marL="4284604" indent="0">
              <a:buNone/>
              <a:defRPr sz="11200"/>
            </a:lvl3pPr>
            <a:lvl4pPr marL="6426906" indent="0">
              <a:buNone/>
              <a:defRPr sz="9400"/>
            </a:lvl4pPr>
            <a:lvl5pPr marL="8569208" indent="0">
              <a:buNone/>
              <a:defRPr sz="9400"/>
            </a:lvl5pPr>
            <a:lvl6pPr marL="10711510" indent="0">
              <a:buNone/>
              <a:defRPr sz="9400"/>
            </a:lvl6pPr>
            <a:lvl7pPr marL="12853812" indent="0">
              <a:buNone/>
              <a:defRPr sz="9400"/>
            </a:lvl7pPr>
            <a:lvl8pPr marL="14996114" indent="0">
              <a:buNone/>
              <a:defRPr sz="9400"/>
            </a:lvl8pPr>
            <a:lvl9pPr marL="17138416" indent="0">
              <a:buNone/>
              <a:defRPr sz="9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23754" y="25047577"/>
            <a:ext cx="25786080" cy="3756023"/>
          </a:xfrm>
        </p:spPr>
        <p:txBody>
          <a:bodyPr/>
          <a:lstStyle>
            <a:lvl1pPr marL="0" indent="0">
              <a:buNone/>
              <a:defRPr sz="6600"/>
            </a:lvl1pPr>
            <a:lvl2pPr marL="2142302" indent="0">
              <a:buNone/>
              <a:defRPr sz="5600"/>
            </a:lvl2pPr>
            <a:lvl3pPr marL="4284604" indent="0">
              <a:buNone/>
              <a:defRPr sz="4700"/>
            </a:lvl3pPr>
            <a:lvl4pPr marL="6426906" indent="0">
              <a:buNone/>
              <a:defRPr sz="4200"/>
            </a:lvl4pPr>
            <a:lvl5pPr marL="8569208" indent="0">
              <a:buNone/>
              <a:defRPr sz="4200"/>
            </a:lvl5pPr>
            <a:lvl6pPr marL="10711510" indent="0">
              <a:buNone/>
              <a:defRPr sz="4200"/>
            </a:lvl6pPr>
            <a:lvl7pPr marL="12853812" indent="0">
              <a:buNone/>
              <a:defRPr sz="4200"/>
            </a:lvl7pPr>
            <a:lvl8pPr marL="14996114" indent="0">
              <a:buNone/>
              <a:defRPr sz="4200"/>
            </a:lvl8pPr>
            <a:lvl9pPr marL="17138416" indent="0">
              <a:buNone/>
              <a:defRPr sz="4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14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48840" y="1281644"/>
            <a:ext cx="38679120" cy="5334000"/>
          </a:xfrm>
          <a:prstGeom prst="rect">
            <a:avLst/>
          </a:prstGeom>
        </p:spPr>
        <p:txBody>
          <a:bodyPr vert="horz" lIns="428460" tIns="214230" rIns="428460" bIns="21423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8840" y="7467602"/>
            <a:ext cx="38679120" cy="21121161"/>
          </a:xfrm>
          <a:prstGeom prst="rect">
            <a:avLst/>
          </a:prstGeom>
        </p:spPr>
        <p:txBody>
          <a:bodyPr vert="horz" lIns="428460" tIns="214230" rIns="428460" bIns="21423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8840" y="29662969"/>
            <a:ext cx="10027920" cy="1703917"/>
          </a:xfrm>
          <a:prstGeom prst="rect">
            <a:avLst/>
          </a:prstGeom>
        </p:spPr>
        <p:txBody>
          <a:bodyPr vert="horz" lIns="428460" tIns="214230" rIns="428460" bIns="214230" rtlCol="0" anchor="ctr"/>
          <a:lstStyle>
            <a:lvl1pPr algn="l">
              <a:defRPr sz="5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83740" y="29662969"/>
            <a:ext cx="13609320" cy="1703917"/>
          </a:xfrm>
          <a:prstGeom prst="rect">
            <a:avLst/>
          </a:prstGeom>
        </p:spPr>
        <p:txBody>
          <a:bodyPr vert="horz" lIns="428460" tIns="214230" rIns="428460" bIns="214230" rtlCol="0" anchor="ctr"/>
          <a:lstStyle>
            <a:lvl1pPr algn="ctr">
              <a:defRPr sz="5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800040" y="29662969"/>
            <a:ext cx="10027920" cy="1703917"/>
          </a:xfrm>
          <a:prstGeom prst="rect">
            <a:avLst/>
          </a:prstGeom>
        </p:spPr>
        <p:txBody>
          <a:bodyPr vert="horz" lIns="428460" tIns="214230" rIns="428460" bIns="214230" rtlCol="0" anchor="ctr"/>
          <a:lstStyle>
            <a:lvl1pPr algn="r">
              <a:defRPr sz="5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6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42302" rtl="0" eaLnBrk="1" latinLnBrk="0" hangingPunct="1">
        <a:spcBef>
          <a:spcPct val="0"/>
        </a:spcBef>
        <a:buNone/>
        <a:defRPr sz="20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06727" indent="-1606727" algn="l" defTabSz="2142302" rtl="0" eaLnBrk="1" latinLnBrk="0" hangingPunct="1">
        <a:spcBef>
          <a:spcPct val="20000"/>
        </a:spcBef>
        <a:buFont typeface="Arial"/>
        <a:buChar char="•"/>
        <a:defRPr sz="15000" kern="1200">
          <a:solidFill>
            <a:schemeClr val="tx1"/>
          </a:solidFill>
          <a:latin typeface="+mn-lt"/>
          <a:ea typeface="+mn-ea"/>
          <a:cs typeface="+mn-cs"/>
        </a:defRPr>
      </a:lvl1pPr>
      <a:lvl2pPr marL="3481241" indent="-1338939" algn="l" defTabSz="2142302" rtl="0" eaLnBrk="1" latinLnBrk="0" hangingPunct="1">
        <a:spcBef>
          <a:spcPct val="20000"/>
        </a:spcBef>
        <a:buFont typeface="Arial"/>
        <a:buChar char="–"/>
        <a:defRPr sz="13100" kern="1200">
          <a:solidFill>
            <a:schemeClr val="tx1"/>
          </a:solidFill>
          <a:latin typeface="+mn-lt"/>
          <a:ea typeface="+mn-ea"/>
          <a:cs typeface="+mn-cs"/>
        </a:defRPr>
      </a:lvl2pPr>
      <a:lvl3pPr marL="5355755" indent="-1071151" algn="l" defTabSz="2142302" rtl="0" eaLnBrk="1" latinLnBrk="0" hangingPunct="1">
        <a:spcBef>
          <a:spcPct val="20000"/>
        </a:spcBef>
        <a:buFont typeface="Arial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3pPr>
      <a:lvl4pPr marL="7498057" indent="-1071151" algn="l" defTabSz="2142302" rtl="0" eaLnBrk="1" latinLnBrk="0" hangingPunct="1">
        <a:spcBef>
          <a:spcPct val="20000"/>
        </a:spcBef>
        <a:buFont typeface="Arial"/>
        <a:buChar char="–"/>
        <a:defRPr sz="9400" kern="1200">
          <a:solidFill>
            <a:schemeClr val="tx1"/>
          </a:solidFill>
          <a:latin typeface="+mn-lt"/>
          <a:ea typeface="+mn-ea"/>
          <a:cs typeface="+mn-cs"/>
        </a:defRPr>
      </a:lvl4pPr>
      <a:lvl5pPr marL="9640359" indent="-1071151" algn="l" defTabSz="2142302" rtl="0" eaLnBrk="1" latinLnBrk="0" hangingPunct="1">
        <a:spcBef>
          <a:spcPct val="20000"/>
        </a:spcBef>
        <a:buFont typeface="Arial"/>
        <a:buChar char="»"/>
        <a:defRPr sz="9400" kern="1200">
          <a:solidFill>
            <a:schemeClr val="tx1"/>
          </a:solidFill>
          <a:latin typeface="+mn-lt"/>
          <a:ea typeface="+mn-ea"/>
          <a:cs typeface="+mn-cs"/>
        </a:defRPr>
      </a:lvl5pPr>
      <a:lvl6pPr marL="11782661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6pPr>
      <a:lvl7pPr marL="13924963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7pPr>
      <a:lvl8pPr marL="16067265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8pPr>
      <a:lvl9pPr marL="18209567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1pPr>
      <a:lvl2pPr marL="2142302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2pPr>
      <a:lvl3pPr marL="4284604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3pPr>
      <a:lvl4pPr marL="6426906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4pPr>
      <a:lvl5pPr marL="8569208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5pPr>
      <a:lvl6pPr marL="10711510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6pPr>
      <a:lvl7pPr marL="12853812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7pPr>
      <a:lvl8pPr marL="14996114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8pPr>
      <a:lvl9pPr marL="17138416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r1-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578983"/>
            <a:ext cx="43063251" cy="28708834"/>
          </a:xfrm>
          <a:prstGeom prst="rect">
            <a:avLst/>
          </a:prstGeom>
        </p:spPr>
      </p:pic>
      <p:sp>
        <p:nvSpPr>
          <p:cNvPr id="26" name="Parallelogram 31"/>
          <p:cNvSpPr/>
          <p:nvPr/>
        </p:nvSpPr>
        <p:spPr>
          <a:xfrm>
            <a:off x="-2112" y="-38811"/>
            <a:ext cx="43018599" cy="8900159"/>
          </a:xfrm>
          <a:custGeom>
            <a:avLst/>
            <a:gdLst>
              <a:gd name="connsiteX0" fmla="*/ 0 w 6505222"/>
              <a:gd name="connsiteY0" fmla="*/ 1552222 h 1552222"/>
              <a:gd name="connsiteX1" fmla="*/ 388056 w 6505222"/>
              <a:gd name="connsiteY1" fmla="*/ 0 h 1552222"/>
              <a:gd name="connsiteX2" fmla="*/ 6505222 w 6505222"/>
              <a:gd name="connsiteY2" fmla="*/ 0 h 1552222"/>
              <a:gd name="connsiteX3" fmla="*/ 6117167 w 6505222"/>
              <a:gd name="connsiteY3" fmla="*/ 1552222 h 1552222"/>
              <a:gd name="connsiteX4" fmla="*/ 0 w 6505222"/>
              <a:gd name="connsiteY4" fmla="*/ 1552222 h 1552222"/>
              <a:gd name="connsiteX0" fmla="*/ 0 w 6505222"/>
              <a:gd name="connsiteY0" fmla="*/ 1552222 h 1552222"/>
              <a:gd name="connsiteX1" fmla="*/ 7056 w 6505222"/>
              <a:gd name="connsiteY1" fmla="*/ 28222 h 1552222"/>
              <a:gd name="connsiteX2" fmla="*/ 6505222 w 6505222"/>
              <a:gd name="connsiteY2" fmla="*/ 0 h 1552222"/>
              <a:gd name="connsiteX3" fmla="*/ 6117167 w 6505222"/>
              <a:gd name="connsiteY3" fmla="*/ 1552222 h 1552222"/>
              <a:gd name="connsiteX4" fmla="*/ 0 w 6505222"/>
              <a:gd name="connsiteY4" fmla="*/ 1552222 h 1552222"/>
              <a:gd name="connsiteX0" fmla="*/ 0 w 6505222"/>
              <a:gd name="connsiteY0" fmla="*/ 1552222 h 1552222"/>
              <a:gd name="connsiteX1" fmla="*/ 7056 w 6505222"/>
              <a:gd name="connsiteY1" fmla="*/ 14111 h 1552222"/>
              <a:gd name="connsiteX2" fmla="*/ 6505222 w 6505222"/>
              <a:gd name="connsiteY2" fmla="*/ 0 h 1552222"/>
              <a:gd name="connsiteX3" fmla="*/ 6117167 w 6505222"/>
              <a:gd name="connsiteY3" fmla="*/ 1552222 h 1552222"/>
              <a:gd name="connsiteX4" fmla="*/ 0 w 6505222"/>
              <a:gd name="connsiteY4" fmla="*/ 1552222 h 1552222"/>
              <a:gd name="connsiteX0" fmla="*/ 0 w 6865056"/>
              <a:gd name="connsiteY0" fmla="*/ 1552222 h 2540000"/>
              <a:gd name="connsiteX1" fmla="*/ 7056 w 6865056"/>
              <a:gd name="connsiteY1" fmla="*/ 14111 h 2540000"/>
              <a:gd name="connsiteX2" fmla="*/ 6505222 w 6865056"/>
              <a:gd name="connsiteY2" fmla="*/ 0 h 2540000"/>
              <a:gd name="connsiteX3" fmla="*/ 6865056 w 6865056"/>
              <a:gd name="connsiteY3" fmla="*/ 2540000 h 2540000"/>
              <a:gd name="connsiteX4" fmla="*/ 0 w 6865056"/>
              <a:gd name="connsiteY4" fmla="*/ 1552222 h 2540000"/>
              <a:gd name="connsiteX0" fmla="*/ 0 w 6872111"/>
              <a:gd name="connsiteY0" fmla="*/ 1566333 h 2554111"/>
              <a:gd name="connsiteX1" fmla="*/ 7056 w 6872111"/>
              <a:gd name="connsiteY1" fmla="*/ 28222 h 2554111"/>
              <a:gd name="connsiteX2" fmla="*/ 6872111 w 6872111"/>
              <a:gd name="connsiteY2" fmla="*/ 0 h 2554111"/>
              <a:gd name="connsiteX3" fmla="*/ 6865056 w 6872111"/>
              <a:gd name="connsiteY3" fmla="*/ 2554111 h 2554111"/>
              <a:gd name="connsiteX4" fmla="*/ 0 w 6872111"/>
              <a:gd name="connsiteY4" fmla="*/ 1566333 h 2554111"/>
              <a:gd name="connsiteX0" fmla="*/ 0 w 6872111"/>
              <a:gd name="connsiteY0" fmla="*/ 1580444 h 2554111"/>
              <a:gd name="connsiteX1" fmla="*/ 7056 w 6872111"/>
              <a:gd name="connsiteY1" fmla="*/ 28222 h 2554111"/>
              <a:gd name="connsiteX2" fmla="*/ 6872111 w 6872111"/>
              <a:gd name="connsiteY2" fmla="*/ 0 h 2554111"/>
              <a:gd name="connsiteX3" fmla="*/ 6865056 w 6872111"/>
              <a:gd name="connsiteY3" fmla="*/ 2554111 h 2554111"/>
              <a:gd name="connsiteX4" fmla="*/ 0 w 6872111"/>
              <a:gd name="connsiteY4" fmla="*/ 1580444 h 2554111"/>
              <a:gd name="connsiteX0" fmla="*/ 0 w 6872111"/>
              <a:gd name="connsiteY0" fmla="*/ 1580444 h 2554111"/>
              <a:gd name="connsiteX1" fmla="*/ 2736 w 6872111"/>
              <a:gd name="connsiteY1" fmla="*/ 10942 h 2554111"/>
              <a:gd name="connsiteX2" fmla="*/ 6872111 w 6872111"/>
              <a:gd name="connsiteY2" fmla="*/ 0 h 2554111"/>
              <a:gd name="connsiteX3" fmla="*/ 6865056 w 6872111"/>
              <a:gd name="connsiteY3" fmla="*/ 2554111 h 2554111"/>
              <a:gd name="connsiteX4" fmla="*/ 0 w 6872111"/>
              <a:gd name="connsiteY4" fmla="*/ 1580444 h 2554111"/>
              <a:gd name="connsiteX0" fmla="*/ 1584 w 6873695"/>
              <a:gd name="connsiteY0" fmla="*/ 1580444 h 2554111"/>
              <a:gd name="connsiteX1" fmla="*/ 0 w 6873695"/>
              <a:gd name="connsiteY1" fmla="*/ 10942 h 2554111"/>
              <a:gd name="connsiteX2" fmla="*/ 6873695 w 6873695"/>
              <a:gd name="connsiteY2" fmla="*/ 0 h 2554111"/>
              <a:gd name="connsiteX3" fmla="*/ 6866640 w 6873695"/>
              <a:gd name="connsiteY3" fmla="*/ 2554111 h 2554111"/>
              <a:gd name="connsiteX4" fmla="*/ 1584 w 6873695"/>
              <a:gd name="connsiteY4" fmla="*/ 1580444 h 2554111"/>
              <a:gd name="connsiteX0" fmla="*/ 1584 w 6873695"/>
              <a:gd name="connsiteY0" fmla="*/ 1580444 h 2554111"/>
              <a:gd name="connsiteX1" fmla="*/ 0 w 6873695"/>
              <a:gd name="connsiteY1" fmla="*/ 10942 h 2554111"/>
              <a:gd name="connsiteX2" fmla="*/ 6873695 w 6873695"/>
              <a:gd name="connsiteY2" fmla="*/ 0 h 2554111"/>
              <a:gd name="connsiteX3" fmla="*/ 6866640 w 6873695"/>
              <a:gd name="connsiteY3" fmla="*/ 2554111 h 2554111"/>
              <a:gd name="connsiteX4" fmla="*/ 1584 w 6873695"/>
              <a:gd name="connsiteY4" fmla="*/ 1580444 h 2554111"/>
              <a:gd name="connsiteX0" fmla="*/ 1584 w 6873695"/>
              <a:gd name="connsiteY0" fmla="*/ 1779407 h 2753074"/>
              <a:gd name="connsiteX1" fmla="*/ 0 w 6873695"/>
              <a:gd name="connsiteY1" fmla="*/ 0 h 2753074"/>
              <a:gd name="connsiteX2" fmla="*/ 6873695 w 6873695"/>
              <a:gd name="connsiteY2" fmla="*/ 198963 h 2753074"/>
              <a:gd name="connsiteX3" fmla="*/ 6866640 w 6873695"/>
              <a:gd name="connsiteY3" fmla="*/ 2753074 h 2753074"/>
              <a:gd name="connsiteX4" fmla="*/ 1584 w 6873695"/>
              <a:gd name="connsiteY4" fmla="*/ 1779407 h 2753074"/>
              <a:gd name="connsiteX0" fmla="*/ 1584 w 6884192"/>
              <a:gd name="connsiteY0" fmla="*/ 1779407 h 2753074"/>
              <a:gd name="connsiteX1" fmla="*/ 0 w 6884192"/>
              <a:gd name="connsiteY1" fmla="*/ 0 h 2753074"/>
              <a:gd name="connsiteX2" fmla="*/ 6884192 w 6884192"/>
              <a:gd name="connsiteY2" fmla="*/ 52029 h 2753074"/>
              <a:gd name="connsiteX3" fmla="*/ 6866640 w 6884192"/>
              <a:gd name="connsiteY3" fmla="*/ 2753074 h 2753074"/>
              <a:gd name="connsiteX4" fmla="*/ 1584 w 6884192"/>
              <a:gd name="connsiteY4" fmla="*/ 1779407 h 2753074"/>
              <a:gd name="connsiteX0" fmla="*/ 1584 w 6873695"/>
              <a:gd name="connsiteY0" fmla="*/ 1790350 h 2764017"/>
              <a:gd name="connsiteX1" fmla="*/ 0 w 6873695"/>
              <a:gd name="connsiteY1" fmla="*/ 10943 h 2764017"/>
              <a:gd name="connsiteX2" fmla="*/ 6873695 w 6873695"/>
              <a:gd name="connsiteY2" fmla="*/ 0 h 2764017"/>
              <a:gd name="connsiteX3" fmla="*/ 6866640 w 6873695"/>
              <a:gd name="connsiteY3" fmla="*/ 2764017 h 2764017"/>
              <a:gd name="connsiteX4" fmla="*/ 1584 w 6873695"/>
              <a:gd name="connsiteY4" fmla="*/ 1790350 h 2764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3695" h="2764017">
                <a:moveTo>
                  <a:pt x="1584" y="1790350"/>
                </a:moveTo>
                <a:lnTo>
                  <a:pt x="0" y="10943"/>
                </a:lnTo>
                <a:lnTo>
                  <a:pt x="6873695" y="0"/>
                </a:lnTo>
                <a:cubicBezTo>
                  <a:pt x="6871343" y="851370"/>
                  <a:pt x="6868992" y="1912647"/>
                  <a:pt x="6866640" y="2764017"/>
                </a:cubicBezTo>
                <a:lnTo>
                  <a:pt x="1584" y="179035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5462" y="-10589"/>
            <a:ext cx="39243001" cy="5090746"/>
          </a:xfr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l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 Headline. Poster size: 48 x 36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64970" y="3981728"/>
            <a:ext cx="34151475" cy="2271878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8800" dirty="0" smtClean="0">
                <a:solidFill>
                  <a:schemeClr val="bg1"/>
                </a:solidFill>
              </a:rPr>
              <a:t>Subtitle here. Print at 100%. Graphics will not be cut off. </a:t>
            </a:r>
            <a:endParaRPr lang="en-US" sz="8800" dirty="0">
              <a:solidFill>
                <a:schemeClr val="bg1"/>
              </a:solidFill>
            </a:endParaRPr>
          </a:p>
        </p:txBody>
      </p:sp>
      <p:sp>
        <p:nvSpPr>
          <p:cNvPr id="4" name="Pentagon 3"/>
          <p:cNvSpPr/>
          <p:nvPr/>
        </p:nvSpPr>
        <p:spPr>
          <a:xfrm rot="10800000">
            <a:off x="37892957" y="-37299"/>
            <a:ext cx="5177356" cy="10100698"/>
          </a:xfrm>
          <a:prstGeom prst="homePlate">
            <a:avLst>
              <a:gd name="adj" fmla="val 47566"/>
            </a:avLst>
          </a:prstGeom>
          <a:solidFill>
            <a:srgbClr val="FACC2E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CCE2B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2112" y="26448488"/>
            <a:ext cx="21248636" cy="4338909"/>
          </a:xfrm>
          <a:prstGeom prst="rect">
            <a:avLst/>
          </a:prstGeom>
          <a:solidFill>
            <a:srgbClr val="FACC2E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rgbClr val="ECCE2B"/>
              </a:solidFill>
            </a:endParaRPr>
          </a:p>
        </p:txBody>
      </p:sp>
      <p:sp>
        <p:nvSpPr>
          <p:cNvPr id="18" name="Pentagon 17"/>
          <p:cNvSpPr/>
          <p:nvPr/>
        </p:nvSpPr>
        <p:spPr>
          <a:xfrm>
            <a:off x="21208040" y="26448488"/>
            <a:ext cx="6212480" cy="4338909"/>
          </a:xfrm>
          <a:prstGeom prst="homePlate">
            <a:avLst>
              <a:gd name="adj" fmla="val 47566"/>
            </a:avLst>
          </a:prstGeom>
          <a:solidFill>
            <a:srgbClr val="FACC2E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CCE2B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39257" y="528875"/>
            <a:ext cx="18894684" cy="738664"/>
          </a:xfrm>
          <a:prstGeom prst="rect">
            <a:avLst/>
          </a:prstGeom>
          <a:noFill/>
          <a:effectLst/>
        </p:spPr>
        <p:txBody>
          <a:bodyPr wrap="square" lIns="182880" tIns="91440" rIns="182880" bIns="91440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Myriad Pro Semibold It"/>
                <a:cs typeface="Myriad Pro Semibold It"/>
              </a:rPr>
              <a:t>Healthy</a:t>
            </a:r>
            <a:r>
              <a:rPr lang="en-US" sz="3600" dirty="0" smtClean="0">
                <a:solidFill>
                  <a:srgbClr val="FF0000"/>
                </a:solidFill>
                <a:latin typeface="Myriad Pro Semibold"/>
              </a:rPr>
              <a:t> Food Systems    </a:t>
            </a:r>
            <a:r>
              <a:rPr lang="en-US" sz="3600" dirty="0" smtClean="0">
                <a:solidFill>
                  <a:srgbClr val="00D300"/>
                </a:solidFill>
                <a:latin typeface="Myriad Pro Semibold It"/>
                <a:cs typeface="Myriad Pro Semibold It"/>
              </a:rPr>
              <a:t>Healthy</a:t>
            </a:r>
            <a:r>
              <a:rPr lang="en-US" sz="3600" dirty="0" smtClean="0">
                <a:solidFill>
                  <a:srgbClr val="00D300"/>
                </a:solidFill>
                <a:latin typeface="Myriad Pro Semibold"/>
              </a:rPr>
              <a:t> Environments    </a:t>
            </a:r>
            <a:r>
              <a:rPr lang="en-US" sz="3600" dirty="0" smtClean="0">
                <a:solidFill>
                  <a:srgbClr val="289BFF"/>
                </a:solidFill>
                <a:latin typeface="Myriad Pro Semibold It"/>
                <a:cs typeface="Myriad Pro Semibold It"/>
              </a:rPr>
              <a:t>Healthy</a:t>
            </a:r>
            <a:r>
              <a:rPr lang="en-US" sz="3600" dirty="0" smtClean="0">
                <a:solidFill>
                  <a:srgbClr val="289BFF"/>
                </a:solidFill>
                <a:latin typeface="Myriad Pro Semibold"/>
              </a:rPr>
              <a:t> Communities    </a:t>
            </a:r>
            <a:r>
              <a:rPr lang="en-US" sz="3600" dirty="0" smtClean="0">
                <a:solidFill>
                  <a:srgbClr val="D48C22"/>
                </a:solidFill>
                <a:latin typeface="Myriad Pro Semibold It"/>
                <a:cs typeface="Myriad Pro Semibold It"/>
              </a:rPr>
              <a:t>Healthy</a:t>
            </a:r>
            <a:r>
              <a:rPr lang="en-US" sz="3600" dirty="0" smtClean="0">
                <a:solidFill>
                  <a:srgbClr val="D48C22"/>
                </a:solidFill>
                <a:latin typeface="Myriad Pro Semibold"/>
              </a:rPr>
              <a:t> Californians</a:t>
            </a:r>
            <a:endParaRPr lang="en-US" sz="3600" dirty="0">
              <a:solidFill>
                <a:srgbClr val="D48C22"/>
              </a:solidFill>
              <a:latin typeface="Myriad Pro Semibold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208040" y="6334365"/>
            <a:ext cx="9880805" cy="7448574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457200" tIns="228600" rIns="457200" bIns="228600" rtlCol="0" anchor="t"/>
          <a:lstStyle/>
          <a:p>
            <a:pPr>
              <a:spcBef>
                <a:spcPct val="50000"/>
              </a:spcBef>
            </a:pPr>
            <a:r>
              <a:rPr lang="en-GB" sz="6600" b="1" dirty="0" smtClean="0">
                <a:solidFill>
                  <a:srgbClr val="D48C22"/>
                </a:solidFill>
                <a:latin typeface="Lucida Sans"/>
              </a:rPr>
              <a:t>Introduction</a:t>
            </a:r>
          </a:p>
          <a:p>
            <a:pPr>
              <a:spcBef>
                <a:spcPct val="50000"/>
              </a:spcBef>
            </a:pPr>
            <a:r>
              <a:rPr lang="en-AU" sz="2400" b="1" i="1" dirty="0" smtClean="0">
                <a:latin typeface="Lucida Sans"/>
                <a:cs typeface="Lucida Sans"/>
              </a:rPr>
              <a:t>First…</a:t>
            </a:r>
          </a:p>
          <a:p>
            <a:pPr>
              <a:spcBef>
                <a:spcPct val="50000"/>
              </a:spcBef>
            </a:pPr>
            <a:r>
              <a:rPr lang="en-AU" sz="2400" dirty="0" smtClean="0">
                <a:latin typeface="Lucida Sans"/>
              </a:rPr>
              <a:t>Check with conference organizers for their specifications of size and orientation before you start your poster for example maximum poster size; landscape (horizontal), portrait (vertical) or square.</a:t>
            </a:r>
          </a:p>
          <a:p>
            <a:pPr>
              <a:spcBef>
                <a:spcPct val="50000"/>
              </a:spcBef>
            </a:pPr>
            <a:r>
              <a:rPr lang="en-AU" sz="2400" dirty="0" smtClean="0">
                <a:latin typeface="Lucida Sans"/>
              </a:rPr>
              <a:t>The page size of this poster template is 48” x 36” landscape format. Do not change this page size; the printer can scale-to-fit a smaller or larger size when printing. If you need a different shape, start with either a portrait or a landscape poster template. </a:t>
            </a:r>
          </a:p>
          <a:p>
            <a:pPr>
              <a:spcBef>
                <a:spcPct val="50000"/>
              </a:spcBef>
            </a:pPr>
            <a:r>
              <a:rPr lang="en-AU" sz="2400" dirty="0" smtClean="0">
                <a:latin typeface="Lucida Sans"/>
              </a:rPr>
              <a:t>Bear in mind that you do not need to fill the whole space allocated by some conference organizers (e.g., 8 </a:t>
            </a:r>
            <a:r>
              <a:rPr lang="en-AU" sz="2400" dirty="0" err="1" smtClean="0">
                <a:latin typeface="Lucida Sans"/>
              </a:rPr>
              <a:t>ft</a:t>
            </a:r>
            <a:r>
              <a:rPr lang="en-AU" sz="2400" dirty="0" smtClean="0">
                <a:latin typeface="Lucida Sans"/>
              </a:rPr>
              <a:t> x 4 </a:t>
            </a:r>
            <a:r>
              <a:rPr lang="en-AU" sz="2400" dirty="0" err="1" smtClean="0">
                <a:latin typeface="Lucida Sans"/>
              </a:rPr>
              <a:t>ft</a:t>
            </a:r>
            <a:r>
              <a:rPr lang="en-AU" sz="2400" dirty="0" smtClean="0">
                <a:latin typeface="Lucida Sans"/>
              </a:rPr>
              <a:t> in the USA). Do not make your poster bigger than necessary</a:t>
            </a:r>
            <a:r>
              <a:rPr lang="en-AU" sz="2400" dirty="0">
                <a:latin typeface="Lucida Sans"/>
              </a:rPr>
              <a:t> </a:t>
            </a:r>
            <a:r>
              <a:rPr lang="en-AU" sz="2400" dirty="0" smtClean="0">
                <a:latin typeface="Lucida Sans"/>
              </a:rPr>
              <a:t> just to fill that given size.</a:t>
            </a:r>
            <a:endParaRPr lang="en-US" sz="2400" b="1" dirty="0">
              <a:solidFill>
                <a:srgbClr val="CC3300"/>
              </a:solidFill>
              <a:latin typeface="Lucida San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652584" y="24366949"/>
            <a:ext cx="9880805" cy="690183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457200" tIns="228600" rIns="457200" bIns="228600" rtlCol="0" anchor="t"/>
          <a:lstStyle/>
          <a:p>
            <a:pPr>
              <a:spcBef>
                <a:spcPct val="50000"/>
              </a:spcBef>
            </a:pPr>
            <a:r>
              <a:rPr lang="en-GB" sz="7200" b="1" dirty="0" smtClean="0">
                <a:solidFill>
                  <a:srgbClr val="D48C22"/>
                </a:solidFill>
                <a:latin typeface="Lucida Sans"/>
                <a:cs typeface="Lucida Sans"/>
              </a:rPr>
              <a:t>Aim</a:t>
            </a:r>
          </a:p>
          <a:p>
            <a:pPr>
              <a:spcBef>
                <a:spcPct val="20000"/>
              </a:spcBef>
            </a:pPr>
            <a:r>
              <a:rPr lang="en-AU" sz="2400" b="1" i="1" dirty="0" smtClean="0">
                <a:latin typeface="Lucida Sans"/>
                <a:cs typeface="Lucida Sans"/>
              </a:rPr>
              <a:t>How to use this poster template…</a:t>
            </a:r>
          </a:p>
          <a:p>
            <a:pPr>
              <a:spcBef>
                <a:spcPct val="40000"/>
              </a:spcBef>
            </a:pPr>
            <a:r>
              <a:rPr lang="en-AU" sz="2400" dirty="0" smtClean="0">
                <a:latin typeface="Lucida Sans"/>
                <a:cs typeface="Lucida Sans"/>
              </a:rPr>
              <a:t>Simply highlight this text and replace it by typing in your own text, or copy and paste your text from a MS Word document or a PowerPoint slide presentation. </a:t>
            </a:r>
          </a:p>
          <a:p>
            <a:pPr>
              <a:spcBef>
                <a:spcPct val="40000"/>
              </a:spcBef>
            </a:pPr>
            <a:r>
              <a:rPr lang="en-AU" sz="2400" dirty="0" smtClean="0">
                <a:latin typeface="Lucida Sans"/>
                <a:cs typeface="Lucida Sans"/>
              </a:rPr>
              <a:t>The body text font size should be between 24 and 32 points. Use Arial, Helvetica, Lucida Sans, or equivalent. </a:t>
            </a:r>
          </a:p>
          <a:p>
            <a:pPr>
              <a:spcBef>
                <a:spcPct val="40000"/>
              </a:spcBef>
            </a:pPr>
            <a:r>
              <a:rPr lang="en-AU" sz="2400" dirty="0" smtClean="0">
                <a:latin typeface="Lucida Sans"/>
                <a:cs typeface="Lucida Sans"/>
              </a:rPr>
              <a:t>Keep body text left-aligned. Do </a:t>
            </a:r>
            <a:r>
              <a:rPr lang="en-AU" sz="2400" b="1" dirty="0" smtClean="0">
                <a:latin typeface="Lucida Sans"/>
                <a:cs typeface="Lucida Sans"/>
              </a:rPr>
              <a:t>not</a:t>
            </a:r>
            <a:r>
              <a:rPr lang="en-AU" sz="2400" dirty="0" smtClean="0">
                <a:latin typeface="Lucida Sans"/>
                <a:cs typeface="Lucida Sans"/>
              </a:rPr>
              <a:t> justify the text.</a:t>
            </a:r>
          </a:p>
          <a:p>
            <a:pPr>
              <a:spcBef>
                <a:spcPct val="40000"/>
              </a:spcBef>
            </a:pPr>
            <a:r>
              <a:rPr lang="en-AU" sz="2400" dirty="0" smtClean="0">
                <a:latin typeface="Lucida Sans"/>
                <a:cs typeface="Lucida Sans"/>
              </a:rPr>
              <a:t>The </a:t>
            </a:r>
            <a:r>
              <a:rPr lang="en-AU" sz="2400" dirty="0" err="1" smtClean="0">
                <a:latin typeface="Lucida Sans"/>
                <a:cs typeface="Lucida Sans"/>
              </a:rPr>
              <a:t>color</a:t>
            </a:r>
            <a:r>
              <a:rPr lang="en-AU" sz="2400" dirty="0" smtClean="0">
                <a:latin typeface="Lucida Sans"/>
                <a:cs typeface="Lucida Sans"/>
              </a:rPr>
              <a:t> of the text, title and poster background can be changed to </a:t>
            </a:r>
            <a:r>
              <a:rPr lang="en-AU" sz="2400" dirty="0">
                <a:latin typeface="Lucida Sans"/>
                <a:cs typeface="Lucida Sans"/>
              </a:rPr>
              <a:t>a</a:t>
            </a:r>
            <a:r>
              <a:rPr lang="en-AU" sz="2400" dirty="0" smtClean="0">
                <a:latin typeface="Lucida Sans"/>
                <a:cs typeface="Lucida Sans"/>
              </a:rPr>
              <a:t> </a:t>
            </a:r>
            <a:r>
              <a:rPr lang="en-AU" sz="2400" dirty="0" err="1" smtClean="0">
                <a:latin typeface="Lucida Sans"/>
                <a:cs typeface="Lucida Sans"/>
              </a:rPr>
              <a:t>color</a:t>
            </a:r>
            <a:r>
              <a:rPr lang="en-AU" sz="2400" dirty="0" smtClean="0">
                <a:latin typeface="Lucida Sans"/>
                <a:cs typeface="Lucida Sans"/>
              </a:rPr>
              <a:t> of your choice. Replace photos and graphics to reflect your poster theme.</a:t>
            </a:r>
          </a:p>
          <a:p>
            <a:pPr>
              <a:spcBef>
                <a:spcPct val="40000"/>
              </a:spcBef>
            </a:pPr>
            <a:endParaRPr lang="en-AU" sz="2400" dirty="0">
              <a:latin typeface="Lucida Sans"/>
              <a:cs typeface="Lucida San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301472" y="14474836"/>
            <a:ext cx="16328889" cy="9076338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457200" tIns="228600" rIns="457200" bIns="228600" numCol="2" spcCol="914400" rtlCol="0" anchor="t"/>
          <a:lstStyle/>
          <a:p>
            <a:pPr>
              <a:spcBef>
                <a:spcPct val="50000"/>
              </a:spcBef>
            </a:pPr>
            <a:r>
              <a:rPr lang="en-GB" sz="6600" b="1" dirty="0" smtClean="0">
                <a:solidFill>
                  <a:srgbClr val="D48C22"/>
                </a:solidFill>
                <a:latin typeface="Lucida Sans"/>
              </a:rPr>
              <a:t>Method</a:t>
            </a:r>
          </a:p>
          <a:p>
            <a:pPr marL="381000" indent="-381000">
              <a:spcBef>
                <a:spcPct val="50000"/>
              </a:spcBef>
              <a:buSzPct val="60000"/>
              <a:buFont typeface="Monotype Sorts" pitchFamily="-110" charset="2"/>
              <a:buNone/>
            </a:pPr>
            <a:r>
              <a:rPr lang="en-AU" sz="2400" b="1" i="1" dirty="0" smtClean="0">
                <a:latin typeface="Lucida Sans"/>
                <a:cs typeface="Lucida Sans"/>
              </a:rPr>
              <a:t>Tips for making a successful poster…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Rewrite your paper into poster format.</a:t>
            </a:r>
            <a:br>
              <a:rPr lang="en-AU" sz="2400" dirty="0" smtClean="0">
                <a:latin typeface="Lucida Sans"/>
                <a:cs typeface="Lucida Sans"/>
              </a:rPr>
            </a:br>
            <a:r>
              <a:rPr lang="en-AU" sz="2400" dirty="0" smtClean="0">
                <a:latin typeface="Lucida Sans"/>
                <a:cs typeface="Lucida Sans"/>
              </a:rPr>
              <a:t>Simplify everything, avoid data overkill.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Headings of more than 6 words should be in upper and lower case, not all capitals.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Never put whole sentences in capitals or underline to stress your point; use </a:t>
            </a:r>
            <a:r>
              <a:rPr lang="en-AU" sz="2400" b="1" dirty="0" smtClean="0">
                <a:latin typeface="Lucida Sans"/>
                <a:cs typeface="Lucida Sans"/>
              </a:rPr>
              <a:t>bold</a:t>
            </a:r>
            <a:r>
              <a:rPr lang="en-AU" sz="2400" dirty="0" smtClean="0">
                <a:latin typeface="Lucida Sans"/>
                <a:cs typeface="Lucida Sans"/>
              </a:rPr>
              <a:t> characters instead.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When laying out your poster leave breathing space around your text. Don’t overcrowd your poster.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Try using photographs or </a:t>
            </a:r>
            <a:r>
              <a:rPr lang="en-AU" sz="2400" dirty="0" err="1" smtClean="0">
                <a:latin typeface="Lucida Sans"/>
                <a:cs typeface="Lucida Sans"/>
              </a:rPr>
              <a:t>colored</a:t>
            </a:r>
            <a:r>
              <a:rPr lang="en-AU" sz="2400" dirty="0" smtClean="0">
                <a:latin typeface="Lucida Sans"/>
                <a:cs typeface="Lucida Sans"/>
              </a:rPr>
              <a:t> graphs. </a:t>
            </a:r>
            <a:br>
              <a:rPr lang="en-AU" sz="2400" dirty="0" smtClean="0">
                <a:latin typeface="Lucida Sans"/>
                <a:cs typeface="Lucida Sans"/>
              </a:rPr>
            </a:br>
            <a:r>
              <a:rPr lang="en-AU" sz="2400" dirty="0" smtClean="0">
                <a:latin typeface="Lucida Sans"/>
                <a:cs typeface="Lucida Sans"/>
              </a:rPr>
              <a:t>Avoid long numerical tables.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Use spellcheck and get someone else to proofread.</a:t>
            </a:r>
          </a:p>
          <a:p>
            <a:pPr>
              <a:spcBef>
                <a:spcPct val="50000"/>
              </a:spcBef>
            </a:pPr>
            <a:r>
              <a:rPr lang="en-GB" sz="6600" b="1" dirty="0" smtClean="0">
                <a:solidFill>
                  <a:srgbClr val="D48C22"/>
                </a:solidFill>
                <a:latin typeface="Lucida Sans"/>
              </a:rPr>
              <a:t>Results</a:t>
            </a:r>
          </a:p>
          <a:p>
            <a:pPr>
              <a:spcBef>
                <a:spcPct val="50000"/>
              </a:spcBef>
            </a:pPr>
            <a:r>
              <a:rPr lang="en-AU" sz="2400" b="1" i="1" dirty="0" smtClean="0">
                <a:latin typeface="Lucida Sans"/>
                <a:cs typeface="Lucida Sans"/>
              </a:rPr>
              <a:t>Importing / inserting files…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Images such as photographs, graphs, diagrams, logos, etc., can be added to the poster.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To insert scanned images into your poster, go through the menus as follows: Insert / Picture / From File… then find the file on your computer, select it, and press OK.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The best type of image files to insert are JPEG or TIFF. JPEG is the preferred format.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b="1" dirty="0" smtClean="0">
                <a:latin typeface="Lucida Sans"/>
                <a:cs typeface="Lucida Sans"/>
              </a:rPr>
              <a:t>Be aware</a:t>
            </a:r>
            <a:r>
              <a:rPr lang="en-AU" sz="2400" dirty="0" smtClean="0">
                <a:latin typeface="Lucida Sans"/>
                <a:cs typeface="Lucida Sans"/>
              </a:rPr>
              <a:t> of the image size you are importing. The average </a:t>
            </a:r>
            <a:r>
              <a:rPr lang="en-AU" sz="2400" dirty="0" err="1" smtClean="0">
                <a:latin typeface="Lucida Sans"/>
                <a:cs typeface="Lucida Sans"/>
              </a:rPr>
              <a:t>color</a:t>
            </a:r>
            <a:r>
              <a:rPr lang="en-AU" sz="2400" dirty="0" smtClean="0">
                <a:latin typeface="Lucida Sans"/>
                <a:cs typeface="Lucida Sans"/>
              </a:rPr>
              <a:t> photo (5 x 7 inches at 180 dpi) would be about 3Mb (1Mb for B/W </a:t>
            </a:r>
            <a:r>
              <a:rPr lang="en-AU" sz="2400" dirty="0" err="1" smtClean="0">
                <a:latin typeface="Lucida Sans"/>
                <a:cs typeface="Lucida Sans"/>
              </a:rPr>
              <a:t>greyscale</a:t>
            </a:r>
            <a:r>
              <a:rPr lang="en-AU" sz="2400" dirty="0" smtClean="0">
                <a:latin typeface="Lucida Sans"/>
                <a:cs typeface="Lucida Sans"/>
              </a:rPr>
              <a:t>). 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Avoid using images from the web because they are too low in resolution. Any image under 1,000k is too small to use.</a:t>
            </a:r>
          </a:p>
        </p:txBody>
      </p:sp>
      <p:pic>
        <p:nvPicPr>
          <p:cNvPr id="15" name="Picture 14" descr="ANR_subbrands_horizontal_CIW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60" y="27412502"/>
            <a:ext cx="24956061" cy="238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316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296</Words>
  <Application>Microsoft Macintosh PowerPoint</Application>
  <PresentationFormat>Custom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Headline. Poster size: 48 x 36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Poster size: 48 x 36 Headline here</dc:title>
  <dc:creator>jas schaaf</dc:creator>
  <cp:lastModifiedBy>Celeste Rusconi</cp:lastModifiedBy>
  <cp:revision>50</cp:revision>
  <cp:lastPrinted>2014-10-01T19:43:12Z</cp:lastPrinted>
  <dcterms:created xsi:type="dcterms:W3CDTF">2014-02-02T22:48:48Z</dcterms:created>
  <dcterms:modified xsi:type="dcterms:W3CDTF">2014-10-24T14:41:35Z</dcterms:modified>
</cp:coreProperties>
</file>