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976800" cy="320040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3B631"/>
    <a:srgbClr val="D4B927"/>
    <a:srgbClr val="F00F28"/>
    <a:srgbClr val="5196E4"/>
    <a:srgbClr val="E4A81D"/>
    <a:srgbClr val="00D300"/>
    <a:srgbClr val="008E00"/>
    <a:srgbClr val="289BFF"/>
    <a:srgbClr val="B71D8D"/>
    <a:srgbClr val="B51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33" d="100"/>
          <a:sy n="33" d="100"/>
        </p:scale>
        <p:origin x="-2104" y="-440"/>
      </p:cViewPr>
      <p:guideLst>
        <p:guide orient="horz" pos="10080"/>
        <p:guide pos="13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5408049" y="0"/>
          <a:ext cx="3011223" cy="3011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Try using an interesting graphic to break up the text.</a:t>
          </a:r>
        </a:p>
      </dsp:txBody>
      <dsp:txXfrm>
        <a:off x="5849032" y="440983"/>
        <a:ext cx="2129257" cy="2129257"/>
      </dsp:txXfrm>
    </dsp:sp>
    <dsp:sp modelId="{D37817C8-B819-274B-A583-0B9A55291C16}">
      <dsp:nvSpPr>
        <dsp:cNvPr id="0" name=""/>
        <dsp:cNvSpPr/>
      </dsp:nvSpPr>
      <dsp:spPr>
        <a:xfrm rot="2160974">
          <a:off x="8323988" y="2314095"/>
          <a:ext cx="801551" cy="1016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346970" y="2446654"/>
        <a:ext cx="561086" cy="609773"/>
      </dsp:txXfrm>
    </dsp:sp>
    <dsp:sp modelId="{CDF108A7-84F2-C148-ADB0-2F5457FF8D25}">
      <dsp:nvSpPr>
        <dsp:cNvPr id="0" name=""/>
        <dsp:cNvSpPr/>
      </dsp:nvSpPr>
      <dsp:spPr>
        <a:xfrm>
          <a:off x="9066954" y="2659933"/>
          <a:ext cx="3011223" cy="3011223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9507937" y="3100916"/>
        <a:ext cx="2129257" cy="2129257"/>
      </dsp:txXfrm>
    </dsp:sp>
    <dsp:sp modelId="{27EC3639-F716-FA4B-B44B-0A1D9879D750}">
      <dsp:nvSpPr>
        <dsp:cNvPr id="0" name=""/>
        <dsp:cNvSpPr/>
      </dsp:nvSpPr>
      <dsp:spPr>
        <a:xfrm rot="6480000">
          <a:off x="9480253" y="5786489"/>
          <a:ext cx="801058" cy="1016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9637543" y="5875468"/>
        <a:ext cx="560741" cy="609773"/>
      </dsp:txXfrm>
    </dsp:sp>
    <dsp:sp modelId="{AFEF8F1F-50B1-FA41-9252-F9B572EBD654}">
      <dsp:nvSpPr>
        <dsp:cNvPr id="0" name=""/>
        <dsp:cNvSpPr/>
      </dsp:nvSpPr>
      <dsp:spPr>
        <a:xfrm>
          <a:off x="7669376" y="6961233"/>
          <a:ext cx="3011223" cy="3011223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110359" y="7402216"/>
        <a:ext cx="2129257" cy="2129257"/>
      </dsp:txXfrm>
    </dsp:sp>
    <dsp:sp modelId="{0A32E515-B6BD-644F-AF14-50D513C85A39}">
      <dsp:nvSpPr>
        <dsp:cNvPr id="0" name=""/>
        <dsp:cNvSpPr/>
      </dsp:nvSpPr>
      <dsp:spPr>
        <a:xfrm rot="10800000">
          <a:off x="6535803" y="7958701"/>
          <a:ext cx="801058" cy="1016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6776120" y="8161958"/>
        <a:ext cx="560741" cy="609773"/>
      </dsp:txXfrm>
    </dsp:sp>
    <dsp:sp modelId="{26315C6D-E0A6-884B-903D-CB7012F362AB}">
      <dsp:nvSpPr>
        <dsp:cNvPr id="0" name=""/>
        <dsp:cNvSpPr/>
      </dsp:nvSpPr>
      <dsp:spPr>
        <a:xfrm>
          <a:off x="3146722" y="6961233"/>
          <a:ext cx="3011223" cy="3011223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587705" y="7402216"/>
        <a:ext cx="2129257" cy="2129257"/>
      </dsp:txXfrm>
    </dsp:sp>
    <dsp:sp modelId="{6D98BC8D-DFB7-304C-8E13-3AFB2BB2B191}">
      <dsp:nvSpPr>
        <dsp:cNvPr id="0" name=""/>
        <dsp:cNvSpPr/>
      </dsp:nvSpPr>
      <dsp:spPr>
        <a:xfrm rot="15120000">
          <a:off x="3560022" y="5829613"/>
          <a:ext cx="801058" cy="1016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717312" y="6147148"/>
        <a:ext cx="560741" cy="609773"/>
      </dsp:txXfrm>
    </dsp:sp>
    <dsp:sp modelId="{36A36A1F-651F-3246-82C6-8EBDD523757A}">
      <dsp:nvSpPr>
        <dsp:cNvPr id="0" name=""/>
        <dsp:cNvSpPr/>
      </dsp:nvSpPr>
      <dsp:spPr>
        <a:xfrm>
          <a:off x="1749145" y="2659933"/>
          <a:ext cx="3011223" cy="3011223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190128" y="3100916"/>
        <a:ext cx="2129257" cy="2129257"/>
      </dsp:txXfrm>
    </dsp:sp>
    <dsp:sp modelId="{1AB545AD-63BC-E546-977D-FD0DBE11B2BC}">
      <dsp:nvSpPr>
        <dsp:cNvPr id="0" name=""/>
        <dsp:cNvSpPr/>
      </dsp:nvSpPr>
      <dsp:spPr>
        <a:xfrm rot="19439026">
          <a:off x="4665084" y="2340773"/>
          <a:ext cx="801551" cy="1016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8066" y="2614728"/>
        <a:ext cx="561086" cy="60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9941986"/>
            <a:ext cx="36530280" cy="6860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8135600"/>
            <a:ext cx="30083760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8180" y="1281646"/>
            <a:ext cx="9669780" cy="27307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8840" y="1281646"/>
            <a:ext cx="28293060" cy="27307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1" y="20565536"/>
            <a:ext cx="36530280" cy="635635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1" y="13564663"/>
            <a:ext cx="36530280" cy="7000873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8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465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163861"/>
            <a:ext cx="18988884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840" y="10149417"/>
            <a:ext cx="18988884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1620" y="7163861"/>
            <a:ext cx="18996343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1620" y="10149417"/>
            <a:ext cx="18996343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2" y="1274233"/>
            <a:ext cx="14139071" cy="542290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5" y="1274236"/>
            <a:ext cx="24025225" cy="2731452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2" y="6697136"/>
            <a:ext cx="14139071" cy="21891627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22402800"/>
            <a:ext cx="25786080" cy="2644777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2859617"/>
            <a:ext cx="25786080" cy="1920240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25047577"/>
            <a:ext cx="25786080" cy="3756023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8840" y="1281644"/>
            <a:ext cx="38679120" cy="53340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467602"/>
            <a:ext cx="38679120" cy="21121161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3740" y="29662969"/>
            <a:ext cx="136093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0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R_high_resolution_files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7" y="3271114"/>
            <a:ext cx="43161138" cy="28771371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-2112" y="-38811"/>
            <a:ext cx="43018599" cy="8900159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33799" y="7139655"/>
            <a:ext cx="9880805" cy="744857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48” x 36” landscape format. Do not change this page size; the printer can scale-to-fit a smaller or larger size when printing. If you need a different shape, start with either a portrait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(e.g.,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</a:t>
            </a:r>
            <a:r>
              <a:rPr lang="en-AU" sz="2400" dirty="0">
                <a:latin typeface="Lucida Sans"/>
              </a:rPr>
              <a:t> </a:t>
            </a:r>
            <a:r>
              <a:rPr lang="en-AU" sz="2400" dirty="0" smtClean="0">
                <a:latin typeface="Lucida Sans"/>
              </a:rPr>
              <a:t>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462" y="-10589"/>
            <a:ext cx="39243001" cy="509074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Headline. Poster size: 48 x 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4970" y="3981728"/>
            <a:ext cx="34151475" cy="227187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38200829" y="-37299"/>
            <a:ext cx="4876911" cy="9514549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12" y="26448488"/>
            <a:ext cx="21248636" cy="4338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rgbClr val="D48C22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1208040" y="26448488"/>
            <a:ext cx="6212480" cy="4338909"/>
          </a:xfrm>
          <a:prstGeom prst="homePlate">
            <a:avLst>
              <a:gd name="adj" fmla="val 4756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67480" y="528875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62785" y="16560435"/>
            <a:ext cx="8756680" cy="6901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50330" y="7831433"/>
            <a:ext cx="20218959" cy="78121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474411854"/>
              </p:ext>
            </p:extLst>
          </p:nvPr>
        </p:nvGraphicFramePr>
        <p:xfrm>
          <a:off x="2635462" y="16111136"/>
          <a:ext cx="13827323" cy="9974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NR_subbrands_horizontal_NPIw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27" y="27061477"/>
            <a:ext cx="21768737" cy="31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307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48 x 36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49</cp:revision>
  <cp:lastPrinted>2014-10-01T19:43:12Z</cp:lastPrinted>
  <dcterms:created xsi:type="dcterms:W3CDTF">2014-02-02T22:48:48Z</dcterms:created>
  <dcterms:modified xsi:type="dcterms:W3CDTF">2014-11-19T16:11:54Z</dcterms:modified>
</cp:coreProperties>
</file>