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004000" cy="42976800"/>
  <p:notesSz cx="6858000" cy="9144000"/>
  <p:defaultTextStyle>
    <a:defPPr>
      <a:defRPr lang="en-US"/>
    </a:defPPr>
    <a:lvl1pPr marL="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71D8D"/>
    <a:srgbClr val="B516B7"/>
    <a:srgbClr val="D91BD8"/>
    <a:srgbClr val="112B4B"/>
    <a:srgbClr val="D48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 snapToGrid="0" snapToObjects="1">
      <p:cViewPr>
        <p:scale>
          <a:sx n="25" d="100"/>
          <a:sy n="25" d="100"/>
        </p:scale>
        <p:origin x="-4008" y="-504"/>
      </p:cViewPr>
      <p:guideLst>
        <p:guide orient="horz" pos="13536"/>
        <p:guide pos="10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3350669"/>
            <a:ext cx="27203400" cy="92121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4353520"/>
            <a:ext cx="22402800" cy="10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02900" y="1721069"/>
            <a:ext cx="7200900" cy="36669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721069"/>
            <a:ext cx="21069300" cy="36669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5" y="27616577"/>
            <a:ext cx="27203400" cy="853567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5" y="18215405"/>
            <a:ext cx="27203400" cy="9401172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87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620043"/>
            <a:ext cx="14140658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3629218"/>
            <a:ext cx="14140658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90" y="9620043"/>
            <a:ext cx="14146213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90" y="13629218"/>
            <a:ext cx="14146213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3" y="1711113"/>
            <a:ext cx="10529095" cy="728218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6" y="1711117"/>
            <a:ext cx="17891125" cy="36679508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3" y="8993297"/>
            <a:ext cx="10529095" cy="29397328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30083761"/>
            <a:ext cx="19202400" cy="3551558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3840057"/>
            <a:ext cx="19202400" cy="2578608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33635319"/>
            <a:ext cx="19202400" cy="5043802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721065"/>
            <a:ext cx="28803600" cy="71628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027923"/>
            <a:ext cx="28803600" cy="28362702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2476-6EDE-0147-A102-313CB59C2E6B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39833132"/>
            <a:ext cx="10134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2302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2142302" rtl="0" eaLnBrk="1" latinLnBrk="0" hangingPunct="1">
        <a:spcBef>
          <a:spcPct val="20000"/>
        </a:spcBef>
        <a:buFont typeface="Arial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2142302" rtl="0" eaLnBrk="1" latinLnBrk="0" hangingPunct="1">
        <a:spcBef>
          <a:spcPct val="20000"/>
        </a:spcBef>
        <a:buFont typeface="Arial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2142302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214230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2142302" rtl="0" eaLnBrk="1" latinLnBrk="0" hangingPunct="1">
        <a:spcBef>
          <a:spcPct val="20000"/>
        </a:spcBef>
        <a:buFont typeface="Arial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nr1_ucop-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82"/>
            <a:ext cx="32029400" cy="42539048"/>
          </a:xfrm>
          <a:prstGeom prst="rect">
            <a:avLst/>
          </a:prstGeom>
        </p:spPr>
      </p:pic>
      <p:sp>
        <p:nvSpPr>
          <p:cNvPr id="26" name="Parallelogram 31"/>
          <p:cNvSpPr/>
          <p:nvPr/>
        </p:nvSpPr>
        <p:spPr>
          <a:xfrm>
            <a:off x="25400" y="-14218"/>
            <a:ext cx="32004000" cy="9400512"/>
          </a:xfrm>
          <a:custGeom>
            <a:avLst/>
            <a:gdLst>
              <a:gd name="connsiteX0" fmla="*/ 0 w 6505222"/>
              <a:gd name="connsiteY0" fmla="*/ 1552222 h 1552222"/>
              <a:gd name="connsiteX1" fmla="*/ 388056 w 6505222"/>
              <a:gd name="connsiteY1" fmla="*/ 0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28222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14111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865056"/>
              <a:gd name="connsiteY0" fmla="*/ 1552222 h 2540000"/>
              <a:gd name="connsiteX1" fmla="*/ 7056 w 6865056"/>
              <a:gd name="connsiteY1" fmla="*/ 14111 h 2540000"/>
              <a:gd name="connsiteX2" fmla="*/ 6505222 w 6865056"/>
              <a:gd name="connsiteY2" fmla="*/ 0 h 2540000"/>
              <a:gd name="connsiteX3" fmla="*/ 6865056 w 6865056"/>
              <a:gd name="connsiteY3" fmla="*/ 2540000 h 2540000"/>
              <a:gd name="connsiteX4" fmla="*/ 0 w 6865056"/>
              <a:gd name="connsiteY4" fmla="*/ 1552222 h 2540000"/>
              <a:gd name="connsiteX0" fmla="*/ 0 w 6872111"/>
              <a:gd name="connsiteY0" fmla="*/ 1566333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66333 h 2554111"/>
              <a:gd name="connsiteX0" fmla="*/ 0 w 6872111"/>
              <a:gd name="connsiteY0" fmla="*/ 1580444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0 w 6872111"/>
              <a:gd name="connsiteY0" fmla="*/ 1580444 h 2554111"/>
              <a:gd name="connsiteX1" fmla="*/ 2736 w 6872111"/>
              <a:gd name="connsiteY1" fmla="*/ 1094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779407 h 2753074"/>
              <a:gd name="connsiteX1" fmla="*/ 0 w 6873695"/>
              <a:gd name="connsiteY1" fmla="*/ 0 h 2753074"/>
              <a:gd name="connsiteX2" fmla="*/ 6873695 w 6873695"/>
              <a:gd name="connsiteY2" fmla="*/ 198963 h 2753074"/>
              <a:gd name="connsiteX3" fmla="*/ 6866640 w 6873695"/>
              <a:gd name="connsiteY3" fmla="*/ 2753074 h 2753074"/>
              <a:gd name="connsiteX4" fmla="*/ 1584 w 6873695"/>
              <a:gd name="connsiteY4" fmla="*/ 1779407 h 2753074"/>
              <a:gd name="connsiteX0" fmla="*/ 1584 w 6884192"/>
              <a:gd name="connsiteY0" fmla="*/ 1779407 h 2753074"/>
              <a:gd name="connsiteX1" fmla="*/ 0 w 6884192"/>
              <a:gd name="connsiteY1" fmla="*/ 0 h 2753074"/>
              <a:gd name="connsiteX2" fmla="*/ 6884192 w 6884192"/>
              <a:gd name="connsiteY2" fmla="*/ 52029 h 2753074"/>
              <a:gd name="connsiteX3" fmla="*/ 6866640 w 6884192"/>
              <a:gd name="connsiteY3" fmla="*/ 2753074 h 2753074"/>
              <a:gd name="connsiteX4" fmla="*/ 1584 w 6884192"/>
              <a:gd name="connsiteY4" fmla="*/ 1779407 h 2753074"/>
              <a:gd name="connsiteX0" fmla="*/ 1584 w 6873695"/>
              <a:gd name="connsiteY0" fmla="*/ 1790350 h 2764017"/>
              <a:gd name="connsiteX1" fmla="*/ 0 w 6873695"/>
              <a:gd name="connsiteY1" fmla="*/ 10943 h 2764017"/>
              <a:gd name="connsiteX2" fmla="*/ 6873695 w 6873695"/>
              <a:gd name="connsiteY2" fmla="*/ 0 h 2764017"/>
              <a:gd name="connsiteX3" fmla="*/ 6866640 w 6873695"/>
              <a:gd name="connsiteY3" fmla="*/ 2764017 h 2764017"/>
              <a:gd name="connsiteX4" fmla="*/ 1584 w 6873695"/>
              <a:gd name="connsiteY4" fmla="*/ 1790350 h 2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695" h="2764017">
                <a:moveTo>
                  <a:pt x="1584" y="1790350"/>
                </a:moveTo>
                <a:lnTo>
                  <a:pt x="0" y="10943"/>
                </a:lnTo>
                <a:lnTo>
                  <a:pt x="6873695" y="0"/>
                </a:lnTo>
                <a:cubicBezTo>
                  <a:pt x="6871343" y="851370"/>
                  <a:pt x="6868992" y="1912647"/>
                  <a:pt x="6866640" y="2764017"/>
                </a:cubicBezTo>
                <a:lnTo>
                  <a:pt x="1584" y="1790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43705" y="7377154"/>
            <a:ext cx="8909340" cy="806604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Check with conference organizers for their specifications of size and orientation before you start your poster,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The page size of this poster template is 36” x 48” vertical format. Do not change this page size; the printer can scale-to-fit a smaller or larger size when printing. If you need a different shape, start with either a square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Bear in mind that you do not need to fill the whole space allocated by some conference organizers (</a:t>
            </a:r>
            <a:r>
              <a:rPr lang="en-AU" sz="2400" dirty="0" err="1" smtClean="0">
                <a:latin typeface="Lucida Sans"/>
              </a:rPr>
              <a:t>eg</a:t>
            </a:r>
            <a:r>
              <a:rPr lang="en-AU" sz="2400" dirty="0" smtClean="0">
                <a:latin typeface="Lucida Sans"/>
              </a:rPr>
              <a:t>., 8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x 4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in the USA). Do not make your poster bigger than necessary just to fill that given size.</a:t>
            </a:r>
            <a:endParaRPr lang="en-US" sz="24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61" y="1"/>
            <a:ext cx="28610536" cy="4927599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0" dirty="0" smtClean="0">
                <a:solidFill>
                  <a:schemeClr val="bg1"/>
                </a:solidFill>
              </a:rPr>
              <a:t>Headline. Poster size: 36 x 48</a:t>
            </a:r>
            <a:endParaRPr lang="en-US" sz="1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6020" y="3882619"/>
            <a:ext cx="26625377" cy="211178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500" dirty="0" smtClean="0">
                <a:solidFill>
                  <a:schemeClr val="bg1"/>
                </a:solidFill>
              </a:rPr>
              <a:t>Subtitle here. Print at 100%. Graphics will not be cut off. </a:t>
            </a:r>
            <a:endParaRPr lang="en-US" sz="7500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27776804" y="-12191"/>
            <a:ext cx="4227194" cy="10883391"/>
          </a:xfrm>
          <a:prstGeom prst="homePlate">
            <a:avLst>
              <a:gd name="adj" fmla="val 4756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7269106"/>
            <a:ext cx="32004000" cy="57076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0" y="37269106"/>
            <a:ext cx="3333193" cy="5707694"/>
          </a:xfrm>
          <a:prstGeom prst="homePlate">
            <a:avLst>
              <a:gd name="adj" fmla="val 47566"/>
            </a:avLst>
          </a:prstGeom>
          <a:solidFill>
            <a:srgbClr val="D48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648450" y="25663821"/>
            <a:ext cx="8909340" cy="67777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48C22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How to use this poster template…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Keep body text left-aligned. Do </a:t>
            </a:r>
            <a:r>
              <a:rPr lang="en-AU" sz="2400" b="1" dirty="0" smtClean="0">
                <a:latin typeface="Lucida Sans"/>
                <a:cs typeface="Lucida Sans"/>
              </a:rPr>
              <a:t>not</a:t>
            </a:r>
            <a:r>
              <a:rPr lang="en-AU" sz="2400" dirty="0" smtClean="0">
                <a:latin typeface="Lucida Sans"/>
                <a:cs typeface="Lucida Sans"/>
              </a:rPr>
              <a:t> justify the text.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the text, title and poster background can be changed to </a:t>
            </a:r>
            <a:r>
              <a:rPr lang="en-AU" sz="2400" dirty="0">
                <a:latin typeface="Lucida Sans"/>
                <a:cs typeface="Lucida Sans"/>
              </a:rPr>
              <a:t>a</a:t>
            </a:r>
            <a:r>
              <a:rPr lang="en-AU" sz="2400" dirty="0" smtClean="0">
                <a:latin typeface="Lucida Sans"/>
                <a:cs typeface="Lucida Sans"/>
              </a:rPr>
              <a:t>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your choice. Replace photos and graphics to reflect your poster theme.</a:t>
            </a:r>
          </a:p>
          <a:p>
            <a:pPr>
              <a:spcBef>
                <a:spcPct val="40000"/>
              </a:spcBef>
            </a:pPr>
            <a:endParaRPr lang="en-AU" sz="2400" dirty="0">
              <a:latin typeface="Lucida Sans"/>
              <a:cs typeface="Lucida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052800" y="13970000"/>
            <a:ext cx="14884400" cy="9652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0" tIns="228600" rIns="457200" bIns="228600" numCol="2" spcCol="9144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2400" b="1" i="1" dirty="0" smtClean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Rewrite your paper into poster format.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Never put whole sentences in capitals or underline to stress your point; use </a:t>
            </a:r>
            <a:r>
              <a:rPr lang="en-AU" sz="2400" b="1" dirty="0" smtClean="0">
                <a:latin typeface="Lucida Sans"/>
                <a:cs typeface="Lucida Sans"/>
              </a:rPr>
              <a:t>bold</a:t>
            </a:r>
            <a:r>
              <a:rPr lang="en-AU" sz="2400" dirty="0" smtClean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When laying out your poster, leave breathing space around your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Try using photographs or </a:t>
            </a:r>
            <a:r>
              <a:rPr lang="en-AU" sz="2400" dirty="0" err="1" smtClean="0">
                <a:latin typeface="Lucida Sans"/>
                <a:cs typeface="Lucida Sans"/>
              </a:rPr>
              <a:t>colored</a:t>
            </a:r>
            <a:r>
              <a:rPr lang="en-AU" sz="2400" dirty="0" smtClean="0">
                <a:latin typeface="Lucida Sans"/>
                <a:cs typeface="Lucida Sans"/>
              </a:rPr>
              <a:t> graphs. 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Use spellcheck and get someone else to proofread.</a:t>
            </a:r>
          </a:p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Importing / inserting files…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b="1" dirty="0" smtClean="0">
                <a:latin typeface="Lucida Sans"/>
                <a:cs typeface="Lucida Sans"/>
              </a:rPr>
              <a:t>Be aware</a:t>
            </a:r>
            <a:r>
              <a:rPr lang="en-AU" sz="2400" dirty="0" smtClean="0">
                <a:latin typeface="Lucida Sans"/>
                <a:cs typeface="Lucida Sans"/>
              </a:rPr>
              <a:t> of the image size you are importing. The average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photo (5 x 7 inches at 180 dpi) would be about 3Mb (1Mb for B/W </a:t>
            </a:r>
            <a:r>
              <a:rPr lang="en-AU" sz="2400" dirty="0" err="1" smtClean="0">
                <a:latin typeface="Lucida Sans"/>
                <a:cs typeface="Lucida Sans"/>
              </a:rPr>
              <a:t>greyscale</a:t>
            </a:r>
            <a:r>
              <a:rPr lang="en-AU" sz="2400" dirty="0" smtClean="0">
                <a:latin typeface="Lucida Sans"/>
                <a:cs typeface="Lucida Sans"/>
              </a:rPr>
              <a:t>).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Avoid using images from the web because they are too low in resolution. Any image under 1,000k is too small to use.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238437" y="5479277"/>
            <a:ext cx="1432630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pic>
        <p:nvPicPr>
          <p:cNvPr id="7" name="Picture 6" descr="UC_AN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73" y="39046966"/>
            <a:ext cx="13183427" cy="24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294</Words>
  <Application>Microsoft Macintosh PowerPoint</Application>
  <PresentationFormat>Custom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Headline. Poster size: 36 x 48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size: 48 x 36 Headline here</dc:title>
  <dc:creator>jas schaaf</dc:creator>
  <cp:lastModifiedBy>Celeste Rusconi</cp:lastModifiedBy>
  <cp:revision>34</cp:revision>
  <dcterms:created xsi:type="dcterms:W3CDTF">2014-02-02T22:48:48Z</dcterms:created>
  <dcterms:modified xsi:type="dcterms:W3CDTF">2014-11-24T17:14:50Z</dcterms:modified>
</cp:coreProperties>
</file>