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2976800" cy="32004000"/>
  <p:notesSz cx="7010400" cy="9296400"/>
  <p:defaultTextStyle>
    <a:defPPr>
      <a:defRPr lang="en-US"/>
    </a:defPPr>
    <a:lvl1pPr marL="0" algn="l" defTabSz="2142302" rtl="0" eaLnBrk="1" latinLnBrk="0" hangingPunct="1">
      <a:defRPr sz="8400" kern="1200">
        <a:solidFill>
          <a:schemeClr val="tx1"/>
        </a:solidFill>
        <a:latin typeface="+mn-lt"/>
        <a:ea typeface="+mn-ea"/>
        <a:cs typeface="+mn-cs"/>
      </a:defRPr>
    </a:lvl1pPr>
    <a:lvl2pPr marL="2142302" algn="l" defTabSz="2142302" rtl="0" eaLnBrk="1" latinLnBrk="0" hangingPunct="1">
      <a:defRPr sz="8400" kern="1200">
        <a:solidFill>
          <a:schemeClr val="tx1"/>
        </a:solidFill>
        <a:latin typeface="+mn-lt"/>
        <a:ea typeface="+mn-ea"/>
        <a:cs typeface="+mn-cs"/>
      </a:defRPr>
    </a:lvl2pPr>
    <a:lvl3pPr marL="4284604" algn="l" defTabSz="2142302" rtl="0" eaLnBrk="1" latinLnBrk="0" hangingPunct="1">
      <a:defRPr sz="8400" kern="1200">
        <a:solidFill>
          <a:schemeClr val="tx1"/>
        </a:solidFill>
        <a:latin typeface="+mn-lt"/>
        <a:ea typeface="+mn-ea"/>
        <a:cs typeface="+mn-cs"/>
      </a:defRPr>
    </a:lvl3pPr>
    <a:lvl4pPr marL="6426906" algn="l" defTabSz="2142302" rtl="0" eaLnBrk="1" latinLnBrk="0" hangingPunct="1">
      <a:defRPr sz="8400" kern="1200">
        <a:solidFill>
          <a:schemeClr val="tx1"/>
        </a:solidFill>
        <a:latin typeface="+mn-lt"/>
        <a:ea typeface="+mn-ea"/>
        <a:cs typeface="+mn-cs"/>
      </a:defRPr>
    </a:lvl4pPr>
    <a:lvl5pPr marL="8569208" algn="l" defTabSz="2142302" rtl="0" eaLnBrk="1" latinLnBrk="0" hangingPunct="1">
      <a:defRPr sz="8400" kern="1200">
        <a:solidFill>
          <a:schemeClr val="tx1"/>
        </a:solidFill>
        <a:latin typeface="+mn-lt"/>
        <a:ea typeface="+mn-ea"/>
        <a:cs typeface="+mn-cs"/>
      </a:defRPr>
    </a:lvl5pPr>
    <a:lvl6pPr marL="10711510" algn="l" defTabSz="2142302" rtl="0" eaLnBrk="1" latinLnBrk="0" hangingPunct="1">
      <a:defRPr sz="8400" kern="1200">
        <a:solidFill>
          <a:schemeClr val="tx1"/>
        </a:solidFill>
        <a:latin typeface="+mn-lt"/>
        <a:ea typeface="+mn-ea"/>
        <a:cs typeface="+mn-cs"/>
      </a:defRPr>
    </a:lvl6pPr>
    <a:lvl7pPr marL="12853812" algn="l" defTabSz="2142302" rtl="0" eaLnBrk="1" latinLnBrk="0" hangingPunct="1">
      <a:defRPr sz="8400" kern="1200">
        <a:solidFill>
          <a:schemeClr val="tx1"/>
        </a:solidFill>
        <a:latin typeface="+mn-lt"/>
        <a:ea typeface="+mn-ea"/>
        <a:cs typeface="+mn-cs"/>
      </a:defRPr>
    </a:lvl7pPr>
    <a:lvl8pPr marL="14996114" algn="l" defTabSz="2142302" rtl="0" eaLnBrk="1" latinLnBrk="0" hangingPunct="1">
      <a:defRPr sz="8400" kern="1200">
        <a:solidFill>
          <a:schemeClr val="tx1"/>
        </a:solidFill>
        <a:latin typeface="+mn-lt"/>
        <a:ea typeface="+mn-ea"/>
        <a:cs typeface="+mn-cs"/>
      </a:defRPr>
    </a:lvl8pPr>
    <a:lvl9pPr marL="17138416" algn="l" defTabSz="2142302" rtl="0" eaLnBrk="1" latinLnBrk="0" hangingPunct="1">
      <a:defRPr sz="8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631"/>
    <a:srgbClr val="D4B927"/>
    <a:srgbClr val="F00F28"/>
    <a:srgbClr val="5196E4"/>
    <a:srgbClr val="E4A81D"/>
    <a:srgbClr val="00D300"/>
    <a:srgbClr val="008E00"/>
    <a:srgbClr val="289BFF"/>
    <a:srgbClr val="B71D8D"/>
    <a:srgbClr val="B516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9821" autoAdjust="0"/>
  </p:normalViewPr>
  <p:slideViewPr>
    <p:cSldViewPr snapToGrid="0" snapToObjects="1">
      <p:cViewPr>
        <p:scale>
          <a:sx n="33" d="100"/>
          <a:sy n="33" d="100"/>
        </p:scale>
        <p:origin x="-2448" y="-1080"/>
      </p:cViewPr>
      <p:guideLst>
        <p:guide orient="horz" pos="10080"/>
        <p:guide pos="135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E453B-0D8F-244A-B50D-239B00A73054}" type="doc">
      <dgm:prSet loTypeId="urn:microsoft.com/office/officeart/2005/8/layout/cycle2" loCatId="" qsTypeId="urn:microsoft.com/office/officeart/2005/8/quickstyle/simple1" qsCatId="simple" csTypeId="urn:microsoft.com/office/officeart/2005/8/colors/colorful2" csCatId="colorful" phldr="1"/>
      <dgm:spPr/>
      <dgm:t>
        <a:bodyPr/>
        <a:lstStyle/>
        <a:p>
          <a:endParaRPr lang="en-US"/>
        </a:p>
      </dgm:t>
    </dgm:pt>
    <dgm:pt modelId="{301FD4FC-CC35-314B-A57E-3E92040FEBE4}">
      <dgm:prSet phldrT="[Text]" custT="1"/>
      <dgm:spPr>
        <a:effectLst>
          <a:outerShdw blurRad="50800" dist="38100" dir="2700000" algn="tl" rotWithShape="0">
            <a:prstClr val="black">
              <a:alpha val="40000"/>
            </a:prstClr>
          </a:outerShdw>
        </a:effectLst>
      </dgm:spPr>
      <dgm:t>
        <a:bodyPr/>
        <a:lstStyle/>
        <a:p>
          <a:r>
            <a:rPr lang="es-ES_tradnl" sz="2800" dirty="0" smtClean="0"/>
            <a:t>Trate de usar una imagen interesante para romper la monotonía del texto.</a:t>
          </a:r>
          <a:endParaRPr lang="en-US" sz="2800" dirty="0" smtClean="0"/>
        </a:p>
      </dgm:t>
    </dgm:pt>
    <dgm:pt modelId="{B2381F07-2CDA-E745-BF6A-72948A5F14C0}" type="parTrans" cxnId="{AAB9E665-C826-2145-BD54-908EEF43B229}">
      <dgm:prSet/>
      <dgm:spPr/>
      <dgm:t>
        <a:bodyPr/>
        <a:lstStyle/>
        <a:p>
          <a:endParaRPr lang="en-US"/>
        </a:p>
      </dgm:t>
    </dgm:pt>
    <dgm:pt modelId="{52562560-2205-B240-B15F-447E1D591BF3}" type="sibTrans" cxnId="{AAB9E665-C826-2145-BD54-908EEF43B229}">
      <dgm:prSet/>
      <dgm:spPr>
        <a:effectLst>
          <a:outerShdw blurRad="50800" dist="38100" dir="2700000" algn="tl" rotWithShape="0">
            <a:prstClr val="black">
              <a:alpha val="40000"/>
            </a:prstClr>
          </a:outerShdw>
        </a:effectLst>
      </dgm:spPr>
      <dgm:t>
        <a:bodyPr/>
        <a:lstStyle/>
        <a:p>
          <a:endParaRPr lang="en-US"/>
        </a:p>
      </dgm:t>
    </dgm:pt>
    <dgm:pt modelId="{D22ECF56-FC2D-FE4E-B4CC-9A806126F511}">
      <dgm:prSet phldrT="[Text]" phldr="1"/>
      <dgm:spPr>
        <a:effectLst>
          <a:outerShdw blurRad="50800" dist="38100" dir="2700000" algn="tl" rotWithShape="0">
            <a:prstClr val="black">
              <a:alpha val="40000"/>
            </a:prstClr>
          </a:outerShdw>
        </a:effectLst>
      </dgm:spPr>
      <dgm:t>
        <a:bodyPr/>
        <a:lstStyle/>
        <a:p>
          <a:endParaRPr lang="en-US" dirty="0"/>
        </a:p>
      </dgm:t>
    </dgm:pt>
    <dgm:pt modelId="{6E84267F-3A18-F54D-BAD9-033ACBADD1E0}" type="parTrans" cxnId="{7C7082EA-92CB-FF45-A2D2-A0BDC7957C13}">
      <dgm:prSet/>
      <dgm:spPr/>
      <dgm:t>
        <a:bodyPr/>
        <a:lstStyle/>
        <a:p>
          <a:endParaRPr lang="en-US"/>
        </a:p>
      </dgm:t>
    </dgm:pt>
    <dgm:pt modelId="{83ECF861-30C0-EE44-9931-71069B84ADE9}" type="sibTrans" cxnId="{7C7082EA-92CB-FF45-A2D2-A0BDC7957C13}">
      <dgm:prSet/>
      <dgm:spPr>
        <a:effectLst>
          <a:outerShdw blurRad="50800" dist="38100" dir="2700000" algn="tl" rotWithShape="0">
            <a:prstClr val="black">
              <a:alpha val="40000"/>
            </a:prstClr>
          </a:outerShdw>
        </a:effectLst>
      </dgm:spPr>
      <dgm:t>
        <a:bodyPr/>
        <a:lstStyle/>
        <a:p>
          <a:endParaRPr lang="en-US"/>
        </a:p>
      </dgm:t>
    </dgm:pt>
    <dgm:pt modelId="{7E97B8D3-8358-7048-9547-A759B87E5EDA}">
      <dgm:prSet phldrT="[Text]" phldr="1"/>
      <dgm:spPr>
        <a:effectLst>
          <a:outerShdw blurRad="50800" dist="38100" dir="2700000" algn="tl" rotWithShape="0">
            <a:prstClr val="black">
              <a:alpha val="40000"/>
            </a:prstClr>
          </a:outerShdw>
        </a:effectLst>
      </dgm:spPr>
      <dgm:t>
        <a:bodyPr/>
        <a:lstStyle/>
        <a:p>
          <a:endParaRPr lang="en-US"/>
        </a:p>
      </dgm:t>
    </dgm:pt>
    <dgm:pt modelId="{6E11CD09-44A9-FF45-A0BA-687A6E541B67}" type="parTrans" cxnId="{8250E684-CC6D-4A46-885E-1239B6F7CB9A}">
      <dgm:prSet/>
      <dgm:spPr/>
      <dgm:t>
        <a:bodyPr/>
        <a:lstStyle/>
        <a:p>
          <a:endParaRPr lang="en-US"/>
        </a:p>
      </dgm:t>
    </dgm:pt>
    <dgm:pt modelId="{8BE97173-F7CC-2041-BD88-2CFA1F9A8FB8}" type="sibTrans" cxnId="{8250E684-CC6D-4A46-885E-1239B6F7CB9A}">
      <dgm:prSet/>
      <dgm:spPr>
        <a:effectLst>
          <a:outerShdw blurRad="50800" dist="38100" dir="2700000" algn="tl" rotWithShape="0">
            <a:prstClr val="black">
              <a:alpha val="40000"/>
            </a:prstClr>
          </a:outerShdw>
        </a:effectLst>
      </dgm:spPr>
      <dgm:t>
        <a:bodyPr/>
        <a:lstStyle/>
        <a:p>
          <a:endParaRPr lang="en-US"/>
        </a:p>
      </dgm:t>
    </dgm:pt>
    <dgm:pt modelId="{2A3E625E-F91C-FF4A-89F5-3B6D9FD9FF11}">
      <dgm:prSet phldrT="[Text]" phldr="1"/>
      <dgm:spPr>
        <a:effectLst>
          <a:outerShdw blurRad="50800" dist="38100" dir="2700000" algn="tl" rotWithShape="0">
            <a:prstClr val="black">
              <a:alpha val="40000"/>
            </a:prstClr>
          </a:outerShdw>
        </a:effectLst>
      </dgm:spPr>
      <dgm:t>
        <a:bodyPr/>
        <a:lstStyle/>
        <a:p>
          <a:endParaRPr lang="en-US"/>
        </a:p>
      </dgm:t>
    </dgm:pt>
    <dgm:pt modelId="{F4ADCAFF-A0E0-F74F-BF5E-633D71D7FC1D}" type="parTrans" cxnId="{9C142E97-3D40-614C-A4B4-0272A522E916}">
      <dgm:prSet/>
      <dgm:spPr/>
      <dgm:t>
        <a:bodyPr/>
        <a:lstStyle/>
        <a:p>
          <a:endParaRPr lang="en-US"/>
        </a:p>
      </dgm:t>
    </dgm:pt>
    <dgm:pt modelId="{E7F04D95-F447-1E4B-BE20-E8627D6D81AB}" type="sibTrans" cxnId="{9C142E97-3D40-614C-A4B4-0272A522E916}">
      <dgm:prSet/>
      <dgm:spPr>
        <a:effectLst>
          <a:outerShdw blurRad="50800" dist="38100" dir="2700000" algn="tl" rotWithShape="0">
            <a:prstClr val="black">
              <a:alpha val="40000"/>
            </a:prstClr>
          </a:outerShdw>
        </a:effectLst>
      </dgm:spPr>
      <dgm:t>
        <a:bodyPr/>
        <a:lstStyle/>
        <a:p>
          <a:endParaRPr lang="en-US"/>
        </a:p>
      </dgm:t>
    </dgm:pt>
    <dgm:pt modelId="{8AC45FFB-041B-2846-9C66-41E068E717B8}">
      <dgm:prSet phldrT="[Text]" phldr="1"/>
      <dgm:spPr>
        <a:effectLst>
          <a:outerShdw blurRad="50800" dist="38100" dir="2700000" algn="tl" rotWithShape="0">
            <a:prstClr val="black">
              <a:alpha val="40000"/>
            </a:prstClr>
          </a:outerShdw>
        </a:effectLst>
      </dgm:spPr>
      <dgm:t>
        <a:bodyPr/>
        <a:lstStyle/>
        <a:p>
          <a:endParaRPr lang="en-US" dirty="0"/>
        </a:p>
      </dgm:t>
    </dgm:pt>
    <dgm:pt modelId="{778396B2-D50F-B54E-9C5C-0C07E28BDA58}" type="parTrans" cxnId="{C477FE4F-A98C-ED43-9B09-AFB6DF3EFD36}">
      <dgm:prSet/>
      <dgm:spPr/>
      <dgm:t>
        <a:bodyPr/>
        <a:lstStyle/>
        <a:p>
          <a:endParaRPr lang="en-US"/>
        </a:p>
      </dgm:t>
    </dgm:pt>
    <dgm:pt modelId="{D03978F4-5DD6-034A-9588-141EAD7C20A2}" type="sibTrans" cxnId="{C477FE4F-A98C-ED43-9B09-AFB6DF3EFD36}">
      <dgm:prSet/>
      <dgm:spPr>
        <a:effectLst>
          <a:outerShdw blurRad="50800" dist="38100" dir="2700000" algn="tl" rotWithShape="0">
            <a:prstClr val="black">
              <a:alpha val="40000"/>
            </a:prstClr>
          </a:outerShdw>
        </a:effectLst>
      </dgm:spPr>
      <dgm:t>
        <a:bodyPr/>
        <a:lstStyle/>
        <a:p>
          <a:endParaRPr lang="en-US"/>
        </a:p>
      </dgm:t>
    </dgm:pt>
    <dgm:pt modelId="{8B030B91-1E41-A44D-8DF3-0E4BCB6D198D}" type="pres">
      <dgm:prSet presAssocID="{38BE453B-0D8F-244A-B50D-239B00A73054}" presName="cycle" presStyleCnt="0">
        <dgm:presLayoutVars>
          <dgm:dir/>
          <dgm:resizeHandles val="exact"/>
        </dgm:presLayoutVars>
      </dgm:prSet>
      <dgm:spPr/>
      <dgm:t>
        <a:bodyPr/>
        <a:lstStyle/>
        <a:p>
          <a:endParaRPr lang="en-US"/>
        </a:p>
      </dgm:t>
    </dgm:pt>
    <dgm:pt modelId="{5BFCD2AD-7541-854B-A006-5032B22939CC}" type="pres">
      <dgm:prSet presAssocID="{301FD4FC-CC35-314B-A57E-3E92040FEBE4}" presName="node" presStyleLbl="node1" presStyleIdx="0" presStyleCnt="5" custRadScaleRad="100858">
        <dgm:presLayoutVars>
          <dgm:bulletEnabled val="1"/>
        </dgm:presLayoutVars>
      </dgm:prSet>
      <dgm:spPr/>
      <dgm:t>
        <a:bodyPr/>
        <a:lstStyle/>
        <a:p>
          <a:endParaRPr lang="en-US"/>
        </a:p>
      </dgm:t>
    </dgm:pt>
    <dgm:pt modelId="{D37817C8-B819-274B-A583-0B9A55291C16}" type="pres">
      <dgm:prSet presAssocID="{52562560-2205-B240-B15F-447E1D591BF3}" presName="sibTrans" presStyleLbl="sibTrans2D1" presStyleIdx="0" presStyleCnt="5"/>
      <dgm:spPr/>
      <dgm:t>
        <a:bodyPr/>
        <a:lstStyle/>
        <a:p>
          <a:endParaRPr lang="en-US"/>
        </a:p>
      </dgm:t>
    </dgm:pt>
    <dgm:pt modelId="{1EF52C3F-069E-2E40-9897-40278DC673AF}" type="pres">
      <dgm:prSet presAssocID="{52562560-2205-B240-B15F-447E1D591BF3}" presName="connectorText" presStyleLbl="sibTrans2D1" presStyleIdx="0" presStyleCnt="5"/>
      <dgm:spPr/>
      <dgm:t>
        <a:bodyPr/>
        <a:lstStyle/>
        <a:p>
          <a:endParaRPr lang="en-US"/>
        </a:p>
      </dgm:t>
    </dgm:pt>
    <dgm:pt modelId="{CDF108A7-84F2-C148-ADB0-2F5457FF8D25}" type="pres">
      <dgm:prSet presAssocID="{D22ECF56-FC2D-FE4E-B4CC-9A806126F511}" presName="node" presStyleLbl="node1" presStyleIdx="1" presStyleCnt="5">
        <dgm:presLayoutVars>
          <dgm:bulletEnabled val="1"/>
        </dgm:presLayoutVars>
      </dgm:prSet>
      <dgm:spPr/>
      <dgm:t>
        <a:bodyPr/>
        <a:lstStyle/>
        <a:p>
          <a:endParaRPr lang="en-US"/>
        </a:p>
      </dgm:t>
    </dgm:pt>
    <dgm:pt modelId="{27EC3639-F716-FA4B-B44B-0A1D9879D750}" type="pres">
      <dgm:prSet presAssocID="{83ECF861-30C0-EE44-9931-71069B84ADE9}" presName="sibTrans" presStyleLbl="sibTrans2D1" presStyleIdx="1" presStyleCnt="5"/>
      <dgm:spPr/>
      <dgm:t>
        <a:bodyPr/>
        <a:lstStyle/>
        <a:p>
          <a:endParaRPr lang="en-US"/>
        </a:p>
      </dgm:t>
    </dgm:pt>
    <dgm:pt modelId="{95420CA3-7BBF-044B-AD82-F2AE643127F7}" type="pres">
      <dgm:prSet presAssocID="{83ECF861-30C0-EE44-9931-71069B84ADE9}" presName="connectorText" presStyleLbl="sibTrans2D1" presStyleIdx="1" presStyleCnt="5"/>
      <dgm:spPr/>
      <dgm:t>
        <a:bodyPr/>
        <a:lstStyle/>
        <a:p>
          <a:endParaRPr lang="en-US"/>
        </a:p>
      </dgm:t>
    </dgm:pt>
    <dgm:pt modelId="{AFEF8F1F-50B1-FA41-9252-F9B572EBD654}" type="pres">
      <dgm:prSet presAssocID="{7E97B8D3-8358-7048-9547-A759B87E5EDA}" presName="node" presStyleLbl="node1" presStyleIdx="2" presStyleCnt="5">
        <dgm:presLayoutVars>
          <dgm:bulletEnabled val="1"/>
        </dgm:presLayoutVars>
      </dgm:prSet>
      <dgm:spPr/>
      <dgm:t>
        <a:bodyPr/>
        <a:lstStyle/>
        <a:p>
          <a:endParaRPr lang="en-US"/>
        </a:p>
      </dgm:t>
    </dgm:pt>
    <dgm:pt modelId="{0A32E515-B6BD-644F-AF14-50D513C85A39}" type="pres">
      <dgm:prSet presAssocID="{8BE97173-F7CC-2041-BD88-2CFA1F9A8FB8}" presName="sibTrans" presStyleLbl="sibTrans2D1" presStyleIdx="2" presStyleCnt="5"/>
      <dgm:spPr/>
      <dgm:t>
        <a:bodyPr/>
        <a:lstStyle/>
        <a:p>
          <a:endParaRPr lang="en-US"/>
        </a:p>
      </dgm:t>
    </dgm:pt>
    <dgm:pt modelId="{56548878-F5EF-1D4D-B5B6-51D46FB48242}" type="pres">
      <dgm:prSet presAssocID="{8BE97173-F7CC-2041-BD88-2CFA1F9A8FB8}" presName="connectorText" presStyleLbl="sibTrans2D1" presStyleIdx="2" presStyleCnt="5"/>
      <dgm:spPr/>
      <dgm:t>
        <a:bodyPr/>
        <a:lstStyle/>
        <a:p>
          <a:endParaRPr lang="en-US"/>
        </a:p>
      </dgm:t>
    </dgm:pt>
    <dgm:pt modelId="{26315C6D-E0A6-884B-903D-CB7012F362AB}" type="pres">
      <dgm:prSet presAssocID="{2A3E625E-F91C-FF4A-89F5-3B6D9FD9FF11}" presName="node" presStyleLbl="node1" presStyleIdx="3" presStyleCnt="5">
        <dgm:presLayoutVars>
          <dgm:bulletEnabled val="1"/>
        </dgm:presLayoutVars>
      </dgm:prSet>
      <dgm:spPr/>
      <dgm:t>
        <a:bodyPr/>
        <a:lstStyle/>
        <a:p>
          <a:endParaRPr lang="en-US"/>
        </a:p>
      </dgm:t>
    </dgm:pt>
    <dgm:pt modelId="{6D98BC8D-DFB7-304C-8E13-3AFB2BB2B191}" type="pres">
      <dgm:prSet presAssocID="{E7F04D95-F447-1E4B-BE20-E8627D6D81AB}" presName="sibTrans" presStyleLbl="sibTrans2D1" presStyleIdx="3" presStyleCnt="5"/>
      <dgm:spPr/>
      <dgm:t>
        <a:bodyPr/>
        <a:lstStyle/>
        <a:p>
          <a:endParaRPr lang="en-US"/>
        </a:p>
      </dgm:t>
    </dgm:pt>
    <dgm:pt modelId="{130D70D2-54A6-2E45-8A59-A6A95605398D}" type="pres">
      <dgm:prSet presAssocID="{E7F04D95-F447-1E4B-BE20-E8627D6D81AB}" presName="connectorText" presStyleLbl="sibTrans2D1" presStyleIdx="3" presStyleCnt="5"/>
      <dgm:spPr/>
      <dgm:t>
        <a:bodyPr/>
        <a:lstStyle/>
        <a:p>
          <a:endParaRPr lang="en-US"/>
        </a:p>
      </dgm:t>
    </dgm:pt>
    <dgm:pt modelId="{36A36A1F-651F-3246-82C6-8EBDD523757A}" type="pres">
      <dgm:prSet presAssocID="{8AC45FFB-041B-2846-9C66-41E068E717B8}" presName="node" presStyleLbl="node1" presStyleIdx="4" presStyleCnt="5">
        <dgm:presLayoutVars>
          <dgm:bulletEnabled val="1"/>
        </dgm:presLayoutVars>
      </dgm:prSet>
      <dgm:spPr/>
      <dgm:t>
        <a:bodyPr/>
        <a:lstStyle/>
        <a:p>
          <a:endParaRPr lang="en-US"/>
        </a:p>
      </dgm:t>
    </dgm:pt>
    <dgm:pt modelId="{1AB545AD-63BC-E546-977D-FD0DBE11B2BC}" type="pres">
      <dgm:prSet presAssocID="{D03978F4-5DD6-034A-9588-141EAD7C20A2}" presName="sibTrans" presStyleLbl="sibTrans2D1" presStyleIdx="4" presStyleCnt="5"/>
      <dgm:spPr/>
      <dgm:t>
        <a:bodyPr/>
        <a:lstStyle/>
        <a:p>
          <a:endParaRPr lang="en-US"/>
        </a:p>
      </dgm:t>
    </dgm:pt>
    <dgm:pt modelId="{5DAD2256-FAB3-EE44-960D-E8F628131B7D}" type="pres">
      <dgm:prSet presAssocID="{D03978F4-5DD6-034A-9588-141EAD7C20A2}" presName="connectorText" presStyleLbl="sibTrans2D1" presStyleIdx="4" presStyleCnt="5"/>
      <dgm:spPr/>
      <dgm:t>
        <a:bodyPr/>
        <a:lstStyle/>
        <a:p>
          <a:endParaRPr lang="en-US"/>
        </a:p>
      </dgm:t>
    </dgm:pt>
  </dgm:ptLst>
  <dgm:cxnLst>
    <dgm:cxn modelId="{331734CC-C972-6A47-A847-8CA43AEBC304}" type="presOf" srcId="{38BE453B-0D8F-244A-B50D-239B00A73054}" destId="{8B030B91-1E41-A44D-8DF3-0E4BCB6D198D}" srcOrd="0" destOrd="0" presId="urn:microsoft.com/office/officeart/2005/8/layout/cycle2"/>
    <dgm:cxn modelId="{DE0B1C59-3A72-6B44-8B5A-39D006710AAD}" type="presOf" srcId="{8BE97173-F7CC-2041-BD88-2CFA1F9A8FB8}" destId="{0A32E515-B6BD-644F-AF14-50D513C85A39}" srcOrd="0" destOrd="0" presId="urn:microsoft.com/office/officeart/2005/8/layout/cycle2"/>
    <dgm:cxn modelId="{94864EA0-4906-4843-820B-EE3CFD235919}" type="presOf" srcId="{D03978F4-5DD6-034A-9588-141EAD7C20A2}" destId="{5DAD2256-FAB3-EE44-960D-E8F628131B7D}" srcOrd="1" destOrd="0" presId="urn:microsoft.com/office/officeart/2005/8/layout/cycle2"/>
    <dgm:cxn modelId="{7C7082EA-92CB-FF45-A2D2-A0BDC7957C13}" srcId="{38BE453B-0D8F-244A-B50D-239B00A73054}" destId="{D22ECF56-FC2D-FE4E-B4CC-9A806126F511}" srcOrd="1" destOrd="0" parTransId="{6E84267F-3A18-F54D-BAD9-033ACBADD1E0}" sibTransId="{83ECF861-30C0-EE44-9931-71069B84ADE9}"/>
    <dgm:cxn modelId="{66A6C183-9181-7148-BB6F-7F195E705783}" type="presOf" srcId="{301FD4FC-CC35-314B-A57E-3E92040FEBE4}" destId="{5BFCD2AD-7541-854B-A006-5032B22939CC}" srcOrd="0" destOrd="0" presId="urn:microsoft.com/office/officeart/2005/8/layout/cycle2"/>
    <dgm:cxn modelId="{8C4C0140-8881-4F41-BA60-18173A2E902E}" type="presOf" srcId="{2A3E625E-F91C-FF4A-89F5-3B6D9FD9FF11}" destId="{26315C6D-E0A6-884B-903D-CB7012F362AB}" srcOrd="0" destOrd="0" presId="urn:microsoft.com/office/officeart/2005/8/layout/cycle2"/>
    <dgm:cxn modelId="{C477FE4F-A98C-ED43-9B09-AFB6DF3EFD36}" srcId="{38BE453B-0D8F-244A-B50D-239B00A73054}" destId="{8AC45FFB-041B-2846-9C66-41E068E717B8}" srcOrd="4" destOrd="0" parTransId="{778396B2-D50F-B54E-9C5C-0C07E28BDA58}" sibTransId="{D03978F4-5DD6-034A-9588-141EAD7C20A2}"/>
    <dgm:cxn modelId="{9C142E97-3D40-614C-A4B4-0272A522E916}" srcId="{38BE453B-0D8F-244A-B50D-239B00A73054}" destId="{2A3E625E-F91C-FF4A-89F5-3B6D9FD9FF11}" srcOrd="3" destOrd="0" parTransId="{F4ADCAFF-A0E0-F74F-BF5E-633D71D7FC1D}" sibTransId="{E7F04D95-F447-1E4B-BE20-E8627D6D81AB}"/>
    <dgm:cxn modelId="{136FC0CA-6DF3-E544-B92F-D384064D7560}" type="presOf" srcId="{8AC45FFB-041B-2846-9C66-41E068E717B8}" destId="{36A36A1F-651F-3246-82C6-8EBDD523757A}" srcOrd="0" destOrd="0" presId="urn:microsoft.com/office/officeart/2005/8/layout/cycle2"/>
    <dgm:cxn modelId="{AAB9E665-C826-2145-BD54-908EEF43B229}" srcId="{38BE453B-0D8F-244A-B50D-239B00A73054}" destId="{301FD4FC-CC35-314B-A57E-3E92040FEBE4}" srcOrd="0" destOrd="0" parTransId="{B2381F07-2CDA-E745-BF6A-72948A5F14C0}" sibTransId="{52562560-2205-B240-B15F-447E1D591BF3}"/>
    <dgm:cxn modelId="{60D20432-994F-1846-BDBA-E8D7597EE2EC}" type="presOf" srcId="{52562560-2205-B240-B15F-447E1D591BF3}" destId="{1EF52C3F-069E-2E40-9897-40278DC673AF}" srcOrd="1" destOrd="0" presId="urn:microsoft.com/office/officeart/2005/8/layout/cycle2"/>
    <dgm:cxn modelId="{8848F46C-19F7-7845-AE88-1566F688AFB9}" type="presOf" srcId="{83ECF861-30C0-EE44-9931-71069B84ADE9}" destId="{95420CA3-7BBF-044B-AD82-F2AE643127F7}" srcOrd="1" destOrd="0" presId="urn:microsoft.com/office/officeart/2005/8/layout/cycle2"/>
    <dgm:cxn modelId="{59D59188-1CC8-2F41-9250-E95AF639345F}" type="presOf" srcId="{83ECF861-30C0-EE44-9931-71069B84ADE9}" destId="{27EC3639-F716-FA4B-B44B-0A1D9879D750}" srcOrd="0" destOrd="0" presId="urn:microsoft.com/office/officeart/2005/8/layout/cycle2"/>
    <dgm:cxn modelId="{7DA9AD70-C114-3948-8E94-4A48F0193368}" type="presOf" srcId="{E7F04D95-F447-1E4B-BE20-E8627D6D81AB}" destId="{6D98BC8D-DFB7-304C-8E13-3AFB2BB2B191}" srcOrd="0" destOrd="0" presId="urn:microsoft.com/office/officeart/2005/8/layout/cycle2"/>
    <dgm:cxn modelId="{ADC494F0-B0AA-6B43-8BC8-9DF3946DE477}" type="presOf" srcId="{D22ECF56-FC2D-FE4E-B4CC-9A806126F511}" destId="{CDF108A7-84F2-C148-ADB0-2F5457FF8D25}" srcOrd="0" destOrd="0" presId="urn:microsoft.com/office/officeart/2005/8/layout/cycle2"/>
    <dgm:cxn modelId="{2225E2F4-DE5D-6E44-B07E-A13D2E690ABD}" type="presOf" srcId="{D03978F4-5DD6-034A-9588-141EAD7C20A2}" destId="{1AB545AD-63BC-E546-977D-FD0DBE11B2BC}" srcOrd="0" destOrd="0" presId="urn:microsoft.com/office/officeart/2005/8/layout/cycle2"/>
    <dgm:cxn modelId="{1002BB13-C300-8844-A5F4-854F8D9BDA2F}" type="presOf" srcId="{E7F04D95-F447-1E4B-BE20-E8627D6D81AB}" destId="{130D70D2-54A6-2E45-8A59-A6A95605398D}" srcOrd="1" destOrd="0" presId="urn:microsoft.com/office/officeart/2005/8/layout/cycle2"/>
    <dgm:cxn modelId="{7EB17902-E21D-6145-B575-2439FBCDB41E}" type="presOf" srcId="{52562560-2205-B240-B15F-447E1D591BF3}" destId="{D37817C8-B819-274B-A583-0B9A55291C16}" srcOrd="0" destOrd="0" presId="urn:microsoft.com/office/officeart/2005/8/layout/cycle2"/>
    <dgm:cxn modelId="{8250E684-CC6D-4A46-885E-1239B6F7CB9A}" srcId="{38BE453B-0D8F-244A-B50D-239B00A73054}" destId="{7E97B8D3-8358-7048-9547-A759B87E5EDA}" srcOrd="2" destOrd="0" parTransId="{6E11CD09-44A9-FF45-A0BA-687A6E541B67}" sibTransId="{8BE97173-F7CC-2041-BD88-2CFA1F9A8FB8}"/>
    <dgm:cxn modelId="{B6BC1401-7EA8-1641-8CE1-335D3E1F6B13}" type="presOf" srcId="{7E97B8D3-8358-7048-9547-A759B87E5EDA}" destId="{AFEF8F1F-50B1-FA41-9252-F9B572EBD654}" srcOrd="0" destOrd="0" presId="urn:microsoft.com/office/officeart/2005/8/layout/cycle2"/>
    <dgm:cxn modelId="{C703BFB0-0353-554D-BAD2-1E8A3FB74B91}" type="presOf" srcId="{8BE97173-F7CC-2041-BD88-2CFA1F9A8FB8}" destId="{56548878-F5EF-1D4D-B5B6-51D46FB48242}" srcOrd="1" destOrd="0" presId="urn:microsoft.com/office/officeart/2005/8/layout/cycle2"/>
    <dgm:cxn modelId="{6237B544-9032-DD4E-B707-A2777AFB03CF}" type="presParOf" srcId="{8B030B91-1E41-A44D-8DF3-0E4BCB6D198D}" destId="{5BFCD2AD-7541-854B-A006-5032B22939CC}" srcOrd="0" destOrd="0" presId="urn:microsoft.com/office/officeart/2005/8/layout/cycle2"/>
    <dgm:cxn modelId="{27F430C6-1B88-914B-81DD-E1DABF99D869}" type="presParOf" srcId="{8B030B91-1E41-A44D-8DF3-0E4BCB6D198D}" destId="{D37817C8-B819-274B-A583-0B9A55291C16}" srcOrd="1" destOrd="0" presId="urn:microsoft.com/office/officeart/2005/8/layout/cycle2"/>
    <dgm:cxn modelId="{634A702D-A47D-E943-8C15-DFD0708345AE}" type="presParOf" srcId="{D37817C8-B819-274B-A583-0B9A55291C16}" destId="{1EF52C3F-069E-2E40-9897-40278DC673AF}" srcOrd="0" destOrd="0" presId="urn:microsoft.com/office/officeart/2005/8/layout/cycle2"/>
    <dgm:cxn modelId="{0C33AD6E-1D73-DD4C-8493-8E12E7A75D8B}" type="presParOf" srcId="{8B030B91-1E41-A44D-8DF3-0E4BCB6D198D}" destId="{CDF108A7-84F2-C148-ADB0-2F5457FF8D25}" srcOrd="2" destOrd="0" presId="urn:microsoft.com/office/officeart/2005/8/layout/cycle2"/>
    <dgm:cxn modelId="{2CE9867D-C814-6B47-A48E-462E7B92F651}" type="presParOf" srcId="{8B030B91-1E41-A44D-8DF3-0E4BCB6D198D}" destId="{27EC3639-F716-FA4B-B44B-0A1D9879D750}" srcOrd="3" destOrd="0" presId="urn:microsoft.com/office/officeart/2005/8/layout/cycle2"/>
    <dgm:cxn modelId="{4E34545B-F17E-5646-934A-F34A132BFF78}" type="presParOf" srcId="{27EC3639-F716-FA4B-B44B-0A1D9879D750}" destId="{95420CA3-7BBF-044B-AD82-F2AE643127F7}" srcOrd="0" destOrd="0" presId="urn:microsoft.com/office/officeart/2005/8/layout/cycle2"/>
    <dgm:cxn modelId="{72F31790-33CB-9040-AEBF-47716E59D372}" type="presParOf" srcId="{8B030B91-1E41-A44D-8DF3-0E4BCB6D198D}" destId="{AFEF8F1F-50B1-FA41-9252-F9B572EBD654}" srcOrd="4" destOrd="0" presId="urn:microsoft.com/office/officeart/2005/8/layout/cycle2"/>
    <dgm:cxn modelId="{EAF795DC-171B-E14C-903D-F3B0DF8D32E6}" type="presParOf" srcId="{8B030B91-1E41-A44D-8DF3-0E4BCB6D198D}" destId="{0A32E515-B6BD-644F-AF14-50D513C85A39}" srcOrd="5" destOrd="0" presId="urn:microsoft.com/office/officeart/2005/8/layout/cycle2"/>
    <dgm:cxn modelId="{7C670E2F-5DCF-C849-8CDA-133FFF0F01EF}" type="presParOf" srcId="{0A32E515-B6BD-644F-AF14-50D513C85A39}" destId="{56548878-F5EF-1D4D-B5B6-51D46FB48242}" srcOrd="0" destOrd="0" presId="urn:microsoft.com/office/officeart/2005/8/layout/cycle2"/>
    <dgm:cxn modelId="{6420FE59-4AA7-6D48-9EFA-6B6D67E8391F}" type="presParOf" srcId="{8B030B91-1E41-A44D-8DF3-0E4BCB6D198D}" destId="{26315C6D-E0A6-884B-903D-CB7012F362AB}" srcOrd="6" destOrd="0" presId="urn:microsoft.com/office/officeart/2005/8/layout/cycle2"/>
    <dgm:cxn modelId="{0092949A-CEEC-C046-A910-25075892A34D}" type="presParOf" srcId="{8B030B91-1E41-A44D-8DF3-0E4BCB6D198D}" destId="{6D98BC8D-DFB7-304C-8E13-3AFB2BB2B191}" srcOrd="7" destOrd="0" presId="urn:microsoft.com/office/officeart/2005/8/layout/cycle2"/>
    <dgm:cxn modelId="{13A9C677-CA14-C549-BBD5-74E0188C82B7}" type="presParOf" srcId="{6D98BC8D-DFB7-304C-8E13-3AFB2BB2B191}" destId="{130D70D2-54A6-2E45-8A59-A6A95605398D}" srcOrd="0" destOrd="0" presId="urn:microsoft.com/office/officeart/2005/8/layout/cycle2"/>
    <dgm:cxn modelId="{95D5B979-7DD1-4547-9C07-1F2D1311B020}" type="presParOf" srcId="{8B030B91-1E41-A44D-8DF3-0E4BCB6D198D}" destId="{36A36A1F-651F-3246-82C6-8EBDD523757A}" srcOrd="8" destOrd="0" presId="urn:microsoft.com/office/officeart/2005/8/layout/cycle2"/>
    <dgm:cxn modelId="{38D66033-CA81-D443-AB9C-279A3576CD52}" type="presParOf" srcId="{8B030B91-1E41-A44D-8DF3-0E4BCB6D198D}" destId="{1AB545AD-63BC-E546-977D-FD0DBE11B2BC}" srcOrd="9" destOrd="0" presId="urn:microsoft.com/office/officeart/2005/8/layout/cycle2"/>
    <dgm:cxn modelId="{47C45031-0F32-5F4B-8976-E1C9BD8BB2D9}" type="presParOf" srcId="{1AB545AD-63BC-E546-977D-FD0DBE11B2BC}" destId="{5DAD2256-FAB3-EE44-960D-E8F628131B7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CD2AD-7541-854B-A006-5032B22939CC}">
      <dsp:nvSpPr>
        <dsp:cNvPr id="0" name=""/>
        <dsp:cNvSpPr/>
      </dsp:nvSpPr>
      <dsp:spPr>
        <a:xfrm>
          <a:off x="5408049" y="0"/>
          <a:ext cx="3011223" cy="301122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_tradnl" sz="2800" kern="1200" dirty="0" smtClean="0"/>
            <a:t>Trate de usar una imagen interesante para romper la monotonía del texto.</a:t>
          </a:r>
          <a:endParaRPr lang="en-US" sz="2800" kern="1200" dirty="0" smtClean="0"/>
        </a:p>
      </dsp:txBody>
      <dsp:txXfrm>
        <a:off x="5849032" y="440983"/>
        <a:ext cx="2129257" cy="2129257"/>
      </dsp:txXfrm>
    </dsp:sp>
    <dsp:sp modelId="{D37817C8-B819-274B-A583-0B9A55291C16}">
      <dsp:nvSpPr>
        <dsp:cNvPr id="0" name=""/>
        <dsp:cNvSpPr/>
      </dsp:nvSpPr>
      <dsp:spPr>
        <a:xfrm rot="2160974">
          <a:off x="8323988" y="2314095"/>
          <a:ext cx="801551" cy="1016287"/>
        </a:xfrm>
        <a:prstGeom prst="rightArrow">
          <a:avLst>
            <a:gd name="adj1" fmla="val 60000"/>
            <a:gd name="adj2" fmla="val 50000"/>
          </a:avLst>
        </a:prstGeom>
        <a:solidFill>
          <a:schemeClr val="accent2">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a:p>
      </dsp:txBody>
      <dsp:txXfrm>
        <a:off x="8346970" y="2446654"/>
        <a:ext cx="561086" cy="609773"/>
      </dsp:txXfrm>
    </dsp:sp>
    <dsp:sp modelId="{CDF108A7-84F2-C148-ADB0-2F5457FF8D25}">
      <dsp:nvSpPr>
        <dsp:cNvPr id="0" name=""/>
        <dsp:cNvSpPr/>
      </dsp:nvSpPr>
      <dsp:spPr>
        <a:xfrm>
          <a:off x="9066954" y="2659933"/>
          <a:ext cx="3011223" cy="3011223"/>
        </a:xfrm>
        <a:prstGeom prst="ellipse">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9507937" y="3100916"/>
        <a:ext cx="2129257" cy="2129257"/>
      </dsp:txXfrm>
    </dsp:sp>
    <dsp:sp modelId="{27EC3639-F716-FA4B-B44B-0A1D9879D750}">
      <dsp:nvSpPr>
        <dsp:cNvPr id="0" name=""/>
        <dsp:cNvSpPr/>
      </dsp:nvSpPr>
      <dsp:spPr>
        <a:xfrm rot="6480000">
          <a:off x="9480253" y="5786489"/>
          <a:ext cx="801058" cy="1016287"/>
        </a:xfrm>
        <a:prstGeom prst="rightArrow">
          <a:avLst>
            <a:gd name="adj1" fmla="val 60000"/>
            <a:gd name="adj2" fmla="val 50000"/>
          </a:avLst>
        </a:prstGeom>
        <a:solidFill>
          <a:schemeClr val="accent2">
            <a:hueOff val="1170380"/>
            <a:satOff val="-1460"/>
            <a:lumOff val="343"/>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a:p>
      </dsp:txBody>
      <dsp:txXfrm rot="10800000">
        <a:off x="9637543" y="5875468"/>
        <a:ext cx="560741" cy="609773"/>
      </dsp:txXfrm>
    </dsp:sp>
    <dsp:sp modelId="{AFEF8F1F-50B1-FA41-9252-F9B572EBD654}">
      <dsp:nvSpPr>
        <dsp:cNvPr id="0" name=""/>
        <dsp:cNvSpPr/>
      </dsp:nvSpPr>
      <dsp:spPr>
        <a:xfrm>
          <a:off x="7669376" y="6961233"/>
          <a:ext cx="3011223" cy="3011223"/>
        </a:xfrm>
        <a:prstGeom prst="ellipse">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8110359" y="7402216"/>
        <a:ext cx="2129257" cy="2129257"/>
      </dsp:txXfrm>
    </dsp:sp>
    <dsp:sp modelId="{0A32E515-B6BD-644F-AF14-50D513C85A39}">
      <dsp:nvSpPr>
        <dsp:cNvPr id="0" name=""/>
        <dsp:cNvSpPr/>
      </dsp:nvSpPr>
      <dsp:spPr>
        <a:xfrm rot="10800000">
          <a:off x="6535803" y="7958701"/>
          <a:ext cx="801058" cy="1016287"/>
        </a:xfrm>
        <a:prstGeom prst="rightArrow">
          <a:avLst>
            <a:gd name="adj1" fmla="val 60000"/>
            <a:gd name="adj2" fmla="val 50000"/>
          </a:avLst>
        </a:prstGeom>
        <a:solidFill>
          <a:schemeClr val="accent2">
            <a:hueOff val="2340760"/>
            <a:satOff val="-2919"/>
            <a:lumOff val="686"/>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a:p>
      </dsp:txBody>
      <dsp:txXfrm rot="10800000">
        <a:off x="6776120" y="8161958"/>
        <a:ext cx="560741" cy="609773"/>
      </dsp:txXfrm>
    </dsp:sp>
    <dsp:sp modelId="{26315C6D-E0A6-884B-903D-CB7012F362AB}">
      <dsp:nvSpPr>
        <dsp:cNvPr id="0" name=""/>
        <dsp:cNvSpPr/>
      </dsp:nvSpPr>
      <dsp:spPr>
        <a:xfrm>
          <a:off x="3146722" y="6961233"/>
          <a:ext cx="3011223" cy="3011223"/>
        </a:xfrm>
        <a:prstGeom prst="ellipse">
          <a:avLst/>
        </a:prstGeom>
        <a:solidFill>
          <a:schemeClr val="accent2">
            <a:hueOff val="3511140"/>
            <a:satOff val="-4379"/>
            <a:lumOff val="103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3587705" y="7402216"/>
        <a:ext cx="2129257" cy="2129257"/>
      </dsp:txXfrm>
    </dsp:sp>
    <dsp:sp modelId="{6D98BC8D-DFB7-304C-8E13-3AFB2BB2B191}">
      <dsp:nvSpPr>
        <dsp:cNvPr id="0" name=""/>
        <dsp:cNvSpPr/>
      </dsp:nvSpPr>
      <dsp:spPr>
        <a:xfrm rot="15120000">
          <a:off x="3560022" y="5829613"/>
          <a:ext cx="801058" cy="1016287"/>
        </a:xfrm>
        <a:prstGeom prst="rightArrow">
          <a:avLst>
            <a:gd name="adj1" fmla="val 60000"/>
            <a:gd name="adj2" fmla="val 50000"/>
          </a:avLst>
        </a:prstGeom>
        <a:solidFill>
          <a:schemeClr val="accent2">
            <a:hueOff val="3511140"/>
            <a:satOff val="-4379"/>
            <a:lumOff val="103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a:p>
      </dsp:txBody>
      <dsp:txXfrm rot="10800000">
        <a:off x="3717312" y="6147148"/>
        <a:ext cx="560741" cy="609773"/>
      </dsp:txXfrm>
    </dsp:sp>
    <dsp:sp modelId="{36A36A1F-651F-3246-82C6-8EBDD523757A}">
      <dsp:nvSpPr>
        <dsp:cNvPr id="0" name=""/>
        <dsp:cNvSpPr/>
      </dsp:nvSpPr>
      <dsp:spPr>
        <a:xfrm>
          <a:off x="1749145" y="2659933"/>
          <a:ext cx="3011223" cy="3011223"/>
        </a:xfrm>
        <a:prstGeom prst="ellipse">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190128" y="3100916"/>
        <a:ext cx="2129257" cy="2129257"/>
      </dsp:txXfrm>
    </dsp:sp>
    <dsp:sp modelId="{1AB545AD-63BC-E546-977D-FD0DBE11B2BC}">
      <dsp:nvSpPr>
        <dsp:cNvPr id="0" name=""/>
        <dsp:cNvSpPr/>
      </dsp:nvSpPr>
      <dsp:spPr>
        <a:xfrm rot="19439026">
          <a:off x="4665084" y="2340773"/>
          <a:ext cx="801551" cy="1016287"/>
        </a:xfrm>
        <a:prstGeom prst="rightArrow">
          <a:avLst>
            <a:gd name="adj1" fmla="val 60000"/>
            <a:gd name="adj2" fmla="val 50000"/>
          </a:avLst>
        </a:prstGeom>
        <a:solidFill>
          <a:schemeClr val="accent2">
            <a:hueOff val="4681520"/>
            <a:satOff val="-5839"/>
            <a:lumOff val="1373"/>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a:p>
      </dsp:txBody>
      <dsp:txXfrm>
        <a:off x="4688066" y="2614728"/>
        <a:ext cx="561086" cy="6097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3260" y="9941986"/>
            <a:ext cx="36530280" cy="6860117"/>
          </a:xfrm>
        </p:spPr>
        <p:txBody>
          <a:bodyPr/>
          <a:lstStyle/>
          <a:p>
            <a:r>
              <a:rPr lang="en-US" smtClean="0"/>
              <a:t>Click to edit Master title style</a:t>
            </a:r>
            <a:endParaRPr lang="en-US"/>
          </a:p>
        </p:txBody>
      </p:sp>
      <p:sp>
        <p:nvSpPr>
          <p:cNvPr id="3" name="Subtitle 2"/>
          <p:cNvSpPr>
            <a:spLocks noGrp="1"/>
          </p:cNvSpPr>
          <p:nvPr>
            <p:ph type="subTitle" idx="1"/>
          </p:nvPr>
        </p:nvSpPr>
        <p:spPr>
          <a:xfrm>
            <a:off x="6446520" y="18135600"/>
            <a:ext cx="30083760" cy="8178800"/>
          </a:xfrm>
        </p:spPr>
        <p:txBody>
          <a:bodyPr/>
          <a:lstStyle>
            <a:lvl1pPr marL="0" indent="0" algn="ctr">
              <a:buNone/>
              <a:defRPr>
                <a:solidFill>
                  <a:schemeClr val="tx1">
                    <a:tint val="75000"/>
                  </a:schemeClr>
                </a:solidFill>
              </a:defRPr>
            </a:lvl1pPr>
            <a:lvl2pPr marL="2142302" indent="0" algn="ctr">
              <a:buNone/>
              <a:defRPr>
                <a:solidFill>
                  <a:schemeClr val="tx1">
                    <a:tint val="75000"/>
                  </a:schemeClr>
                </a:solidFill>
              </a:defRPr>
            </a:lvl2pPr>
            <a:lvl3pPr marL="4284604" indent="0" algn="ctr">
              <a:buNone/>
              <a:defRPr>
                <a:solidFill>
                  <a:schemeClr val="tx1">
                    <a:tint val="75000"/>
                  </a:schemeClr>
                </a:solidFill>
              </a:defRPr>
            </a:lvl3pPr>
            <a:lvl4pPr marL="6426906" indent="0" algn="ctr">
              <a:buNone/>
              <a:defRPr>
                <a:solidFill>
                  <a:schemeClr val="tx1">
                    <a:tint val="75000"/>
                  </a:schemeClr>
                </a:solidFill>
              </a:defRPr>
            </a:lvl4pPr>
            <a:lvl5pPr marL="8569208" indent="0" algn="ctr">
              <a:buNone/>
              <a:defRPr>
                <a:solidFill>
                  <a:schemeClr val="tx1">
                    <a:tint val="75000"/>
                  </a:schemeClr>
                </a:solidFill>
              </a:defRPr>
            </a:lvl5pPr>
            <a:lvl6pPr marL="10711510" indent="0" algn="ctr">
              <a:buNone/>
              <a:defRPr>
                <a:solidFill>
                  <a:schemeClr val="tx1">
                    <a:tint val="75000"/>
                  </a:schemeClr>
                </a:solidFill>
              </a:defRPr>
            </a:lvl6pPr>
            <a:lvl7pPr marL="12853812" indent="0" algn="ctr">
              <a:buNone/>
              <a:defRPr>
                <a:solidFill>
                  <a:schemeClr val="tx1">
                    <a:tint val="75000"/>
                  </a:schemeClr>
                </a:solidFill>
              </a:defRPr>
            </a:lvl7pPr>
            <a:lvl8pPr marL="14996114" indent="0" algn="ctr">
              <a:buNone/>
              <a:defRPr>
                <a:solidFill>
                  <a:schemeClr val="tx1">
                    <a:tint val="75000"/>
                  </a:schemeClr>
                </a:solidFill>
              </a:defRPr>
            </a:lvl8pPr>
            <a:lvl9pPr marL="171384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672476-6EDE-0147-A102-313CB59C2E6B}"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725191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72476-6EDE-0147-A102-313CB59C2E6B}"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22239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158180" y="1281646"/>
            <a:ext cx="9669780" cy="27307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48840" y="1281646"/>
            <a:ext cx="28293060" cy="27307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72476-6EDE-0147-A102-313CB59C2E6B}"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43760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72476-6EDE-0147-A102-313CB59C2E6B}"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24833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94871" y="20565536"/>
            <a:ext cx="36530280" cy="6356350"/>
          </a:xfrm>
        </p:spPr>
        <p:txBody>
          <a:bodyPr anchor="t"/>
          <a:lstStyle>
            <a:lvl1pPr algn="l">
              <a:defRPr sz="18700" b="1" cap="all"/>
            </a:lvl1pPr>
          </a:lstStyle>
          <a:p>
            <a:r>
              <a:rPr lang="en-US" smtClean="0"/>
              <a:t>Click to edit Master title style</a:t>
            </a:r>
            <a:endParaRPr lang="en-US"/>
          </a:p>
        </p:txBody>
      </p:sp>
      <p:sp>
        <p:nvSpPr>
          <p:cNvPr id="3" name="Text Placeholder 2"/>
          <p:cNvSpPr>
            <a:spLocks noGrp="1"/>
          </p:cNvSpPr>
          <p:nvPr>
            <p:ph type="body" idx="1"/>
          </p:nvPr>
        </p:nvSpPr>
        <p:spPr>
          <a:xfrm>
            <a:off x="3394871" y="13564663"/>
            <a:ext cx="36530280" cy="7000873"/>
          </a:xfrm>
        </p:spPr>
        <p:txBody>
          <a:bodyPr anchor="b"/>
          <a:lstStyle>
            <a:lvl1pPr marL="0" indent="0">
              <a:buNone/>
              <a:defRPr sz="9400">
                <a:solidFill>
                  <a:schemeClr val="tx1">
                    <a:tint val="75000"/>
                  </a:schemeClr>
                </a:solidFill>
              </a:defRPr>
            </a:lvl1pPr>
            <a:lvl2pPr marL="2142302" indent="0">
              <a:buNone/>
              <a:defRPr sz="8400">
                <a:solidFill>
                  <a:schemeClr val="tx1">
                    <a:tint val="75000"/>
                  </a:schemeClr>
                </a:solidFill>
              </a:defRPr>
            </a:lvl2pPr>
            <a:lvl3pPr marL="4284604" indent="0">
              <a:buNone/>
              <a:defRPr sz="7500">
                <a:solidFill>
                  <a:schemeClr val="tx1">
                    <a:tint val="75000"/>
                  </a:schemeClr>
                </a:solidFill>
              </a:defRPr>
            </a:lvl3pPr>
            <a:lvl4pPr marL="6426906" indent="0">
              <a:buNone/>
              <a:defRPr sz="6600">
                <a:solidFill>
                  <a:schemeClr val="tx1">
                    <a:tint val="75000"/>
                  </a:schemeClr>
                </a:solidFill>
              </a:defRPr>
            </a:lvl4pPr>
            <a:lvl5pPr marL="8569208" indent="0">
              <a:buNone/>
              <a:defRPr sz="6600">
                <a:solidFill>
                  <a:schemeClr val="tx1">
                    <a:tint val="75000"/>
                  </a:schemeClr>
                </a:solidFill>
              </a:defRPr>
            </a:lvl5pPr>
            <a:lvl6pPr marL="10711510" indent="0">
              <a:buNone/>
              <a:defRPr sz="6600">
                <a:solidFill>
                  <a:schemeClr val="tx1">
                    <a:tint val="75000"/>
                  </a:schemeClr>
                </a:solidFill>
              </a:defRPr>
            </a:lvl6pPr>
            <a:lvl7pPr marL="12853812" indent="0">
              <a:buNone/>
              <a:defRPr sz="6600">
                <a:solidFill>
                  <a:schemeClr val="tx1">
                    <a:tint val="75000"/>
                  </a:schemeClr>
                </a:solidFill>
              </a:defRPr>
            </a:lvl7pPr>
            <a:lvl8pPr marL="14996114" indent="0">
              <a:buNone/>
              <a:defRPr sz="6600">
                <a:solidFill>
                  <a:schemeClr val="tx1">
                    <a:tint val="75000"/>
                  </a:schemeClr>
                </a:solidFill>
              </a:defRPr>
            </a:lvl8pPr>
            <a:lvl9pPr marL="17138416" indent="0">
              <a:buNone/>
              <a:defRPr sz="6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672476-6EDE-0147-A102-313CB59C2E6B}"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139535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48840" y="7467602"/>
            <a:ext cx="18981420" cy="21121161"/>
          </a:xfrm>
        </p:spPr>
        <p:txBody>
          <a:bodyPr/>
          <a:lstStyle>
            <a:lvl1pPr>
              <a:defRPr sz="13100"/>
            </a:lvl1pPr>
            <a:lvl2pPr>
              <a:defRPr sz="11200"/>
            </a:lvl2pPr>
            <a:lvl3pPr>
              <a:defRPr sz="94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1846540" y="7467602"/>
            <a:ext cx="18981420" cy="21121161"/>
          </a:xfrm>
        </p:spPr>
        <p:txBody>
          <a:bodyPr/>
          <a:lstStyle>
            <a:lvl1pPr>
              <a:defRPr sz="13100"/>
            </a:lvl1pPr>
            <a:lvl2pPr>
              <a:defRPr sz="11200"/>
            </a:lvl2pPr>
            <a:lvl3pPr>
              <a:defRPr sz="94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672476-6EDE-0147-A102-313CB59C2E6B}"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69072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48840" y="7163861"/>
            <a:ext cx="18988884" cy="2985556"/>
          </a:xfrm>
        </p:spPr>
        <p:txBody>
          <a:bodyPr anchor="b"/>
          <a:lstStyle>
            <a:lvl1pPr marL="0" indent="0">
              <a:buNone/>
              <a:defRPr sz="11200" b="1"/>
            </a:lvl1pPr>
            <a:lvl2pPr marL="2142302" indent="0">
              <a:buNone/>
              <a:defRPr sz="9400" b="1"/>
            </a:lvl2pPr>
            <a:lvl3pPr marL="4284604" indent="0">
              <a:buNone/>
              <a:defRPr sz="8400" b="1"/>
            </a:lvl3pPr>
            <a:lvl4pPr marL="6426906" indent="0">
              <a:buNone/>
              <a:defRPr sz="7500" b="1"/>
            </a:lvl4pPr>
            <a:lvl5pPr marL="8569208" indent="0">
              <a:buNone/>
              <a:defRPr sz="7500" b="1"/>
            </a:lvl5pPr>
            <a:lvl6pPr marL="10711510" indent="0">
              <a:buNone/>
              <a:defRPr sz="7500" b="1"/>
            </a:lvl6pPr>
            <a:lvl7pPr marL="12853812" indent="0">
              <a:buNone/>
              <a:defRPr sz="7500" b="1"/>
            </a:lvl7pPr>
            <a:lvl8pPr marL="14996114" indent="0">
              <a:buNone/>
              <a:defRPr sz="7500" b="1"/>
            </a:lvl8pPr>
            <a:lvl9pPr marL="17138416" indent="0">
              <a:buNone/>
              <a:defRPr sz="7500" b="1"/>
            </a:lvl9pPr>
          </a:lstStyle>
          <a:p>
            <a:pPr lvl="0"/>
            <a:r>
              <a:rPr lang="en-US" smtClean="0"/>
              <a:t>Click to edit Master text styles</a:t>
            </a:r>
          </a:p>
        </p:txBody>
      </p:sp>
      <p:sp>
        <p:nvSpPr>
          <p:cNvPr id="4" name="Content Placeholder 3"/>
          <p:cNvSpPr>
            <a:spLocks noGrp="1"/>
          </p:cNvSpPr>
          <p:nvPr>
            <p:ph sz="half" idx="2"/>
          </p:nvPr>
        </p:nvSpPr>
        <p:spPr>
          <a:xfrm>
            <a:off x="2148840" y="10149417"/>
            <a:ext cx="18988884" cy="18439344"/>
          </a:xfrm>
        </p:spPr>
        <p:txBody>
          <a:bodyPr/>
          <a:lstStyle>
            <a:lvl1pPr>
              <a:defRPr sz="11200"/>
            </a:lvl1pPr>
            <a:lvl2pPr>
              <a:defRPr sz="9400"/>
            </a:lvl2pPr>
            <a:lvl3pPr>
              <a:defRPr sz="84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1831620" y="7163861"/>
            <a:ext cx="18996343" cy="2985556"/>
          </a:xfrm>
        </p:spPr>
        <p:txBody>
          <a:bodyPr anchor="b"/>
          <a:lstStyle>
            <a:lvl1pPr marL="0" indent="0">
              <a:buNone/>
              <a:defRPr sz="11200" b="1"/>
            </a:lvl1pPr>
            <a:lvl2pPr marL="2142302" indent="0">
              <a:buNone/>
              <a:defRPr sz="9400" b="1"/>
            </a:lvl2pPr>
            <a:lvl3pPr marL="4284604" indent="0">
              <a:buNone/>
              <a:defRPr sz="8400" b="1"/>
            </a:lvl3pPr>
            <a:lvl4pPr marL="6426906" indent="0">
              <a:buNone/>
              <a:defRPr sz="7500" b="1"/>
            </a:lvl4pPr>
            <a:lvl5pPr marL="8569208" indent="0">
              <a:buNone/>
              <a:defRPr sz="7500" b="1"/>
            </a:lvl5pPr>
            <a:lvl6pPr marL="10711510" indent="0">
              <a:buNone/>
              <a:defRPr sz="7500" b="1"/>
            </a:lvl6pPr>
            <a:lvl7pPr marL="12853812" indent="0">
              <a:buNone/>
              <a:defRPr sz="7500" b="1"/>
            </a:lvl7pPr>
            <a:lvl8pPr marL="14996114" indent="0">
              <a:buNone/>
              <a:defRPr sz="7500" b="1"/>
            </a:lvl8pPr>
            <a:lvl9pPr marL="17138416" indent="0">
              <a:buNone/>
              <a:defRPr sz="7500" b="1"/>
            </a:lvl9pPr>
          </a:lstStyle>
          <a:p>
            <a:pPr lvl="0"/>
            <a:r>
              <a:rPr lang="en-US" smtClean="0"/>
              <a:t>Click to edit Master text styles</a:t>
            </a:r>
          </a:p>
        </p:txBody>
      </p:sp>
      <p:sp>
        <p:nvSpPr>
          <p:cNvPr id="6" name="Content Placeholder 5"/>
          <p:cNvSpPr>
            <a:spLocks noGrp="1"/>
          </p:cNvSpPr>
          <p:nvPr>
            <p:ph sz="quarter" idx="4"/>
          </p:nvPr>
        </p:nvSpPr>
        <p:spPr>
          <a:xfrm>
            <a:off x="21831620" y="10149417"/>
            <a:ext cx="18996343" cy="18439344"/>
          </a:xfrm>
        </p:spPr>
        <p:txBody>
          <a:bodyPr/>
          <a:lstStyle>
            <a:lvl1pPr>
              <a:defRPr sz="11200"/>
            </a:lvl1pPr>
            <a:lvl2pPr>
              <a:defRPr sz="9400"/>
            </a:lvl2pPr>
            <a:lvl3pPr>
              <a:defRPr sz="84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672476-6EDE-0147-A102-313CB59C2E6B}" type="datetimeFigureOut">
              <a:rPr lang="en-US" smtClean="0"/>
              <a:t>1/27/15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034408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672476-6EDE-0147-A102-313CB59C2E6B}" type="datetimeFigureOut">
              <a:rPr lang="en-US" smtClean="0"/>
              <a:t>1/27/15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179522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72476-6EDE-0147-A102-313CB59C2E6B}" type="datetimeFigureOut">
              <a:rPr lang="en-US" smtClean="0"/>
              <a:t>1/27/15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99449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8842" y="1274233"/>
            <a:ext cx="14139071" cy="5422900"/>
          </a:xfrm>
        </p:spPr>
        <p:txBody>
          <a:bodyPr anchor="b"/>
          <a:lstStyle>
            <a:lvl1pPr algn="l">
              <a:defRPr sz="9400" b="1"/>
            </a:lvl1pPr>
          </a:lstStyle>
          <a:p>
            <a:r>
              <a:rPr lang="en-US" smtClean="0"/>
              <a:t>Click to edit Master title style</a:t>
            </a:r>
            <a:endParaRPr lang="en-US"/>
          </a:p>
        </p:txBody>
      </p:sp>
      <p:sp>
        <p:nvSpPr>
          <p:cNvPr id="3" name="Content Placeholder 2"/>
          <p:cNvSpPr>
            <a:spLocks noGrp="1"/>
          </p:cNvSpPr>
          <p:nvPr>
            <p:ph idx="1"/>
          </p:nvPr>
        </p:nvSpPr>
        <p:spPr>
          <a:xfrm>
            <a:off x="16802735" y="1274236"/>
            <a:ext cx="24025225" cy="27314527"/>
          </a:xfrm>
        </p:spPr>
        <p:txBody>
          <a:bodyPr/>
          <a:lstStyle>
            <a:lvl1pPr>
              <a:defRPr sz="15000"/>
            </a:lvl1pPr>
            <a:lvl2pPr>
              <a:defRPr sz="13100"/>
            </a:lvl2pPr>
            <a:lvl3pPr>
              <a:defRPr sz="11200"/>
            </a:lvl3pPr>
            <a:lvl4pPr>
              <a:defRPr sz="9400"/>
            </a:lvl4pPr>
            <a:lvl5pPr>
              <a:defRPr sz="9400"/>
            </a:lvl5pPr>
            <a:lvl6pPr>
              <a:defRPr sz="9400"/>
            </a:lvl6pPr>
            <a:lvl7pPr>
              <a:defRPr sz="9400"/>
            </a:lvl7pPr>
            <a:lvl8pPr>
              <a:defRPr sz="9400"/>
            </a:lvl8pPr>
            <a:lvl9pPr>
              <a:defRPr sz="9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48842" y="6697136"/>
            <a:ext cx="14139071" cy="21891627"/>
          </a:xfrm>
        </p:spPr>
        <p:txBody>
          <a:bodyPr/>
          <a:lstStyle>
            <a:lvl1pPr marL="0" indent="0">
              <a:buNone/>
              <a:defRPr sz="6600"/>
            </a:lvl1pPr>
            <a:lvl2pPr marL="2142302" indent="0">
              <a:buNone/>
              <a:defRPr sz="5600"/>
            </a:lvl2pPr>
            <a:lvl3pPr marL="4284604" indent="0">
              <a:buNone/>
              <a:defRPr sz="4700"/>
            </a:lvl3pPr>
            <a:lvl4pPr marL="6426906" indent="0">
              <a:buNone/>
              <a:defRPr sz="4200"/>
            </a:lvl4pPr>
            <a:lvl5pPr marL="8569208" indent="0">
              <a:buNone/>
              <a:defRPr sz="4200"/>
            </a:lvl5pPr>
            <a:lvl6pPr marL="10711510" indent="0">
              <a:buNone/>
              <a:defRPr sz="4200"/>
            </a:lvl6pPr>
            <a:lvl7pPr marL="12853812" indent="0">
              <a:buNone/>
              <a:defRPr sz="4200"/>
            </a:lvl7pPr>
            <a:lvl8pPr marL="14996114" indent="0">
              <a:buNone/>
              <a:defRPr sz="4200"/>
            </a:lvl8pPr>
            <a:lvl9pPr marL="17138416" indent="0">
              <a:buNone/>
              <a:defRPr sz="4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672476-6EDE-0147-A102-313CB59C2E6B}"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89893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23754" y="22402800"/>
            <a:ext cx="25786080" cy="2644777"/>
          </a:xfrm>
        </p:spPr>
        <p:txBody>
          <a:bodyPr anchor="b"/>
          <a:lstStyle>
            <a:lvl1pPr algn="l">
              <a:defRPr sz="9400" b="1"/>
            </a:lvl1pPr>
          </a:lstStyle>
          <a:p>
            <a:r>
              <a:rPr lang="en-US" smtClean="0"/>
              <a:t>Click to edit Master title style</a:t>
            </a:r>
            <a:endParaRPr lang="en-US"/>
          </a:p>
        </p:txBody>
      </p:sp>
      <p:sp>
        <p:nvSpPr>
          <p:cNvPr id="3" name="Picture Placeholder 2"/>
          <p:cNvSpPr>
            <a:spLocks noGrp="1"/>
          </p:cNvSpPr>
          <p:nvPr>
            <p:ph type="pic" idx="1"/>
          </p:nvPr>
        </p:nvSpPr>
        <p:spPr>
          <a:xfrm>
            <a:off x="8423754" y="2859617"/>
            <a:ext cx="25786080" cy="19202400"/>
          </a:xfrm>
        </p:spPr>
        <p:txBody>
          <a:bodyPr/>
          <a:lstStyle>
            <a:lvl1pPr marL="0" indent="0">
              <a:buNone/>
              <a:defRPr sz="15000"/>
            </a:lvl1pPr>
            <a:lvl2pPr marL="2142302" indent="0">
              <a:buNone/>
              <a:defRPr sz="13100"/>
            </a:lvl2pPr>
            <a:lvl3pPr marL="4284604" indent="0">
              <a:buNone/>
              <a:defRPr sz="11200"/>
            </a:lvl3pPr>
            <a:lvl4pPr marL="6426906" indent="0">
              <a:buNone/>
              <a:defRPr sz="9400"/>
            </a:lvl4pPr>
            <a:lvl5pPr marL="8569208" indent="0">
              <a:buNone/>
              <a:defRPr sz="9400"/>
            </a:lvl5pPr>
            <a:lvl6pPr marL="10711510" indent="0">
              <a:buNone/>
              <a:defRPr sz="9400"/>
            </a:lvl6pPr>
            <a:lvl7pPr marL="12853812" indent="0">
              <a:buNone/>
              <a:defRPr sz="9400"/>
            </a:lvl7pPr>
            <a:lvl8pPr marL="14996114" indent="0">
              <a:buNone/>
              <a:defRPr sz="9400"/>
            </a:lvl8pPr>
            <a:lvl9pPr marL="17138416" indent="0">
              <a:buNone/>
              <a:defRPr sz="9400"/>
            </a:lvl9pPr>
          </a:lstStyle>
          <a:p>
            <a:endParaRPr lang="en-US"/>
          </a:p>
        </p:txBody>
      </p:sp>
      <p:sp>
        <p:nvSpPr>
          <p:cNvPr id="4" name="Text Placeholder 3"/>
          <p:cNvSpPr>
            <a:spLocks noGrp="1"/>
          </p:cNvSpPr>
          <p:nvPr>
            <p:ph type="body" sz="half" idx="2"/>
          </p:nvPr>
        </p:nvSpPr>
        <p:spPr>
          <a:xfrm>
            <a:off x="8423754" y="25047577"/>
            <a:ext cx="25786080" cy="3756023"/>
          </a:xfrm>
        </p:spPr>
        <p:txBody>
          <a:bodyPr/>
          <a:lstStyle>
            <a:lvl1pPr marL="0" indent="0">
              <a:buNone/>
              <a:defRPr sz="6600"/>
            </a:lvl1pPr>
            <a:lvl2pPr marL="2142302" indent="0">
              <a:buNone/>
              <a:defRPr sz="5600"/>
            </a:lvl2pPr>
            <a:lvl3pPr marL="4284604" indent="0">
              <a:buNone/>
              <a:defRPr sz="4700"/>
            </a:lvl3pPr>
            <a:lvl4pPr marL="6426906" indent="0">
              <a:buNone/>
              <a:defRPr sz="4200"/>
            </a:lvl4pPr>
            <a:lvl5pPr marL="8569208" indent="0">
              <a:buNone/>
              <a:defRPr sz="4200"/>
            </a:lvl5pPr>
            <a:lvl6pPr marL="10711510" indent="0">
              <a:buNone/>
              <a:defRPr sz="4200"/>
            </a:lvl6pPr>
            <a:lvl7pPr marL="12853812" indent="0">
              <a:buNone/>
              <a:defRPr sz="4200"/>
            </a:lvl7pPr>
            <a:lvl8pPr marL="14996114" indent="0">
              <a:buNone/>
              <a:defRPr sz="4200"/>
            </a:lvl8pPr>
            <a:lvl9pPr marL="17138416" indent="0">
              <a:buNone/>
              <a:defRPr sz="4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672476-6EDE-0147-A102-313CB59C2E6B}"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ADDDE-54D1-654D-8B32-5B0DE61EFF99}" type="slidenum">
              <a:rPr lang="en-US" smtClean="0"/>
              <a:t>‹#›</a:t>
            </a:fld>
            <a:endParaRPr lang="en-US"/>
          </a:p>
        </p:txBody>
      </p:sp>
    </p:spTree>
    <p:extLst>
      <p:ext uri="{BB962C8B-B14F-4D97-AF65-F5344CB8AC3E}">
        <p14:creationId xmlns:p14="http://schemas.microsoft.com/office/powerpoint/2010/main" val="33563144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8840" y="1281644"/>
            <a:ext cx="38679120" cy="5334000"/>
          </a:xfrm>
          <a:prstGeom prst="rect">
            <a:avLst/>
          </a:prstGeom>
        </p:spPr>
        <p:txBody>
          <a:bodyPr vert="horz" lIns="428460" tIns="214230" rIns="428460" bIns="21423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48840" y="7467602"/>
            <a:ext cx="38679120" cy="21121161"/>
          </a:xfrm>
          <a:prstGeom prst="rect">
            <a:avLst/>
          </a:prstGeom>
        </p:spPr>
        <p:txBody>
          <a:bodyPr vert="horz" lIns="428460" tIns="214230" rIns="428460" bIns="21423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48840" y="29662969"/>
            <a:ext cx="10027920" cy="1703917"/>
          </a:xfrm>
          <a:prstGeom prst="rect">
            <a:avLst/>
          </a:prstGeom>
        </p:spPr>
        <p:txBody>
          <a:bodyPr vert="horz" lIns="428460" tIns="214230" rIns="428460" bIns="214230" rtlCol="0" anchor="ctr"/>
          <a:lstStyle>
            <a:lvl1pPr algn="l">
              <a:defRPr sz="5600">
                <a:solidFill>
                  <a:schemeClr val="tx1">
                    <a:tint val="75000"/>
                  </a:schemeClr>
                </a:solidFill>
              </a:defRPr>
            </a:lvl1pPr>
          </a:lstStyle>
          <a:p>
            <a:fld id="{DA672476-6EDE-0147-A102-313CB59C2E6B}" type="datetimeFigureOut">
              <a:rPr lang="en-US" smtClean="0"/>
              <a:t>1/27/15</a:t>
            </a:fld>
            <a:endParaRPr lang="en-US"/>
          </a:p>
        </p:txBody>
      </p:sp>
      <p:sp>
        <p:nvSpPr>
          <p:cNvPr id="5" name="Footer Placeholder 4"/>
          <p:cNvSpPr>
            <a:spLocks noGrp="1"/>
          </p:cNvSpPr>
          <p:nvPr>
            <p:ph type="ftr" sz="quarter" idx="3"/>
          </p:nvPr>
        </p:nvSpPr>
        <p:spPr>
          <a:xfrm>
            <a:off x="14683740" y="29662969"/>
            <a:ext cx="13609320" cy="1703917"/>
          </a:xfrm>
          <a:prstGeom prst="rect">
            <a:avLst/>
          </a:prstGeom>
        </p:spPr>
        <p:txBody>
          <a:bodyPr vert="horz" lIns="428460" tIns="214230" rIns="428460" bIns="214230" rtlCol="0" anchor="ctr"/>
          <a:lstStyle>
            <a:lvl1pPr algn="ctr">
              <a:defRPr sz="5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800040" y="29662969"/>
            <a:ext cx="10027920" cy="1703917"/>
          </a:xfrm>
          <a:prstGeom prst="rect">
            <a:avLst/>
          </a:prstGeom>
        </p:spPr>
        <p:txBody>
          <a:bodyPr vert="horz" lIns="428460" tIns="214230" rIns="428460" bIns="214230" rtlCol="0" anchor="ctr"/>
          <a:lstStyle>
            <a:lvl1pPr algn="r">
              <a:defRPr sz="5600">
                <a:solidFill>
                  <a:schemeClr val="tx1">
                    <a:tint val="75000"/>
                  </a:schemeClr>
                </a:solidFill>
              </a:defRPr>
            </a:lvl1pPr>
          </a:lstStyle>
          <a:p>
            <a:fld id="{950ADDDE-54D1-654D-8B32-5B0DE61EFF99}" type="slidenum">
              <a:rPr lang="en-US" smtClean="0"/>
              <a:t>‹#›</a:t>
            </a:fld>
            <a:endParaRPr lang="en-US"/>
          </a:p>
        </p:txBody>
      </p:sp>
    </p:spTree>
    <p:extLst>
      <p:ext uri="{BB962C8B-B14F-4D97-AF65-F5344CB8AC3E}">
        <p14:creationId xmlns:p14="http://schemas.microsoft.com/office/powerpoint/2010/main" val="3446762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42302" rtl="0" eaLnBrk="1" latinLnBrk="0" hangingPunct="1">
        <a:spcBef>
          <a:spcPct val="0"/>
        </a:spcBef>
        <a:buNone/>
        <a:defRPr sz="20600" kern="1200">
          <a:solidFill>
            <a:schemeClr val="tx1"/>
          </a:solidFill>
          <a:latin typeface="+mj-lt"/>
          <a:ea typeface="+mj-ea"/>
          <a:cs typeface="+mj-cs"/>
        </a:defRPr>
      </a:lvl1pPr>
    </p:titleStyle>
    <p:bodyStyle>
      <a:lvl1pPr marL="1606727" indent="-1606727" algn="l" defTabSz="2142302" rtl="0" eaLnBrk="1" latinLnBrk="0" hangingPunct="1">
        <a:spcBef>
          <a:spcPct val="20000"/>
        </a:spcBef>
        <a:buFont typeface="Arial"/>
        <a:buChar char="•"/>
        <a:defRPr sz="15000" kern="1200">
          <a:solidFill>
            <a:schemeClr val="tx1"/>
          </a:solidFill>
          <a:latin typeface="+mn-lt"/>
          <a:ea typeface="+mn-ea"/>
          <a:cs typeface="+mn-cs"/>
        </a:defRPr>
      </a:lvl1pPr>
      <a:lvl2pPr marL="3481241" indent="-1338939" algn="l" defTabSz="2142302" rtl="0" eaLnBrk="1" latinLnBrk="0" hangingPunct="1">
        <a:spcBef>
          <a:spcPct val="20000"/>
        </a:spcBef>
        <a:buFont typeface="Arial"/>
        <a:buChar char="–"/>
        <a:defRPr sz="13100" kern="1200">
          <a:solidFill>
            <a:schemeClr val="tx1"/>
          </a:solidFill>
          <a:latin typeface="+mn-lt"/>
          <a:ea typeface="+mn-ea"/>
          <a:cs typeface="+mn-cs"/>
        </a:defRPr>
      </a:lvl2pPr>
      <a:lvl3pPr marL="5355755" indent="-1071151" algn="l" defTabSz="2142302" rtl="0" eaLnBrk="1" latinLnBrk="0" hangingPunct="1">
        <a:spcBef>
          <a:spcPct val="20000"/>
        </a:spcBef>
        <a:buFont typeface="Arial"/>
        <a:buChar char="•"/>
        <a:defRPr sz="11200" kern="1200">
          <a:solidFill>
            <a:schemeClr val="tx1"/>
          </a:solidFill>
          <a:latin typeface="+mn-lt"/>
          <a:ea typeface="+mn-ea"/>
          <a:cs typeface="+mn-cs"/>
        </a:defRPr>
      </a:lvl3pPr>
      <a:lvl4pPr marL="7498057" indent="-1071151" algn="l" defTabSz="2142302" rtl="0" eaLnBrk="1" latinLnBrk="0" hangingPunct="1">
        <a:spcBef>
          <a:spcPct val="20000"/>
        </a:spcBef>
        <a:buFont typeface="Arial"/>
        <a:buChar char="–"/>
        <a:defRPr sz="9400" kern="1200">
          <a:solidFill>
            <a:schemeClr val="tx1"/>
          </a:solidFill>
          <a:latin typeface="+mn-lt"/>
          <a:ea typeface="+mn-ea"/>
          <a:cs typeface="+mn-cs"/>
        </a:defRPr>
      </a:lvl4pPr>
      <a:lvl5pPr marL="9640359" indent="-1071151" algn="l" defTabSz="2142302" rtl="0" eaLnBrk="1" latinLnBrk="0" hangingPunct="1">
        <a:spcBef>
          <a:spcPct val="20000"/>
        </a:spcBef>
        <a:buFont typeface="Arial"/>
        <a:buChar char="»"/>
        <a:defRPr sz="9400" kern="1200">
          <a:solidFill>
            <a:schemeClr val="tx1"/>
          </a:solidFill>
          <a:latin typeface="+mn-lt"/>
          <a:ea typeface="+mn-ea"/>
          <a:cs typeface="+mn-cs"/>
        </a:defRPr>
      </a:lvl5pPr>
      <a:lvl6pPr marL="11782661" indent="-1071151" algn="l" defTabSz="2142302" rtl="0" eaLnBrk="1" latinLnBrk="0" hangingPunct="1">
        <a:spcBef>
          <a:spcPct val="20000"/>
        </a:spcBef>
        <a:buFont typeface="Arial"/>
        <a:buChar char="•"/>
        <a:defRPr sz="9400" kern="1200">
          <a:solidFill>
            <a:schemeClr val="tx1"/>
          </a:solidFill>
          <a:latin typeface="+mn-lt"/>
          <a:ea typeface="+mn-ea"/>
          <a:cs typeface="+mn-cs"/>
        </a:defRPr>
      </a:lvl6pPr>
      <a:lvl7pPr marL="13924963" indent="-1071151" algn="l" defTabSz="2142302" rtl="0" eaLnBrk="1" latinLnBrk="0" hangingPunct="1">
        <a:spcBef>
          <a:spcPct val="20000"/>
        </a:spcBef>
        <a:buFont typeface="Arial"/>
        <a:buChar char="•"/>
        <a:defRPr sz="9400" kern="1200">
          <a:solidFill>
            <a:schemeClr val="tx1"/>
          </a:solidFill>
          <a:latin typeface="+mn-lt"/>
          <a:ea typeface="+mn-ea"/>
          <a:cs typeface="+mn-cs"/>
        </a:defRPr>
      </a:lvl7pPr>
      <a:lvl8pPr marL="16067265" indent="-1071151" algn="l" defTabSz="2142302" rtl="0" eaLnBrk="1" latinLnBrk="0" hangingPunct="1">
        <a:spcBef>
          <a:spcPct val="20000"/>
        </a:spcBef>
        <a:buFont typeface="Arial"/>
        <a:buChar char="•"/>
        <a:defRPr sz="9400" kern="1200">
          <a:solidFill>
            <a:schemeClr val="tx1"/>
          </a:solidFill>
          <a:latin typeface="+mn-lt"/>
          <a:ea typeface="+mn-ea"/>
          <a:cs typeface="+mn-cs"/>
        </a:defRPr>
      </a:lvl8pPr>
      <a:lvl9pPr marL="18209567" indent="-1071151" algn="l" defTabSz="2142302" rtl="0" eaLnBrk="1" latinLnBrk="0" hangingPunct="1">
        <a:spcBef>
          <a:spcPct val="20000"/>
        </a:spcBef>
        <a:buFont typeface="Arial"/>
        <a:buChar char="•"/>
        <a:defRPr sz="9400" kern="1200">
          <a:solidFill>
            <a:schemeClr val="tx1"/>
          </a:solidFill>
          <a:latin typeface="+mn-lt"/>
          <a:ea typeface="+mn-ea"/>
          <a:cs typeface="+mn-cs"/>
        </a:defRPr>
      </a:lvl9pPr>
    </p:bodyStyle>
    <p:otherStyle>
      <a:defPPr>
        <a:defRPr lang="en-US"/>
      </a:defPPr>
      <a:lvl1pPr marL="0" algn="l" defTabSz="2142302" rtl="0" eaLnBrk="1" latinLnBrk="0" hangingPunct="1">
        <a:defRPr sz="8400" kern="1200">
          <a:solidFill>
            <a:schemeClr val="tx1"/>
          </a:solidFill>
          <a:latin typeface="+mn-lt"/>
          <a:ea typeface="+mn-ea"/>
          <a:cs typeface="+mn-cs"/>
        </a:defRPr>
      </a:lvl1pPr>
      <a:lvl2pPr marL="2142302" algn="l" defTabSz="2142302" rtl="0" eaLnBrk="1" latinLnBrk="0" hangingPunct="1">
        <a:defRPr sz="8400" kern="1200">
          <a:solidFill>
            <a:schemeClr val="tx1"/>
          </a:solidFill>
          <a:latin typeface="+mn-lt"/>
          <a:ea typeface="+mn-ea"/>
          <a:cs typeface="+mn-cs"/>
        </a:defRPr>
      </a:lvl2pPr>
      <a:lvl3pPr marL="4284604" algn="l" defTabSz="2142302" rtl="0" eaLnBrk="1" latinLnBrk="0" hangingPunct="1">
        <a:defRPr sz="8400" kern="1200">
          <a:solidFill>
            <a:schemeClr val="tx1"/>
          </a:solidFill>
          <a:latin typeface="+mn-lt"/>
          <a:ea typeface="+mn-ea"/>
          <a:cs typeface="+mn-cs"/>
        </a:defRPr>
      </a:lvl3pPr>
      <a:lvl4pPr marL="6426906" algn="l" defTabSz="2142302" rtl="0" eaLnBrk="1" latinLnBrk="0" hangingPunct="1">
        <a:defRPr sz="8400" kern="1200">
          <a:solidFill>
            <a:schemeClr val="tx1"/>
          </a:solidFill>
          <a:latin typeface="+mn-lt"/>
          <a:ea typeface="+mn-ea"/>
          <a:cs typeface="+mn-cs"/>
        </a:defRPr>
      </a:lvl4pPr>
      <a:lvl5pPr marL="8569208" algn="l" defTabSz="2142302" rtl="0" eaLnBrk="1" latinLnBrk="0" hangingPunct="1">
        <a:defRPr sz="8400" kern="1200">
          <a:solidFill>
            <a:schemeClr val="tx1"/>
          </a:solidFill>
          <a:latin typeface="+mn-lt"/>
          <a:ea typeface="+mn-ea"/>
          <a:cs typeface="+mn-cs"/>
        </a:defRPr>
      </a:lvl5pPr>
      <a:lvl6pPr marL="10711510" algn="l" defTabSz="2142302" rtl="0" eaLnBrk="1" latinLnBrk="0" hangingPunct="1">
        <a:defRPr sz="8400" kern="1200">
          <a:solidFill>
            <a:schemeClr val="tx1"/>
          </a:solidFill>
          <a:latin typeface="+mn-lt"/>
          <a:ea typeface="+mn-ea"/>
          <a:cs typeface="+mn-cs"/>
        </a:defRPr>
      </a:lvl6pPr>
      <a:lvl7pPr marL="12853812" algn="l" defTabSz="2142302" rtl="0" eaLnBrk="1" latinLnBrk="0" hangingPunct="1">
        <a:defRPr sz="8400" kern="1200">
          <a:solidFill>
            <a:schemeClr val="tx1"/>
          </a:solidFill>
          <a:latin typeface="+mn-lt"/>
          <a:ea typeface="+mn-ea"/>
          <a:cs typeface="+mn-cs"/>
        </a:defRPr>
      </a:lvl7pPr>
      <a:lvl8pPr marL="14996114" algn="l" defTabSz="2142302" rtl="0" eaLnBrk="1" latinLnBrk="0" hangingPunct="1">
        <a:defRPr sz="8400" kern="1200">
          <a:solidFill>
            <a:schemeClr val="tx1"/>
          </a:solidFill>
          <a:latin typeface="+mn-lt"/>
          <a:ea typeface="+mn-ea"/>
          <a:cs typeface="+mn-cs"/>
        </a:defRPr>
      </a:lvl8pPr>
      <a:lvl9pPr marL="17138416" algn="l" defTabSz="2142302" rtl="0" eaLnBrk="1" latinLnBrk="0" hangingPunct="1">
        <a:defRPr sz="8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r_santa_cruz-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8" y="3309599"/>
            <a:ext cx="43095501" cy="28732886"/>
          </a:xfrm>
          <a:prstGeom prst="rect">
            <a:avLst/>
          </a:prstGeom>
        </p:spPr>
      </p:pic>
      <p:sp>
        <p:nvSpPr>
          <p:cNvPr id="26" name="Parallelogram 31"/>
          <p:cNvSpPr/>
          <p:nvPr/>
        </p:nvSpPr>
        <p:spPr>
          <a:xfrm>
            <a:off x="-2112" y="-38811"/>
            <a:ext cx="43018599" cy="8900159"/>
          </a:xfrm>
          <a:custGeom>
            <a:avLst/>
            <a:gdLst>
              <a:gd name="connsiteX0" fmla="*/ 0 w 6505222"/>
              <a:gd name="connsiteY0" fmla="*/ 1552222 h 1552222"/>
              <a:gd name="connsiteX1" fmla="*/ 388056 w 6505222"/>
              <a:gd name="connsiteY1" fmla="*/ 0 h 1552222"/>
              <a:gd name="connsiteX2" fmla="*/ 6505222 w 6505222"/>
              <a:gd name="connsiteY2" fmla="*/ 0 h 1552222"/>
              <a:gd name="connsiteX3" fmla="*/ 6117167 w 6505222"/>
              <a:gd name="connsiteY3" fmla="*/ 1552222 h 1552222"/>
              <a:gd name="connsiteX4" fmla="*/ 0 w 6505222"/>
              <a:gd name="connsiteY4" fmla="*/ 1552222 h 1552222"/>
              <a:gd name="connsiteX0" fmla="*/ 0 w 6505222"/>
              <a:gd name="connsiteY0" fmla="*/ 1552222 h 1552222"/>
              <a:gd name="connsiteX1" fmla="*/ 7056 w 6505222"/>
              <a:gd name="connsiteY1" fmla="*/ 28222 h 1552222"/>
              <a:gd name="connsiteX2" fmla="*/ 6505222 w 6505222"/>
              <a:gd name="connsiteY2" fmla="*/ 0 h 1552222"/>
              <a:gd name="connsiteX3" fmla="*/ 6117167 w 6505222"/>
              <a:gd name="connsiteY3" fmla="*/ 1552222 h 1552222"/>
              <a:gd name="connsiteX4" fmla="*/ 0 w 6505222"/>
              <a:gd name="connsiteY4" fmla="*/ 1552222 h 1552222"/>
              <a:gd name="connsiteX0" fmla="*/ 0 w 6505222"/>
              <a:gd name="connsiteY0" fmla="*/ 1552222 h 1552222"/>
              <a:gd name="connsiteX1" fmla="*/ 7056 w 6505222"/>
              <a:gd name="connsiteY1" fmla="*/ 14111 h 1552222"/>
              <a:gd name="connsiteX2" fmla="*/ 6505222 w 6505222"/>
              <a:gd name="connsiteY2" fmla="*/ 0 h 1552222"/>
              <a:gd name="connsiteX3" fmla="*/ 6117167 w 6505222"/>
              <a:gd name="connsiteY3" fmla="*/ 1552222 h 1552222"/>
              <a:gd name="connsiteX4" fmla="*/ 0 w 6505222"/>
              <a:gd name="connsiteY4" fmla="*/ 1552222 h 1552222"/>
              <a:gd name="connsiteX0" fmla="*/ 0 w 6865056"/>
              <a:gd name="connsiteY0" fmla="*/ 1552222 h 2540000"/>
              <a:gd name="connsiteX1" fmla="*/ 7056 w 6865056"/>
              <a:gd name="connsiteY1" fmla="*/ 14111 h 2540000"/>
              <a:gd name="connsiteX2" fmla="*/ 6505222 w 6865056"/>
              <a:gd name="connsiteY2" fmla="*/ 0 h 2540000"/>
              <a:gd name="connsiteX3" fmla="*/ 6865056 w 6865056"/>
              <a:gd name="connsiteY3" fmla="*/ 2540000 h 2540000"/>
              <a:gd name="connsiteX4" fmla="*/ 0 w 6865056"/>
              <a:gd name="connsiteY4" fmla="*/ 1552222 h 2540000"/>
              <a:gd name="connsiteX0" fmla="*/ 0 w 6872111"/>
              <a:gd name="connsiteY0" fmla="*/ 1566333 h 2554111"/>
              <a:gd name="connsiteX1" fmla="*/ 7056 w 6872111"/>
              <a:gd name="connsiteY1" fmla="*/ 28222 h 2554111"/>
              <a:gd name="connsiteX2" fmla="*/ 6872111 w 6872111"/>
              <a:gd name="connsiteY2" fmla="*/ 0 h 2554111"/>
              <a:gd name="connsiteX3" fmla="*/ 6865056 w 6872111"/>
              <a:gd name="connsiteY3" fmla="*/ 2554111 h 2554111"/>
              <a:gd name="connsiteX4" fmla="*/ 0 w 6872111"/>
              <a:gd name="connsiteY4" fmla="*/ 1566333 h 2554111"/>
              <a:gd name="connsiteX0" fmla="*/ 0 w 6872111"/>
              <a:gd name="connsiteY0" fmla="*/ 1580444 h 2554111"/>
              <a:gd name="connsiteX1" fmla="*/ 7056 w 6872111"/>
              <a:gd name="connsiteY1" fmla="*/ 28222 h 2554111"/>
              <a:gd name="connsiteX2" fmla="*/ 6872111 w 6872111"/>
              <a:gd name="connsiteY2" fmla="*/ 0 h 2554111"/>
              <a:gd name="connsiteX3" fmla="*/ 6865056 w 6872111"/>
              <a:gd name="connsiteY3" fmla="*/ 2554111 h 2554111"/>
              <a:gd name="connsiteX4" fmla="*/ 0 w 6872111"/>
              <a:gd name="connsiteY4" fmla="*/ 1580444 h 2554111"/>
              <a:gd name="connsiteX0" fmla="*/ 0 w 6872111"/>
              <a:gd name="connsiteY0" fmla="*/ 1580444 h 2554111"/>
              <a:gd name="connsiteX1" fmla="*/ 2736 w 6872111"/>
              <a:gd name="connsiteY1" fmla="*/ 10942 h 2554111"/>
              <a:gd name="connsiteX2" fmla="*/ 6872111 w 6872111"/>
              <a:gd name="connsiteY2" fmla="*/ 0 h 2554111"/>
              <a:gd name="connsiteX3" fmla="*/ 6865056 w 6872111"/>
              <a:gd name="connsiteY3" fmla="*/ 2554111 h 2554111"/>
              <a:gd name="connsiteX4" fmla="*/ 0 w 6872111"/>
              <a:gd name="connsiteY4" fmla="*/ 1580444 h 2554111"/>
              <a:gd name="connsiteX0" fmla="*/ 1584 w 6873695"/>
              <a:gd name="connsiteY0" fmla="*/ 1580444 h 2554111"/>
              <a:gd name="connsiteX1" fmla="*/ 0 w 6873695"/>
              <a:gd name="connsiteY1" fmla="*/ 10942 h 2554111"/>
              <a:gd name="connsiteX2" fmla="*/ 6873695 w 6873695"/>
              <a:gd name="connsiteY2" fmla="*/ 0 h 2554111"/>
              <a:gd name="connsiteX3" fmla="*/ 6866640 w 6873695"/>
              <a:gd name="connsiteY3" fmla="*/ 2554111 h 2554111"/>
              <a:gd name="connsiteX4" fmla="*/ 1584 w 6873695"/>
              <a:gd name="connsiteY4" fmla="*/ 1580444 h 2554111"/>
              <a:gd name="connsiteX0" fmla="*/ 1584 w 6873695"/>
              <a:gd name="connsiteY0" fmla="*/ 1580444 h 2554111"/>
              <a:gd name="connsiteX1" fmla="*/ 0 w 6873695"/>
              <a:gd name="connsiteY1" fmla="*/ 10942 h 2554111"/>
              <a:gd name="connsiteX2" fmla="*/ 6873695 w 6873695"/>
              <a:gd name="connsiteY2" fmla="*/ 0 h 2554111"/>
              <a:gd name="connsiteX3" fmla="*/ 6866640 w 6873695"/>
              <a:gd name="connsiteY3" fmla="*/ 2554111 h 2554111"/>
              <a:gd name="connsiteX4" fmla="*/ 1584 w 6873695"/>
              <a:gd name="connsiteY4" fmla="*/ 1580444 h 2554111"/>
              <a:gd name="connsiteX0" fmla="*/ 1584 w 6873695"/>
              <a:gd name="connsiteY0" fmla="*/ 1779407 h 2753074"/>
              <a:gd name="connsiteX1" fmla="*/ 0 w 6873695"/>
              <a:gd name="connsiteY1" fmla="*/ 0 h 2753074"/>
              <a:gd name="connsiteX2" fmla="*/ 6873695 w 6873695"/>
              <a:gd name="connsiteY2" fmla="*/ 198963 h 2753074"/>
              <a:gd name="connsiteX3" fmla="*/ 6866640 w 6873695"/>
              <a:gd name="connsiteY3" fmla="*/ 2753074 h 2753074"/>
              <a:gd name="connsiteX4" fmla="*/ 1584 w 6873695"/>
              <a:gd name="connsiteY4" fmla="*/ 1779407 h 2753074"/>
              <a:gd name="connsiteX0" fmla="*/ 1584 w 6884192"/>
              <a:gd name="connsiteY0" fmla="*/ 1779407 h 2753074"/>
              <a:gd name="connsiteX1" fmla="*/ 0 w 6884192"/>
              <a:gd name="connsiteY1" fmla="*/ 0 h 2753074"/>
              <a:gd name="connsiteX2" fmla="*/ 6884192 w 6884192"/>
              <a:gd name="connsiteY2" fmla="*/ 52029 h 2753074"/>
              <a:gd name="connsiteX3" fmla="*/ 6866640 w 6884192"/>
              <a:gd name="connsiteY3" fmla="*/ 2753074 h 2753074"/>
              <a:gd name="connsiteX4" fmla="*/ 1584 w 6884192"/>
              <a:gd name="connsiteY4" fmla="*/ 1779407 h 2753074"/>
              <a:gd name="connsiteX0" fmla="*/ 1584 w 6873695"/>
              <a:gd name="connsiteY0" fmla="*/ 1790350 h 2764017"/>
              <a:gd name="connsiteX1" fmla="*/ 0 w 6873695"/>
              <a:gd name="connsiteY1" fmla="*/ 10943 h 2764017"/>
              <a:gd name="connsiteX2" fmla="*/ 6873695 w 6873695"/>
              <a:gd name="connsiteY2" fmla="*/ 0 h 2764017"/>
              <a:gd name="connsiteX3" fmla="*/ 6866640 w 6873695"/>
              <a:gd name="connsiteY3" fmla="*/ 2764017 h 2764017"/>
              <a:gd name="connsiteX4" fmla="*/ 1584 w 6873695"/>
              <a:gd name="connsiteY4" fmla="*/ 1790350 h 276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3695" h="2764017">
                <a:moveTo>
                  <a:pt x="1584" y="1790350"/>
                </a:moveTo>
                <a:lnTo>
                  <a:pt x="0" y="10943"/>
                </a:lnTo>
                <a:lnTo>
                  <a:pt x="6873695" y="0"/>
                </a:lnTo>
                <a:cubicBezTo>
                  <a:pt x="6871343" y="851370"/>
                  <a:pt x="6868992" y="1912647"/>
                  <a:pt x="6866640" y="2764017"/>
                </a:cubicBezTo>
                <a:lnTo>
                  <a:pt x="1584" y="179035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4" name="Rectangle 13"/>
          <p:cNvSpPr/>
          <p:nvPr/>
        </p:nvSpPr>
        <p:spPr>
          <a:xfrm>
            <a:off x="27554412" y="7139834"/>
            <a:ext cx="13375503" cy="6752781"/>
          </a:xfrm>
          <a:prstGeom prst="rect">
            <a:avLst/>
          </a:prstGeom>
          <a:solidFill>
            <a:srgbClr val="FFFFFF"/>
          </a:solidFill>
        </p:spPr>
        <p:style>
          <a:lnRef idx="2">
            <a:schemeClr val="accent5"/>
          </a:lnRef>
          <a:fillRef idx="1">
            <a:schemeClr val="lt1"/>
          </a:fillRef>
          <a:effectRef idx="0">
            <a:schemeClr val="accent5"/>
          </a:effectRef>
          <a:fontRef idx="minor">
            <a:schemeClr val="dk1"/>
          </a:fontRef>
        </p:style>
        <p:txBody>
          <a:bodyPr lIns="457200" tIns="228600" rIns="457200" bIns="228600" rtlCol="0" anchor="t"/>
          <a:lstStyle/>
          <a:p>
            <a:pPr>
              <a:spcBef>
                <a:spcPct val="50000"/>
              </a:spcBef>
            </a:pPr>
            <a:r>
              <a:rPr lang="es-ES" sz="6600" b="1" dirty="0" smtClean="0">
                <a:solidFill>
                  <a:srgbClr val="D48C22"/>
                </a:solidFill>
                <a:latin typeface="Lucida Sans"/>
              </a:rPr>
              <a:t>Introducción</a:t>
            </a:r>
          </a:p>
          <a:p>
            <a:pPr>
              <a:spcBef>
                <a:spcPct val="50000"/>
              </a:spcBef>
            </a:pPr>
            <a:r>
              <a:rPr lang="en-AU" sz="2400" b="1" i="1" dirty="0" smtClean="0">
                <a:latin typeface="Lucida Sans"/>
                <a:cs typeface="Lucida Sans"/>
              </a:rPr>
              <a:t>Primero</a:t>
            </a:r>
            <a:r>
              <a:rPr lang="en-AU" sz="2400" b="1" i="1" dirty="0">
                <a:latin typeface="Lucida Sans"/>
                <a:cs typeface="Lucida Sans"/>
              </a:rPr>
              <a:t>…</a:t>
            </a:r>
          </a:p>
          <a:p>
            <a:pPr>
              <a:spcBef>
                <a:spcPct val="50000"/>
              </a:spcBef>
            </a:pPr>
            <a:r>
              <a:rPr lang="es-ES_tradnl" sz="2400" dirty="0">
                <a:latin typeface="Lucida Sans"/>
              </a:rPr>
              <a:t>Verifique con los organizadores de la conferencia sus especificaciones en cuanto al tamaño y orientación antes de empezar a preparar un póster, por ejemplo, el tamaño máximo del cartel; </a:t>
            </a:r>
            <a:r>
              <a:rPr lang="es-ES_tradnl" sz="2400" i="1" dirty="0" err="1">
                <a:latin typeface="Lucida Sans"/>
              </a:rPr>
              <a:t>landscape</a:t>
            </a:r>
            <a:r>
              <a:rPr lang="es-ES_tradnl" sz="2400" dirty="0">
                <a:latin typeface="Lucida Sans"/>
              </a:rPr>
              <a:t> (horizontal), </a:t>
            </a:r>
            <a:r>
              <a:rPr lang="es-ES_tradnl" sz="2400" i="1" dirty="0" err="1">
                <a:latin typeface="Lucida Sans"/>
              </a:rPr>
              <a:t>portrait</a:t>
            </a:r>
            <a:r>
              <a:rPr lang="es-ES_tradnl" sz="2400" dirty="0">
                <a:latin typeface="Lucida Sans"/>
              </a:rPr>
              <a:t> (vertical) o cuadrado.</a:t>
            </a:r>
          </a:p>
          <a:p>
            <a:pPr>
              <a:spcBef>
                <a:spcPct val="50000"/>
              </a:spcBef>
            </a:pPr>
            <a:r>
              <a:rPr lang="es-ES_tradnl" sz="2400" dirty="0">
                <a:latin typeface="Lucida Sans"/>
              </a:rPr>
              <a:t>El tamaño de página de este modelo para póster es de 48”x36” en formato </a:t>
            </a:r>
            <a:r>
              <a:rPr lang="es-ES_tradnl" sz="2400" i="1" dirty="0" err="1">
                <a:latin typeface="Lucida Sans"/>
              </a:rPr>
              <a:t>landscape</a:t>
            </a:r>
            <a:r>
              <a:rPr lang="es-ES_tradnl" sz="2400" dirty="0">
                <a:latin typeface="Lucida Sans"/>
              </a:rPr>
              <a:t>. No cambie el tamaño de esta página; la impresora puede ajustar a escala a un tamaño menor o mayor al imprimir. Si necesita un formato diferente, empiece usando un formato </a:t>
            </a:r>
            <a:r>
              <a:rPr lang="es-ES_tradnl" sz="2400" i="1" dirty="0" err="1">
                <a:latin typeface="Lucida Sans"/>
              </a:rPr>
              <a:t>portrait</a:t>
            </a:r>
            <a:r>
              <a:rPr lang="es-ES_tradnl" sz="2400" dirty="0">
                <a:latin typeface="Lucida Sans"/>
              </a:rPr>
              <a:t> o </a:t>
            </a:r>
            <a:r>
              <a:rPr lang="es-ES_tradnl" sz="2400" i="1" dirty="0" err="1">
                <a:latin typeface="Lucida Sans"/>
              </a:rPr>
              <a:t>landscape</a:t>
            </a:r>
            <a:r>
              <a:rPr lang="es-ES_tradnl" sz="2400" dirty="0">
                <a:latin typeface="Lucida Sans"/>
              </a:rPr>
              <a:t>.</a:t>
            </a:r>
            <a:endParaRPr lang="en-US" sz="2400" dirty="0">
              <a:latin typeface="Lucida Sans"/>
            </a:endParaRPr>
          </a:p>
          <a:p>
            <a:pPr>
              <a:spcBef>
                <a:spcPct val="50000"/>
              </a:spcBef>
            </a:pPr>
            <a:r>
              <a:rPr lang="es-ES_tradnl" sz="2400" dirty="0">
                <a:latin typeface="Lucida Sans"/>
              </a:rPr>
              <a:t>Tenga en cuenta que no necesita llenar todo el espacio asignado por algunos organizadores de conferencias (por ejemplo 8’x4’ en EE.UU). No haga su póster más grande de lo necesario simplemente para llenar el tamaño asignado.</a:t>
            </a:r>
            <a:endParaRPr lang="en-US" sz="2400" dirty="0">
              <a:latin typeface="Lucida Sans"/>
            </a:endParaRPr>
          </a:p>
        </p:txBody>
      </p:sp>
      <p:sp>
        <p:nvSpPr>
          <p:cNvPr id="2" name="Title 1"/>
          <p:cNvSpPr>
            <a:spLocks noGrp="1"/>
          </p:cNvSpPr>
          <p:nvPr>
            <p:ph type="ctrTitle"/>
          </p:nvPr>
        </p:nvSpPr>
        <p:spPr>
          <a:xfrm>
            <a:off x="485776" y="-10589"/>
            <a:ext cx="41392688" cy="5090746"/>
          </a:xfrm>
          <a:noFill/>
          <a:ln>
            <a:noFill/>
          </a:ln>
        </p:spPr>
        <p:style>
          <a:lnRef idx="2">
            <a:schemeClr val="dk1">
              <a:shade val="50000"/>
            </a:schemeClr>
          </a:lnRef>
          <a:fillRef idx="1">
            <a:schemeClr val="dk1"/>
          </a:fillRef>
          <a:effectRef idx="0">
            <a:schemeClr val="dk1"/>
          </a:effectRef>
          <a:fontRef idx="minor">
            <a:schemeClr val="lt1"/>
          </a:fontRef>
        </p:style>
        <p:txBody>
          <a:bodyPr>
            <a:normAutofit/>
          </a:bodyPr>
          <a:lstStyle/>
          <a:p>
            <a:pPr algn="l">
              <a:lnSpc>
                <a:spcPct val="90000"/>
              </a:lnSpc>
            </a:pPr>
            <a:r>
              <a:rPr lang="es-ES" dirty="0" smtClean="0">
                <a:solidFill>
                  <a:schemeClr val="bg1"/>
                </a:solidFill>
              </a:rPr>
              <a:t> Título. Tamaño del póster: 48 x 36</a:t>
            </a:r>
            <a:endParaRPr lang="es-ES" dirty="0">
              <a:solidFill>
                <a:schemeClr val="bg1"/>
              </a:solidFill>
            </a:endParaRPr>
          </a:p>
        </p:txBody>
      </p:sp>
      <p:sp>
        <p:nvSpPr>
          <p:cNvPr id="3" name="Subtitle 2"/>
          <p:cNvSpPr>
            <a:spLocks noGrp="1"/>
          </p:cNvSpPr>
          <p:nvPr>
            <p:ph type="subTitle" idx="1"/>
          </p:nvPr>
        </p:nvSpPr>
        <p:spPr>
          <a:xfrm>
            <a:off x="4564970" y="3981728"/>
            <a:ext cx="34151475" cy="2271878"/>
          </a:xfrm>
          <a:noFill/>
        </p:spPr>
        <p:txBody>
          <a:bodyPr>
            <a:normAutofit/>
          </a:bodyPr>
          <a:lstStyle/>
          <a:p>
            <a:pPr algn="l"/>
            <a:r>
              <a:rPr lang="es-ES" sz="8800" dirty="0" smtClean="0">
                <a:solidFill>
                  <a:schemeClr val="bg1"/>
                </a:solidFill>
              </a:rPr>
              <a:t>Subtítulo aquí. Imprima al 100%. Las gráficas no resultarán cortadas. </a:t>
            </a:r>
            <a:endParaRPr lang="es-ES" sz="8800" dirty="0">
              <a:solidFill>
                <a:schemeClr val="bg1"/>
              </a:solidFill>
            </a:endParaRPr>
          </a:p>
        </p:txBody>
      </p:sp>
      <p:sp>
        <p:nvSpPr>
          <p:cNvPr id="4" name="Pentagon 3"/>
          <p:cNvSpPr/>
          <p:nvPr/>
        </p:nvSpPr>
        <p:spPr>
          <a:xfrm rot="10800000">
            <a:off x="38200829" y="-37299"/>
            <a:ext cx="4876911" cy="9514549"/>
          </a:xfrm>
          <a:prstGeom prst="homePlate">
            <a:avLst>
              <a:gd name="adj" fmla="val 47566"/>
            </a:avLst>
          </a:prstGeom>
          <a:solidFill>
            <a:srgbClr val="FACC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6868" y="26448488"/>
            <a:ext cx="12576007" cy="4338909"/>
          </a:xfrm>
          <a:prstGeom prst="rect">
            <a:avLst/>
          </a:prstGeom>
          <a:solidFill>
            <a:schemeClr val="bg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chemeClr val="bg1"/>
                </a:solidFill>
              </a:ln>
              <a:solidFill>
                <a:srgbClr val="D48C22"/>
              </a:solidFill>
            </a:endParaRPr>
          </a:p>
        </p:txBody>
      </p:sp>
      <p:sp>
        <p:nvSpPr>
          <p:cNvPr id="6" name="Pentagon 5"/>
          <p:cNvSpPr/>
          <p:nvPr/>
        </p:nvSpPr>
        <p:spPr>
          <a:xfrm>
            <a:off x="12048848" y="26448488"/>
            <a:ext cx="6212480" cy="4338909"/>
          </a:xfrm>
          <a:prstGeom prst="homePlate">
            <a:avLst>
              <a:gd name="adj" fmla="val 47566"/>
            </a:avLst>
          </a:prstGeom>
          <a:solidFill>
            <a:srgbClr val="FFFFFF"/>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 name="TextBox 18"/>
          <p:cNvSpPr txBox="1"/>
          <p:nvPr/>
        </p:nvSpPr>
        <p:spPr>
          <a:xfrm>
            <a:off x="4467479" y="528875"/>
            <a:ext cx="26459353" cy="738664"/>
          </a:xfrm>
          <a:prstGeom prst="rect">
            <a:avLst/>
          </a:prstGeom>
          <a:noFill/>
          <a:effectLst/>
        </p:spPr>
        <p:txBody>
          <a:bodyPr wrap="square" lIns="182880" tIns="91440" rIns="182880" bIns="91440" rtlCol="0">
            <a:spAutoFit/>
          </a:bodyPr>
          <a:lstStyle/>
          <a:p>
            <a:pPr algn="ctr"/>
            <a:r>
              <a:rPr lang="es-ES" sz="3600" dirty="0">
                <a:solidFill>
                  <a:srgbClr val="FF0000"/>
                </a:solidFill>
                <a:latin typeface="Myriad Pro Semibold It"/>
                <a:cs typeface="Myriad Pro Semibold It"/>
              </a:rPr>
              <a:t>Sistemas Alimentarios Sanos    </a:t>
            </a:r>
            <a:r>
              <a:rPr lang="es-ES" sz="3600" dirty="0">
                <a:solidFill>
                  <a:srgbClr val="92D050"/>
                </a:solidFill>
                <a:latin typeface="Myriad Pro Semibold It"/>
                <a:cs typeface="Myriad Pro Semibold It"/>
              </a:rPr>
              <a:t>Medioambientes Saludables    </a:t>
            </a:r>
            <a:r>
              <a:rPr lang="es-ES" sz="3600" dirty="0">
                <a:solidFill>
                  <a:srgbClr val="289BFF"/>
                </a:solidFill>
                <a:latin typeface="Myriad Pro Semibold It"/>
                <a:cs typeface="Myriad Pro Semibold It"/>
              </a:rPr>
              <a:t>Comunidades Saludables</a:t>
            </a:r>
            <a:r>
              <a:rPr lang="es-ES" sz="3600" dirty="0">
                <a:solidFill>
                  <a:srgbClr val="FF0000"/>
                </a:solidFill>
                <a:latin typeface="Myriad Pro Semibold It"/>
                <a:cs typeface="Myriad Pro Semibold It"/>
              </a:rPr>
              <a:t>    </a:t>
            </a:r>
            <a:r>
              <a:rPr lang="es-ES" sz="3600" dirty="0">
                <a:solidFill>
                  <a:srgbClr val="D48C22"/>
                </a:solidFill>
                <a:latin typeface="Myriad Pro Semibold It"/>
                <a:cs typeface="Myriad Pro Semibold It"/>
              </a:rPr>
              <a:t>Californianos Saludables</a:t>
            </a:r>
            <a:endParaRPr lang="es-ES" sz="3600" dirty="0">
              <a:solidFill>
                <a:srgbClr val="D48C22"/>
              </a:solidFill>
              <a:latin typeface="Myriad Pro Semibold It"/>
              <a:cs typeface="Myriad Pro Semibold It"/>
            </a:endParaRPr>
          </a:p>
        </p:txBody>
      </p:sp>
      <p:sp>
        <p:nvSpPr>
          <p:cNvPr id="22" name="Rectangle 21"/>
          <p:cNvSpPr/>
          <p:nvPr/>
        </p:nvSpPr>
        <p:spPr>
          <a:xfrm>
            <a:off x="32279633" y="14683854"/>
            <a:ext cx="8756680" cy="6901830"/>
          </a:xfrm>
          <a:prstGeom prst="rect">
            <a:avLst/>
          </a:prstGeom>
          <a:solidFill>
            <a:srgbClr val="FFFFFF"/>
          </a:solidFill>
        </p:spPr>
        <p:style>
          <a:lnRef idx="2">
            <a:schemeClr val="accent5"/>
          </a:lnRef>
          <a:fillRef idx="1">
            <a:schemeClr val="lt1"/>
          </a:fillRef>
          <a:effectRef idx="0">
            <a:schemeClr val="accent5"/>
          </a:effectRef>
          <a:fontRef idx="minor">
            <a:schemeClr val="dk1"/>
          </a:fontRef>
        </p:style>
        <p:txBody>
          <a:bodyPr lIns="457200" tIns="228600" rIns="457200" bIns="228600" rtlCol="0" anchor="t"/>
          <a:lstStyle/>
          <a:p>
            <a:pPr>
              <a:spcBef>
                <a:spcPct val="50000"/>
              </a:spcBef>
            </a:pPr>
            <a:r>
              <a:rPr lang="es-ES" sz="7200" b="1" dirty="0" smtClean="0">
                <a:solidFill>
                  <a:srgbClr val="D48C22"/>
                </a:solidFill>
                <a:latin typeface="Lucida Sans"/>
                <a:cs typeface="Lucida Sans"/>
              </a:rPr>
              <a:t>Objetivo</a:t>
            </a:r>
            <a:endParaRPr lang="es-ES" sz="7200" b="1" dirty="0">
              <a:solidFill>
                <a:srgbClr val="D48C22"/>
              </a:solidFill>
              <a:latin typeface="Lucida Sans"/>
              <a:cs typeface="Lucida Sans"/>
            </a:endParaRPr>
          </a:p>
          <a:p>
            <a:pPr>
              <a:spcBef>
                <a:spcPct val="40000"/>
              </a:spcBef>
            </a:pPr>
            <a:r>
              <a:rPr lang="es-ES" sz="2400" dirty="0">
                <a:latin typeface="Lucida Sans"/>
                <a:cs typeface="Lucida Sans"/>
              </a:rPr>
              <a:t>Cómo usar este modelo de un póster…</a:t>
            </a:r>
          </a:p>
          <a:p>
            <a:pPr>
              <a:spcBef>
                <a:spcPct val="40000"/>
              </a:spcBef>
            </a:pPr>
            <a:r>
              <a:rPr lang="es-ES" sz="2400" dirty="0">
                <a:latin typeface="Lucida Sans"/>
                <a:cs typeface="Lucida Sans"/>
              </a:rPr>
              <a:t>Simplemente resalte este texto y reemplácelo escribiendo su propio texto, o copie y pegue su texto de un documento MS Word o de una presentación en PowerPoint.</a:t>
            </a:r>
          </a:p>
          <a:p>
            <a:pPr>
              <a:spcBef>
                <a:spcPct val="40000"/>
              </a:spcBef>
            </a:pPr>
            <a:r>
              <a:rPr lang="es-ES" sz="2400" dirty="0">
                <a:latin typeface="Lucida Sans"/>
                <a:cs typeface="Lucida Sans"/>
              </a:rPr>
              <a:t>La fuente del cuerpo del texto debe ser entre 24 y 32 puntos. Use Arial, Helvética, Lucida Sans, o una fuente equivalente. </a:t>
            </a:r>
          </a:p>
          <a:p>
            <a:pPr>
              <a:spcBef>
                <a:spcPct val="40000"/>
              </a:spcBef>
            </a:pPr>
            <a:r>
              <a:rPr lang="es-ES" sz="2400" dirty="0">
                <a:latin typeface="Lucida Sans"/>
                <a:cs typeface="Lucida Sans"/>
              </a:rPr>
              <a:t>Mantenga el texto alineado a la izquierda; </a:t>
            </a:r>
            <a:r>
              <a:rPr lang="es-ES" sz="2400" b="1" dirty="0">
                <a:latin typeface="Lucida Sans"/>
                <a:cs typeface="Lucida Sans"/>
              </a:rPr>
              <a:t>No</a:t>
            </a:r>
            <a:r>
              <a:rPr lang="es-ES" sz="2400" dirty="0">
                <a:latin typeface="Lucida Sans"/>
                <a:cs typeface="Lucida Sans"/>
              </a:rPr>
              <a:t> justifique el texto.</a:t>
            </a:r>
          </a:p>
          <a:p>
            <a:pPr>
              <a:spcBef>
                <a:spcPct val="40000"/>
              </a:spcBef>
            </a:pPr>
            <a:r>
              <a:rPr lang="es-ES" sz="2400" dirty="0">
                <a:latin typeface="Lucida Sans"/>
                <a:cs typeface="Lucida Sans"/>
              </a:rPr>
              <a:t>Puede cambiar el color del texto, título y fondo del póster a uno que sea de su preferencia.</a:t>
            </a:r>
          </a:p>
        </p:txBody>
      </p:sp>
      <p:sp>
        <p:nvSpPr>
          <p:cNvPr id="23" name="Rectangle 22"/>
          <p:cNvSpPr/>
          <p:nvPr/>
        </p:nvSpPr>
        <p:spPr>
          <a:xfrm>
            <a:off x="20396422" y="22549363"/>
            <a:ext cx="20639891" cy="8298271"/>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lIns="457200" tIns="228600" rIns="457200" bIns="228600" numCol="2" spcCol="914400" rtlCol="0" anchor="t"/>
          <a:lstStyle/>
          <a:p>
            <a:pPr>
              <a:spcBef>
                <a:spcPct val="50000"/>
              </a:spcBef>
            </a:pPr>
            <a:r>
              <a:rPr lang="es-ES" sz="6600" b="1" dirty="0" smtClean="0">
                <a:solidFill>
                  <a:srgbClr val="D48C22"/>
                </a:solidFill>
                <a:latin typeface="Lucida Sans"/>
              </a:rPr>
              <a:t>Método</a:t>
            </a:r>
          </a:p>
          <a:p>
            <a:pPr marL="381000" indent="-381000">
              <a:spcBef>
                <a:spcPct val="50000"/>
              </a:spcBef>
              <a:buSzPct val="60000"/>
              <a:buFont typeface="Monotype Sorts" pitchFamily="-110" charset="2"/>
              <a:buNone/>
            </a:pPr>
            <a:r>
              <a:rPr lang="es-ES" sz="2400" b="1" i="1" dirty="0" smtClean="0">
                <a:latin typeface="Lucida Sans"/>
                <a:cs typeface="Lucida Sans"/>
              </a:rPr>
              <a:t>Consejos para preparar un buen póster…</a:t>
            </a:r>
          </a:p>
          <a:p>
            <a:pPr marL="381000" indent="-381000">
              <a:spcBef>
                <a:spcPct val="50000"/>
              </a:spcBef>
              <a:buFont typeface="Wingdings" pitchFamily="-110" charset="2"/>
              <a:buChar char="§"/>
            </a:pPr>
            <a:r>
              <a:rPr lang="es-ES_tradnl" sz="2400" dirty="0" smtClean="0">
                <a:latin typeface="Lucida Sans"/>
                <a:cs typeface="Lucida Sans"/>
              </a:rPr>
              <a:t>Escriba </a:t>
            </a:r>
            <a:r>
              <a:rPr lang="es-ES_tradnl" sz="2400" dirty="0">
                <a:latin typeface="Lucida Sans"/>
                <a:cs typeface="Lucida Sans"/>
              </a:rPr>
              <a:t>su información en un formato adecuado para un póster. Simplifique todo y evite el uso excesivo de información.</a:t>
            </a:r>
          </a:p>
          <a:p>
            <a:pPr marL="381000" indent="-381000">
              <a:spcBef>
                <a:spcPct val="50000"/>
              </a:spcBef>
              <a:buFont typeface="Wingdings" pitchFamily="-110" charset="2"/>
              <a:buChar char="§"/>
            </a:pPr>
            <a:r>
              <a:rPr lang="es-ES_tradnl" sz="2400" dirty="0">
                <a:latin typeface="Lucida Sans"/>
                <a:cs typeface="Lucida Sans"/>
              </a:rPr>
              <a:t>Los encabezados de más de 6 palabras deben ir en mayúsculas y minúsculas, no todo en mayúsculas.</a:t>
            </a:r>
            <a:endParaRPr lang="en-US" sz="2400" dirty="0">
              <a:latin typeface="Lucida Sans"/>
              <a:cs typeface="Lucida Sans"/>
            </a:endParaRPr>
          </a:p>
          <a:p>
            <a:pPr marL="381000" indent="-381000">
              <a:spcBef>
                <a:spcPct val="50000"/>
              </a:spcBef>
              <a:buFont typeface="Wingdings" pitchFamily="-110" charset="2"/>
              <a:buChar char="§"/>
            </a:pPr>
            <a:r>
              <a:rPr lang="es-ES_tradnl" sz="2400" dirty="0">
                <a:latin typeface="Lucida Sans"/>
                <a:cs typeface="Lucida Sans"/>
              </a:rPr>
              <a:t>Nunca escriba frases completas en mayúsculas o subraye para enfatizar su punto de vista; en cambio,  use letras en negritas. </a:t>
            </a:r>
          </a:p>
          <a:p>
            <a:pPr marL="381000" indent="-381000">
              <a:spcBef>
                <a:spcPct val="50000"/>
              </a:spcBef>
              <a:buFont typeface="Wingdings" pitchFamily="-110" charset="2"/>
              <a:buChar char="§"/>
            </a:pPr>
            <a:r>
              <a:rPr lang="es-ES_tradnl" sz="2400" dirty="0">
                <a:latin typeface="Lucida Sans"/>
                <a:cs typeface="Lucida Sans"/>
              </a:rPr>
              <a:t>Cuando esté diseñando su cartel, deje espacio libre alrededor del texto. No sobrecargue de texto su póster.  </a:t>
            </a:r>
          </a:p>
          <a:p>
            <a:pPr marL="381000" indent="-381000">
              <a:spcBef>
                <a:spcPct val="50000"/>
              </a:spcBef>
              <a:buFont typeface="Wingdings" pitchFamily="-110" charset="2"/>
              <a:buChar char="§"/>
            </a:pPr>
            <a:r>
              <a:rPr lang="es-ES_tradnl" sz="2400" dirty="0">
                <a:latin typeface="Lucida Sans"/>
                <a:cs typeface="Lucida Sans"/>
              </a:rPr>
              <a:t>Use fotografías y gráficas de color. Evite tablas con muchos números.</a:t>
            </a:r>
            <a:endParaRPr lang="en-US" sz="2400" dirty="0">
              <a:latin typeface="Lucida Sans"/>
              <a:cs typeface="Lucida Sans"/>
            </a:endParaRPr>
          </a:p>
          <a:p>
            <a:pPr marL="381000" indent="-381000">
              <a:spcBef>
                <a:spcPct val="50000"/>
              </a:spcBef>
              <a:buFont typeface="Wingdings" pitchFamily="-110" charset="2"/>
              <a:buChar char="§"/>
            </a:pPr>
            <a:r>
              <a:rPr lang="es-ES_tradnl" sz="2400" dirty="0">
                <a:latin typeface="Lucida Sans"/>
                <a:cs typeface="Lucida Sans"/>
              </a:rPr>
              <a:t>Use el corrector ortográfico y pídale a alguien más que le revise el texto.</a:t>
            </a:r>
            <a:endParaRPr lang="en-US" sz="2400" dirty="0">
              <a:latin typeface="Lucida Sans"/>
              <a:cs typeface="Lucida Sans"/>
            </a:endParaRPr>
          </a:p>
          <a:p>
            <a:pPr>
              <a:spcBef>
                <a:spcPct val="50000"/>
              </a:spcBef>
            </a:pPr>
            <a:r>
              <a:rPr lang="es-ES" sz="6600" b="1" dirty="0" smtClean="0">
                <a:solidFill>
                  <a:srgbClr val="D48C22"/>
                </a:solidFill>
                <a:latin typeface="Lucida Sans"/>
              </a:rPr>
              <a:t>Resultados</a:t>
            </a:r>
          </a:p>
          <a:p>
            <a:pPr>
              <a:spcBef>
                <a:spcPct val="50000"/>
              </a:spcBef>
            </a:pPr>
            <a:r>
              <a:rPr lang="es-ES" sz="2400" b="1" i="1" dirty="0" smtClean="0">
                <a:latin typeface="Lucida Sans"/>
                <a:cs typeface="Lucida Sans"/>
              </a:rPr>
              <a:t>Importando </a:t>
            </a:r>
            <a:r>
              <a:rPr lang="es-ES" sz="2400" b="1" i="1" dirty="0">
                <a:latin typeface="Lucida Sans"/>
                <a:cs typeface="Lucida Sans"/>
              </a:rPr>
              <a:t>/ insertando archivos…</a:t>
            </a:r>
          </a:p>
          <a:p>
            <a:pPr>
              <a:spcBef>
                <a:spcPct val="50000"/>
              </a:spcBef>
            </a:pPr>
            <a:r>
              <a:rPr lang="es-ES" sz="2400" dirty="0">
                <a:latin typeface="Lucida Sans"/>
                <a:cs typeface="Lucida Sans"/>
              </a:rPr>
              <a:t>Puede agregar al póster imágenes como fotografías, gráficas, diagramas, logos, etc.</a:t>
            </a:r>
          </a:p>
          <a:p>
            <a:pPr>
              <a:spcBef>
                <a:spcPct val="50000"/>
              </a:spcBef>
            </a:pPr>
            <a:r>
              <a:rPr lang="es-ES" sz="2400" dirty="0">
                <a:latin typeface="Lucida Sans"/>
                <a:cs typeface="Lucida Sans"/>
              </a:rPr>
              <a:t>Para insertar imágenes escaneadas en su cartel, use los siguientes menús</a:t>
            </a:r>
            <a:r>
              <a:rPr lang="es-ES" sz="2400" i="1" dirty="0">
                <a:latin typeface="Lucida Sans"/>
                <a:cs typeface="Lucida Sans"/>
              </a:rPr>
              <a:t>: </a:t>
            </a:r>
            <a:r>
              <a:rPr lang="es-ES" sz="2400" i="1" dirty="0" err="1">
                <a:latin typeface="Lucida Sans"/>
                <a:cs typeface="Lucida Sans"/>
              </a:rPr>
              <a:t>Insert</a:t>
            </a:r>
            <a:r>
              <a:rPr lang="es-ES" sz="2400" i="1" dirty="0">
                <a:latin typeface="Lucida Sans"/>
                <a:cs typeface="Lucida Sans"/>
              </a:rPr>
              <a:t>/Picture/From File</a:t>
            </a:r>
            <a:r>
              <a:rPr lang="es-ES" sz="2400" dirty="0">
                <a:latin typeface="Lucida Sans"/>
                <a:cs typeface="Lucida Sans"/>
              </a:rPr>
              <a:t>….y luego busque el archivo en su computadora, selecciónelo y presione OK.</a:t>
            </a:r>
          </a:p>
          <a:p>
            <a:pPr>
              <a:spcBef>
                <a:spcPct val="50000"/>
              </a:spcBef>
            </a:pPr>
            <a:r>
              <a:rPr lang="es-ES" sz="2400" dirty="0">
                <a:latin typeface="Lucida Sans"/>
                <a:cs typeface="Lucida Sans"/>
              </a:rPr>
              <a:t>El mejor tipo de archivo de imagen para insertar es JPEG o TIFF. JPEG es el formato preferido.</a:t>
            </a:r>
          </a:p>
          <a:p>
            <a:pPr>
              <a:spcBef>
                <a:spcPct val="50000"/>
              </a:spcBef>
            </a:pPr>
            <a:r>
              <a:rPr lang="es-ES" sz="2400" b="1" dirty="0">
                <a:latin typeface="Lucida Sans"/>
                <a:cs typeface="Lucida Sans"/>
              </a:rPr>
              <a:t>Tenga en cuenta </a:t>
            </a:r>
            <a:r>
              <a:rPr lang="es-ES" sz="2400" dirty="0">
                <a:latin typeface="Lucida Sans"/>
                <a:cs typeface="Lucida Sans"/>
              </a:rPr>
              <a:t>el tamaño de la imagen que está importando. El promedio de una fotografía a color (5x7 pulgadas a 180 dpi) es de alrededor de 3Mb</a:t>
            </a:r>
          </a:p>
          <a:p>
            <a:pPr>
              <a:spcBef>
                <a:spcPct val="50000"/>
              </a:spcBef>
            </a:pPr>
            <a:r>
              <a:rPr lang="es-ES" sz="2400" dirty="0">
                <a:latin typeface="Lucida Sans"/>
                <a:cs typeface="Lucida Sans"/>
              </a:rPr>
              <a:t>(1 Mb para escala de grises de una foto en blanco y negro). </a:t>
            </a:r>
          </a:p>
          <a:p>
            <a:pPr>
              <a:spcBef>
                <a:spcPct val="50000"/>
              </a:spcBef>
            </a:pPr>
            <a:r>
              <a:rPr lang="es-ES" sz="2400" dirty="0" smtClean="0">
                <a:latin typeface="Lucida Sans"/>
                <a:cs typeface="Lucida Sans"/>
              </a:rPr>
              <a:t>Evite usar imágenes </a:t>
            </a:r>
            <a:r>
              <a:rPr lang="es-ES" sz="2400" dirty="0">
                <a:latin typeface="Lucida Sans"/>
                <a:cs typeface="Lucida Sans"/>
              </a:rPr>
              <a:t>de </a:t>
            </a:r>
            <a:r>
              <a:rPr lang="es-ES" sz="2400" dirty="0" smtClean="0">
                <a:latin typeface="Lucida Sans"/>
                <a:cs typeface="Lucida Sans"/>
              </a:rPr>
              <a:t>Internet</a:t>
            </a:r>
            <a:r>
              <a:rPr lang="es-ES" sz="2400" dirty="0">
                <a:latin typeface="Lucida Sans"/>
                <a:cs typeface="Lucida Sans"/>
              </a:rPr>
              <a:t> </a:t>
            </a:r>
            <a:r>
              <a:rPr lang="es-ES" sz="2400" dirty="0" smtClean="0">
                <a:latin typeface="Lucida Sans"/>
                <a:cs typeface="Lucida Sans"/>
              </a:rPr>
              <a:t>porque su resolución es muy baja. Cualquier  imagen con menos de 1,000k es muy pequeña para ser usada.</a:t>
            </a:r>
            <a:endParaRPr lang="es-ES" sz="2400" dirty="0">
              <a:latin typeface="Lucida Sans"/>
              <a:cs typeface="Lucida Sans"/>
            </a:endParaRPr>
          </a:p>
        </p:txBody>
      </p:sp>
      <p:graphicFrame>
        <p:nvGraphicFramePr>
          <p:cNvPr id="28" name="Diagram 27"/>
          <p:cNvGraphicFramePr/>
          <p:nvPr>
            <p:extLst>
              <p:ext uri="{D42A27DB-BD31-4B8C-83A1-F6EECF244321}">
                <p14:modId xmlns:p14="http://schemas.microsoft.com/office/powerpoint/2010/main" val="1718218012"/>
              </p:ext>
            </p:extLst>
          </p:nvPr>
        </p:nvGraphicFramePr>
        <p:xfrm>
          <a:off x="231769" y="15030210"/>
          <a:ext cx="13827323" cy="9974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UC_ANR_Spanish.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477" y="25461728"/>
            <a:ext cx="17356259" cy="6311367"/>
          </a:xfrm>
          <a:prstGeom prst="rect">
            <a:avLst/>
          </a:prstGeom>
        </p:spPr>
      </p:pic>
    </p:spTree>
    <p:extLst>
      <p:ext uri="{BB962C8B-B14F-4D97-AF65-F5344CB8AC3E}">
        <p14:creationId xmlns:p14="http://schemas.microsoft.com/office/powerpoint/2010/main" val="36065796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887</TotalTime>
  <Words>559</Words>
  <Application>Microsoft Macintosh PowerPoint</Application>
  <PresentationFormat>Custom</PresentationFormat>
  <Paragraphs>32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Título. Tamaño del póster: 48 x 36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size: 48 x 36 Headline here</dc:title>
  <dc:creator>jas schaaf</dc:creator>
  <cp:lastModifiedBy>Celeste Rusconi</cp:lastModifiedBy>
  <cp:revision>61</cp:revision>
  <cp:lastPrinted>2015-01-22T23:33:35Z</cp:lastPrinted>
  <dcterms:created xsi:type="dcterms:W3CDTF">2014-02-02T22:48:48Z</dcterms:created>
  <dcterms:modified xsi:type="dcterms:W3CDTF">2015-01-27T20:20:25Z</dcterms:modified>
</cp:coreProperties>
</file>