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2" r:id="rId2"/>
  </p:sldMasterIdLst>
  <p:sldIdLst>
    <p:sldId id="259" r:id="rId3"/>
    <p:sldId id="257" r:id="rId4"/>
    <p:sldId id="258" r:id="rId5"/>
    <p:sldId id="256" r:id="rId6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0" autoAdjust="0"/>
    <p:restoredTop sz="84922" autoAdjust="0"/>
  </p:normalViewPr>
  <p:slideViewPr>
    <p:cSldViewPr snapToGrid="0" snapToObjects="1">
      <p:cViewPr>
        <p:scale>
          <a:sx n="105" d="100"/>
          <a:sy n="105" d="100"/>
        </p:scale>
        <p:origin x="-4432" y="-1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0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480BBE-955A-4C01-B243-0F760703A117}" type="datetimeFigureOut">
              <a:rPr lang="en-US" altLang="en-US"/>
              <a:pPr/>
              <a:t>1/28/15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94061-4534-441D-8D2C-F6FEF106B8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88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8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32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54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54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5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43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549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2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800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40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371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785466-849F-4516-B8B1-DA945EADD4F8}" type="datetimeFigureOut">
              <a:rPr lang="en-US" altLang="en-US"/>
              <a:pPr/>
              <a:t>1/28/15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941D3-AB7A-4C42-ABBD-5A2AF08526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37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3" name="Picture 2" descr="ANR_SPANISH_slide_mast.pdf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9636"/>
            <a:ext cx="9144000" cy="11083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B22C90D-B00D-44F8-BC84-6648E4BCA03A}" type="datetimeFigureOut">
              <a:rPr lang="en-US" altLang="en-US"/>
              <a:pPr/>
              <a:t>1/28/15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0D98F7A-5F57-42BF-B7B3-19C50654BF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dirty="0" smtClean="0"/>
              <a:t>Las notas para la presentación deben ser breves.</a:t>
            </a:r>
          </a:p>
        </p:txBody>
      </p:sp>
      <p:sp>
        <p:nvSpPr>
          <p:cNvPr id="5122" name="Content Placeholder 1"/>
          <p:cNvSpPr>
            <a:spLocks noGrp="1"/>
          </p:cNvSpPr>
          <p:nvPr>
            <p:ph sz="half" idx="1"/>
          </p:nvPr>
        </p:nvSpPr>
        <p:spPr>
          <a:xfrm>
            <a:off x="366665" y="1681682"/>
            <a:ext cx="3067050" cy="4525963"/>
          </a:xfrm>
        </p:spPr>
        <p:txBody>
          <a:bodyPr/>
          <a:lstStyle/>
          <a:p>
            <a:pPr eaLnBrk="1" hangingPunct="1"/>
            <a:r>
              <a:rPr lang="es-ES" altLang="en-US" sz="2400" dirty="0" smtClean="0">
                <a:latin typeface="Georgia" pitchFamily="18" charset="0"/>
              </a:rPr>
              <a:t>Las gráficas</a:t>
            </a:r>
          </a:p>
          <a:p>
            <a:pPr eaLnBrk="1" hangingPunct="1"/>
            <a:r>
              <a:rPr lang="es-ES" altLang="en-US" sz="2400" dirty="0" smtClean="0">
                <a:latin typeface="Georgia" pitchFamily="18" charset="0"/>
              </a:rPr>
              <a:t>y el texto</a:t>
            </a:r>
          </a:p>
          <a:p>
            <a:pPr eaLnBrk="1" hangingPunct="1"/>
            <a:r>
              <a:rPr lang="es-ES" altLang="en-US" sz="2400" dirty="0" smtClean="0">
                <a:latin typeface="Georgia" pitchFamily="18" charset="0"/>
              </a:rPr>
              <a:t>¡directo al grano!</a:t>
            </a:r>
          </a:p>
        </p:txBody>
      </p:sp>
      <p:pic>
        <p:nvPicPr>
          <p:cNvPr id="2" name="Picture 1" descr="anr_santa_cruz-79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15" y="1849361"/>
            <a:ext cx="5129714" cy="34198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3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ea typeface="+mj-ea"/>
                <a:cs typeface="+mj-cs"/>
              </a:rPr>
              <a:t>Su título aquí en Calibri.</a:t>
            </a:r>
            <a:endParaRPr lang="es-ES" dirty="0"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951" y="2865438"/>
            <a:ext cx="6867053" cy="2038350"/>
          </a:xfrm>
        </p:spPr>
        <p:txBody>
          <a:bodyPr/>
          <a:lstStyle/>
          <a:p>
            <a:pPr eaLnBrk="1" hangingPunct="1"/>
            <a:r>
              <a:rPr lang="es-ES" altLang="en-US" dirty="0" smtClean="0">
                <a:solidFill>
                  <a:srgbClr val="898989"/>
                </a:solidFill>
              </a:rPr>
              <a:t>Entre más sencillo sea el texto ¡mejor!</a:t>
            </a:r>
          </a:p>
          <a:p>
            <a:pPr eaLnBrk="1" hangingPunct="1"/>
            <a:r>
              <a:rPr lang="es-ES" altLang="en-US" dirty="0" smtClean="0">
                <a:solidFill>
                  <a:srgbClr val="898989"/>
                </a:solidFill>
              </a:rPr>
              <a:t>¡No lea en voz alta lo que está en sus diapositivas!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6"/>
          <p:cNvSpPr>
            <a:spLocks noGrp="1"/>
          </p:cNvSpPr>
          <p:nvPr>
            <p:ph type="title"/>
          </p:nvPr>
        </p:nvSpPr>
        <p:spPr>
          <a:xfrm>
            <a:off x="906463" y="620713"/>
            <a:ext cx="3008312" cy="1162050"/>
          </a:xfrm>
        </p:spPr>
        <p:txBody>
          <a:bodyPr/>
          <a:lstStyle/>
          <a:p>
            <a:pPr eaLnBrk="1" hangingPunct="1"/>
            <a:r>
              <a:rPr lang="es-ES" altLang="en-US" dirty="0" smtClean="0"/>
              <a:t>Título</a:t>
            </a:r>
          </a:p>
        </p:txBody>
      </p:sp>
      <p:sp>
        <p:nvSpPr>
          <p:cNvPr id="7170" name="Text Placeholder 7"/>
          <p:cNvSpPr>
            <a:spLocks noGrp="1"/>
          </p:cNvSpPr>
          <p:nvPr>
            <p:ph type="body" sz="half" idx="2"/>
          </p:nvPr>
        </p:nvSpPr>
        <p:spPr>
          <a:xfrm>
            <a:off x="906463" y="1782763"/>
            <a:ext cx="2736850" cy="4298950"/>
          </a:xfrm>
        </p:spPr>
        <p:txBody>
          <a:bodyPr/>
          <a:lstStyle/>
          <a:p>
            <a:pPr eaLnBrk="1" hangingPunct="1"/>
            <a:r>
              <a:rPr lang="es-ES" altLang="en-US" dirty="0" smtClean="0">
                <a:latin typeface="Georgia" pitchFamily="18" charset="0"/>
              </a:rPr>
              <a:t>Coloque la foto ligeramente inclinada y agregue una sombra paralela (</a:t>
            </a:r>
            <a:r>
              <a:rPr lang="es-ES" altLang="en-US" i="1" dirty="0" err="1" smtClean="0">
                <a:latin typeface="Georgia" pitchFamily="18" charset="0"/>
              </a:rPr>
              <a:t>drop</a:t>
            </a:r>
            <a:r>
              <a:rPr lang="es-ES" altLang="en-US" i="1" dirty="0" smtClean="0">
                <a:latin typeface="Georgia" pitchFamily="18" charset="0"/>
              </a:rPr>
              <a:t> </a:t>
            </a:r>
            <a:r>
              <a:rPr lang="es-ES" altLang="en-US" i="1" dirty="0" err="1" smtClean="0">
                <a:latin typeface="Georgia" pitchFamily="18" charset="0"/>
              </a:rPr>
              <a:t>shadow</a:t>
            </a:r>
            <a:r>
              <a:rPr lang="es-ES" altLang="en-US" dirty="0" smtClean="0">
                <a:latin typeface="Georgia" pitchFamily="18" charset="0"/>
              </a:rPr>
              <a:t>) para darle un toque interesante. Preste atención a la hora de recortar (</a:t>
            </a:r>
            <a:r>
              <a:rPr lang="es-ES" altLang="en-US" i="1" dirty="0" err="1" smtClean="0">
                <a:latin typeface="Georgia" pitchFamily="18" charset="0"/>
              </a:rPr>
              <a:t>crop</a:t>
            </a:r>
            <a:r>
              <a:rPr lang="es-ES" altLang="en-US" dirty="0" smtClean="0">
                <a:latin typeface="Georgia" pitchFamily="18" charset="0"/>
              </a:rPr>
              <a:t>) la foto para que el sujeto sobresalga. Para fotografías grandes, use la diapositiva en blanco incluida en este set. No todas las diapositivas necesitan incluir la marca de ANR.</a:t>
            </a:r>
          </a:p>
          <a:p>
            <a:pPr eaLnBrk="1" hangingPunct="1"/>
            <a:endParaRPr lang="es-ES" altLang="en-US" dirty="0" smtClean="0">
              <a:latin typeface="Georgia" pitchFamily="18" charset="0"/>
            </a:endParaRPr>
          </a:p>
          <a:p>
            <a:pPr eaLnBrk="1" hangingPunct="1"/>
            <a:r>
              <a:rPr lang="es-ES" altLang="en-US" dirty="0" smtClean="0">
                <a:latin typeface="Georgia" pitchFamily="18" charset="0"/>
              </a:rPr>
              <a:t>Para el texto del pie de foto,  debe usar Georgia Regular.</a:t>
            </a:r>
            <a:endParaRPr lang="es-ES" altLang="en-US" dirty="0" smtClean="0"/>
          </a:p>
        </p:txBody>
      </p:sp>
      <p:pic>
        <p:nvPicPr>
          <p:cNvPr id="2" name="Picture 1" descr="anr_santa_cruz-9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055" y="516619"/>
            <a:ext cx="3387793" cy="5027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166267"/>
              </p:ext>
            </p:extLst>
          </p:nvPr>
        </p:nvGraphicFramePr>
        <p:xfrm>
          <a:off x="185738" y="73025"/>
          <a:ext cx="8794750" cy="607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r:id="rId3" imgW="8789705" imgH="6071114" progId="Excel.Chart.8">
                  <p:embed/>
                </p:oleObj>
              </mc:Choice>
              <mc:Fallback>
                <p:oleObj r:id="rId3" imgW="8789705" imgH="6071114" progId="Excel.Chart.8">
                  <p:embed/>
                  <p:pic>
                    <p:nvPicPr>
                      <p:cNvPr id="0" name="Content Placeholder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73025"/>
                        <a:ext cx="8794750" cy="607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1026" y="316872"/>
            <a:ext cx="7659231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Las gráficas deben ir solas, en una diapositiva, para mayor impacto.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014_ANRslideSP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2014_ANRslideSP_2</Template>
  <TotalTime>24</TotalTime>
  <Words>138</Words>
  <Application>Microsoft Macintosh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2014_ANRslideSP_2</vt:lpstr>
      <vt:lpstr>Custom Design</vt:lpstr>
      <vt:lpstr>Excel.Chart.8</vt:lpstr>
      <vt:lpstr>Las notas para la presentación deben ser breves.</vt:lpstr>
      <vt:lpstr>Su título aquí en Calibri.</vt:lpstr>
      <vt:lpstr>Título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presentation notes brief.</dc:title>
  <dc:creator>Myriam</dc:creator>
  <cp:lastModifiedBy>Celeste Rusconi</cp:lastModifiedBy>
  <cp:revision>10</cp:revision>
  <cp:lastPrinted>2015-01-15T23:32:46Z</cp:lastPrinted>
  <dcterms:created xsi:type="dcterms:W3CDTF">2015-01-05T21:53:18Z</dcterms:created>
  <dcterms:modified xsi:type="dcterms:W3CDTF">2015-01-28T17:27:10Z</dcterms:modified>
</cp:coreProperties>
</file>