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CCE2B"/>
    <a:srgbClr val="F3B631"/>
    <a:srgbClr val="D4B927"/>
    <a:srgbClr val="F00F28"/>
    <a:srgbClr val="5196E4"/>
    <a:srgbClr val="E4A81D"/>
    <a:srgbClr val="00D300"/>
    <a:srgbClr val="008E00"/>
    <a:srgbClr val="289BFF"/>
    <a:srgbClr val="B71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672" y="-504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r_irvine-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42976800" cy="28651200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92957" y="-37299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ECCE2B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1208040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9257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08040" y="6334365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52584" y="24366949"/>
            <a:ext cx="9880805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301472" y="14474836"/>
            <a:ext cx="16328889" cy="907633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6" name="Picture 5" descr="MFP_logo_ANRlockup_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2" y="27136758"/>
            <a:ext cx="23998780" cy="29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296</Words>
  <Application>Microsoft Macintosh PowerPoint</Application>
  <PresentationFormat>Custom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53</cp:revision>
  <cp:lastPrinted>2014-10-01T19:43:12Z</cp:lastPrinted>
  <dcterms:created xsi:type="dcterms:W3CDTF">2014-02-02T22:48:48Z</dcterms:created>
  <dcterms:modified xsi:type="dcterms:W3CDTF">2015-05-28T17:38:29Z</dcterms:modified>
</cp:coreProperties>
</file>