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912" y="288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FP_logo_ANRlockup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65" y="28194000"/>
            <a:ext cx="24883735" cy="3075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6212800" y="154686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</a:t>
            </a:r>
            <a:r>
              <a:rPr lang="en-AU" sz="3200">
                <a:latin typeface="Lucida Sans"/>
                <a:cs typeface="Lucida Sans"/>
              </a:rPr>
              <a:t>3Mb </a:t>
            </a:r>
            <a:r>
              <a:rPr lang="en-AU" sz="320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2" name="Picture 1" descr="anr_june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0" y="17373600"/>
            <a:ext cx="11881001" cy="11881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824</TotalTime>
  <Words>531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57</cp:revision>
  <cp:lastPrinted>2014-06-24T16:30:48Z</cp:lastPrinted>
  <dcterms:created xsi:type="dcterms:W3CDTF">2010-03-01T18:54:22Z</dcterms:created>
  <dcterms:modified xsi:type="dcterms:W3CDTF">2015-05-28T19:26:03Z</dcterms:modified>
</cp:coreProperties>
</file>