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32004000" cy="42976800"/>
  <p:notesSz cx="6858000" cy="9144000"/>
  <p:defaultTextStyle>
    <a:defPPr>
      <a:defRPr lang="en-US"/>
    </a:defPPr>
    <a:lvl1pPr marL="0" algn="l" defTabSz="2142302" rtl="0" eaLnBrk="1" latinLnBrk="0" hangingPunct="1">
      <a:defRPr sz="8400" kern="1200">
        <a:solidFill>
          <a:schemeClr val="tx1"/>
        </a:solidFill>
        <a:latin typeface="+mn-lt"/>
        <a:ea typeface="+mn-ea"/>
        <a:cs typeface="+mn-cs"/>
      </a:defRPr>
    </a:lvl1pPr>
    <a:lvl2pPr marL="2142302" algn="l" defTabSz="2142302" rtl="0" eaLnBrk="1" latinLnBrk="0" hangingPunct="1">
      <a:defRPr sz="8400" kern="1200">
        <a:solidFill>
          <a:schemeClr val="tx1"/>
        </a:solidFill>
        <a:latin typeface="+mn-lt"/>
        <a:ea typeface="+mn-ea"/>
        <a:cs typeface="+mn-cs"/>
      </a:defRPr>
    </a:lvl2pPr>
    <a:lvl3pPr marL="4284604" algn="l" defTabSz="2142302" rtl="0" eaLnBrk="1" latinLnBrk="0" hangingPunct="1">
      <a:defRPr sz="8400" kern="1200">
        <a:solidFill>
          <a:schemeClr val="tx1"/>
        </a:solidFill>
        <a:latin typeface="+mn-lt"/>
        <a:ea typeface="+mn-ea"/>
        <a:cs typeface="+mn-cs"/>
      </a:defRPr>
    </a:lvl3pPr>
    <a:lvl4pPr marL="6426906" algn="l" defTabSz="2142302" rtl="0" eaLnBrk="1" latinLnBrk="0" hangingPunct="1">
      <a:defRPr sz="8400" kern="1200">
        <a:solidFill>
          <a:schemeClr val="tx1"/>
        </a:solidFill>
        <a:latin typeface="+mn-lt"/>
        <a:ea typeface="+mn-ea"/>
        <a:cs typeface="+mn-cs"/>
      </a:defRPr>
    </a:lvl4pPr>
    <a:lvl5pPr marL="8569208" algn="l" defTabSz="2142302" rtl="0" eaLnBrk="1" latinLnBrk="0" hangingPunct="1">
      <a:defRPr sz="8400" kern="1200">
        <a:solidFill>
          <a:schemeClr val="tx1"/>
        </a:solidFill>
        <a:latin typeface="+mn-lt"/>
        <a:ea typeface="+mn-ea"/>
        <a:cs typeface="+mn-cs"/>
      </a:defRPr>
    </a:lvl5pPr>
    <a:lvl6pPr marL="10711510" algn="l" defTabSz="2142302" rtl="0" eaLnBrk="1" latinLnBrk="0" hangingPunct="1">
      <a:defRPr sz="8400" kern="1200">
        <a:solidFill>
          <a:schemeClr val="tx1"/>
        </a:solidFill>
        <a:latin typeface="+mn-lt"/>
        <a:ea typeface="+mn-ea"/>
        <a:cs typeface="+mn-cs"/>
      </a:defRPr>
    </a:lvl6pPr>
    <a:lvl7pPr marL="12853812" algn="l" defTabSz="2142302" rtl="0" eaLnBrk="1" latinLnBrk="0" hangingPunct="1">
      <a:defRPr sz="8400" kern="1200">
        <a:solidFill>
          <a:schemeClr val="tx1"/>
        </a:solidFill>
        <a:latin typeface="+mn-lt"/>
        <a:ea typeface="+mn-ea"/>
        <a:cs typeface="+mn-cs"/>
      </a:defRPr>
    </a:lvl7pPr>
    <a:lvl8pPr marL="14996114" algn="l" defTabSz="2142302" rtl="0" eaLnBrk="1" latinLnBrk="0" hangingPunct="1">
      <a:defRPr sz="8400" kern="1200">
        <a:solidFill>
          <a:schemeClr val="tx1"/>
        </a:solidFill>
        <a:latin typeface="+mn-lt"/>
        <a:ea typeface="+mn-ea"/>
        <a:cs typeface="+mn-cs"/>
      </a:defRPr>
    </a:lvl8pPr>
    <a:lvl9pPr marL="17138416" algn="l" defTabSz="2142302" rtl="0" eaLnBrk="1" latinLnBrk="0" hangingPunct="1">
      <a:defRPr sz="84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B71D8D"/>
    <a:srgbClr val="B516B7"/>
    <a:srgbClr val="D91BD8"/>
    <a:srgbClr val="112B4B"/>
    <a:srgbClr val="D48C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5620"/>
    <p:restoredTop sz="99821" autoAdjust="0"/>
  </p:normalViewPr>
  <p:slideViewPr>
    <p:cSldViewPr snapToGrid="0" snapToObjects="1">
      <p:cViewPr>
        <p:scale>
          <a:sx n="25" d="100"/>
          <a:sy n="25" d="100"/>
        </p:scale>
        <p:origin x="-4680" y="-512"/>
      </p:cViewPr>
      <p:guideLst>
        <p:guide orient="horz" pos="13536"/>
        <p:guide pos="100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interSettings" Target="printerSettings/printerSettings1.bin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0300" y="13350669"/>
            <a:ext cx="27203400" cy="92121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24353520"/>
            <a:ext cx="22402800" cy="1098296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1423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2846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4269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5692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7115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28538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499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71384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72476-6EDE-0147-A102-313CB59C2E6B}" type="datetimeFigureOut">
              <a:rPr lang="en-US" smtClean="0"/>
              <a:t>5/28/15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191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72476-6EDE-0147-A102-313CB59C2E6B}" type="datetimeFigureOut">
              <a:rPr lang="en-US" smtClean="0"/>
              <a:t>5/28/15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398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3202900" y="1721069"/>
            <a:ext cx="7200900" cy="3666955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0200" y="1721069"/>
            <a:ext cx="21069300" cy="3666955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72476-6EDE-0147-A102-313CB59C2E6B}" type="datetimeFigureOut">
              <a:rPr lang="en-US" smtClean="0"/>
              <a:t>5/28/15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607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72476-6EDE-0147-A102-313CB59C2E6B}" type="datetimeFigureOut">
              <a:rPr lang="en-US" smtClean="0"/>
              <a:t>5/28/15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331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8095" y="27616577"/>
            <a:ext cx="27203400" cy="8535670"/>
          </a:xfrm>
        </p:spPr>
        <p:txBody>
          <a:bodyPr anchor="t"/>
          <a:lstStyle>
            <a:lvl1pPr algn="l">
              <a:defRPr sz="18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28095" y="18215405"/>
            <a:ext cx="27203400" cy="9401172"/>
          </a:xfrm>
        </p:spPr>
        <p:txBody>
          <a:bodyPr anchor="b"/>
          <a:lstStyle>
            <a:lvl1pPr marL="0" indent="0">
              <a:buNone/>
              <a:defRPr sz="9400">
                <a:solidFill>
                  <a:schemeClr val="tx1">
                    <a:tint val="75000"/>
                  </a:schemeClr>
                </a:solidFill>
              </a:defRPr>
            </a:lvl1pPr>
            <a:lvl2pPr marL="2142302" indent="0">
              <a:buNone/>
              <a:defRPr sz="8400">
                <a:solidFill>
                  <a:schemeClr val="tx1">
                    <a:tint val="75000"/>
                  </a:schemeClr>
                </a:solidFill>
              </a:defRPr>
            </a:lvl2pPr>
            <a:lvl3pPr marL="4284604" indent="0">
              <a:buNone/>
              <a:defRPr sz="7500">
                <a:solidFill>
                  <a:schemeClr val="tx1">
                    <a:tint val="75000"/>
                  </a:schemeClr>
                </a:solidFill>
              </a:defRPr>
            </a:lvl3pPr>
            <a:lvl4pPr marL="6426906" indent="0">
              <a:buNone/>
              <a:defRPr sz="6600">
                <a:solidFill>
                  <a:schemeClr val="tx1">
                    <a:tint val="75000"/>
                  </a:schemeClr>
                </a:solidFill>
              </a:defRPr>
            </a:lvl4pPr>
            <a:lvl5pPr marL="8569208" indent="0">
              <a:buNone/>
              <a:defRPr sz="6600">
                <a:solidFill>
                  <a:schemeClr val="tx1">
                    <a:tint val="75000"/>
                  </a:schemeClr>
                </a:solidFill>
              </a:defRPr>
            </a:lvl5pPr>
            <a:lvl6pPr marL="10711510" indent="0">
              <a:buNone/>
              <a:defRPr sz="6600">
                <a:solidFill>
                  <a:schemeClr val="tx1">
                    <a:tint val="75000"/>
                  </a:schemeClr>
                </a:solidFill>
              </a:defRPr>
            </a:lvl6pPr>
            <a:lvl7pPr marL="12853812" indent="0">
              <a:buNone/>
              <a:defRPr sz="6600">
                <a:solidFill>
                  <a:schemeClr val="tx1">
                    <a:tint val="75000"/>
                  </a:schemeClr>
                </a:solidFill>
              </a:defRPr>
            </a:lvl7pPr>
            <a:lvl8pPr marL="14996114" indent="0">
              <a:buNone/>
              <a:defRPr sz="6600">
                <a:solidFill>
                  <a:schemeClr val="tx1">
                    <a:tint val="75000"/>
                  </a:schemeClr>
                </a:solidFill>
              </a:defRPr>
            </a:lvl8pPr>
            <a:lvl9pPr marL="17138416" indent="0">
              <a:buNone/>
              <a:defRPr sz="6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72476-6EDE-0147-A102-313CB59C2E6B}" type="datetimeFigureOut">
              <a:rPr lang="en-US" smtClean="0"/>
              <a:t>5/28/15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351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00200" y="10027923"/>
            <a:ext cx="14135100" cy="28362702"/>
          </a:xfrm>
        </p:spPr>
        <p:txBody>
          <a:bodyPr/>
          <a:lstStyle>
            <a:lvl1pPr>
              <a:defRPr sz="13100"/>
            </a:lvl1pPr>
            <a:lvl2pPr>
              <a:defRPr sz="11200"/>
            </a:lvl2pPr>
            <a:lvl3pPr>
              <a:defRPr sz="9400"/>
            </a:lvl3pPr>
            <a:lvl4pPr>
              <a:defRPr sz="8400"/>
            </a:lvl4pPr>
            <a:lvl5pPr>
              <a:defRPr sz="8400"/>
            </a:lvl5pPr>
            <a:lvl6pPr>
              <a:defRPr sz="8400"/>
            </a:lvl6pPr>
            <a:lvl7pPr>
              <a:defRPr sz="8400"/>
            </a:lvl7pPr>
            <a:lvl8pPr>
              <a:defRPr sz="8400"/>
            </a:lvl8pPr>
            <a:lvl9pPr>
              <a:defRPr sz="8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68700" y="10027923"/>
            <a:ext cx="14135100" cy="28362702"/>
          </a:xfrm>
        </p:spPr>
        <p:txBody>
          <a:bodyPr/>
          <a:lstStyle>
            <a:lvl1pPr>
              <a:defRPr sz="13100"/>
            </a:lvl1pPr>
            <a:lvl2pPr>
              <a:defRPr sz="11200"/>
            </a:lvl2pPr>
            <a:lvl3pPr>
              <a:defRPr sz="9400"/>
            </a:lvl3pPr>
            <a:lvl4pPr>
              <a:defRPr sz="8400"/>
            </a:lvl4pPr>
            <a:lvl5pPr>
              <a:defRPr sz="8400"/>
            </a:lvl5pPr>
            <a:lvl6pPr>
              <a:defRPr sz="8400"/>
            </a:lvl6pPr>
            <a:lvl7pPr>
              <a:defRPr sz="8400"/>
            </a:lvl7pPr>
            <a:lvl8pPr>
              <a:defRPr sz="8400"/>
            </a:lvl8pPr>
            <a:lvl9pPr>
              <a:defRPr sz="8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72476-6EDE-0147-A102-313CB59C2E6B}" type="datetimeFigureOut">
              <a:rPr lang="en-US" smtClean="0"/>
              <a:t>5/28/15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721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9620043"/>
            <a:ext cx="14140658" cy="4009175"/>
          </a:xfrm>
        </p:spPr>
        <p:txBody>
          <a:bodyPr anchor="b"/>
          <a:lstStyle>
            <a:lvl1pPr marL="0" indent="0">
              <a:buNone/>
              <a:defRPr sz="11200" b="1"/>
            </a:lvl1pPr>
            <a:lvl2pPr marL="2142302" indent="0">
              <a:buNone/>
              <a:defRPr sz="9400" b="1"/>
            </a:lvl2pPr>
            <a:lvl3pPr marL="4284604" indent="0">
              <a:buNone/>
              <a:defRPr sz="8400" b="1"/>
            </a:lvl3pPr>
            <a:lvl4pPr marL="6426906" indent="0">
              <a:buNone/>
              <a:defRPr sz="7500" b="1"/>
            </a:lvl4pPr>
            <a:lvl5pPr marL="8569208" indent="0">
              <a:buNone/>
              <a:defRPr sz="7500" b="1"/>
            </a:lvl5pPr>
            <a:lvl6pPr marL="10711510" indent="0">
              <a:buNone/>
              <a:defRPr sz="7500" b="1"/>
            </a:lvl6pPr>
            <a:lvl7pPr marL="12853812" indent="0">
              <a:buNone/>
              <a:defRPr sz="7500" b="1"/>
            </a:lvl7pPr>
            <a:lvl8pPr marL="14996114" indent="0">
              <a:buNone/>
              <a:defRPr sz="7500" b="1"/>
            </a:lvl8pPr>
            <a:lvl9pPr marL="17138416" indent="0">
              <a:buNone/>
              <a:defRPr sz="7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00200" y="13629218"/>
            <a:ext cx="14140658" cy="24761405"/>
          </a:xfrm>
        </p:spPr>
        <p:txBody>
          <a:bodyPr/>
          <a:lstStyle>
            <a:lvl1pPr>
              <a:defRPr sz="11200"/>
            </a:lvl1pPr>
            <a:lvl2pPr>
              <a:defRPr sz="9400"/>
            </a:lvl2pPr>
            <a:lvl3pPr>
              <a:defRPr sz="8400"/>
            </a:lvl3pPr>
            <a:lvl4pPr>
              <a:defRPr sz="7500"/>
            </a:lvl4pPr>
            <a:lvl5pPr>
              <a:defRPr sz="7500"/>
            </a:lvl5pPr>
            <a:lvl6pPr>
              <a:defRPr sz="7500"/>
            </a:lvl6pPr>
            <a:lvl7pPr>
              <a:defRPr sz="7500"/>
            </a:lvl7pPr>
            <a:lvl8pPr>
              <a:defRPr sz="7500"/>
            </a:lvl8pPr>
            <a:lvl9pPr>
              <a:defRPr sz="7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6257590" y="9620043"/>
            <a:ext cx="14146213" cy="4009175"/>
          </a:xfrm>
        </p:spPr>
        <p:txBody>
          <a:bodyPr anchor="b"/>
          <a:lstStyle>
            <a:lvl1pPr marL="0" indent="0">
              <a:buNone/>
              <a:defRPr sz="11200" b="1"/>
            </a:lvl1pPr>
            <a:lvl2pPr marL="2142302" indent="0">
              <a:buNone/>
              <a:defRPr sz="9400" b="1"/>
            </a:lvl2pPr>
            <a:lvl3pPr marL="4284604" indent="0">
              <a:buNone/>
              <a:defRPr sz="8400" b="1"/>
            </a:lvl3pPr>
            <a:lvl4pPr marL="6426906" indent="0">
              <a:buNone/>
              <a:defRPr sz="7500" b="1"/>
            </a:lvl4pPr>
            <a:lvl5pPr marL="8569208" indent="0">
              <a:buNone/>
              <a:defRPr sz="7500" b="1"/>
            </a:lvl5pPr>
            <a:lvl6pPr marL="10711510" indent="0">
              <a:buNone/>
              <a:defRPr sz="7500" b="1"/>
            </a:lvl6pPr>
            <a:lvl7pPr marL="12853812" indent="0">
              <a:buNone/>
              <a:defRPr sz="7500" b="1"/>
            </a:lvl7pPr>
            <a:lvl8pPr marL="14996114" indent="0">
              <a:buNone/>
              <a:defRPr sz="7500" b="1"/>
            </a:lvl8pPr>
            <a:lvl9pPr marL="17138416" indent="0">
              <a:buNone/>
              <a:defRPr sz="7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257590" y="13629218"/>
            <a:ext cx="14146213" cy="24761405"/>
          </a:xfrm>
        </p:spPr>
        <p:txBody>
          <a:bodyPr/>
          <a:lstStyle>
            <a:lvl1pPr>
              <a:defRPr sz="11200"/>
            </a:lvl1pPr>
            <a:lvl2pPr>
              <a:defRPr sz="9400"/>
            </a:lvl2pPr>
            <a:lvl3pPr>
              <a:defRPr sz="8400"/>
            </a:lvl3pPr>
            <a:lvl4pPr>
              <a:defRPr sz="7500"/>
            </a:lvl4pPr>
            <a:lvl5pPr>
              <a:defRPr sz="7500"/>
            </a:lvl5pPr>
            <a:lvl6pPr>
              <a:defRPr sz="7500"/>
            </a:lvl6pPr>
            <a:lvl7pPr>
              <a:defRPr sz="7500"/>
            </a:lvl7pPr>
            <a:lvl8pPr>
              <a:defRPr sz="7500"/>
            </a:lvl8pPr>
            <a:lvl9pPr>
              <a:defRPr sz="7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72476-6EDE-0147-A102-313CB59C2E6B}" type="datetimeFigureOut">
              <a:rPr lang="en-US" smtClean="0"/>
              <a:t>5/28/15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408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72476-6EDE-0147-A102-313CB59C2E6B}" type="datetimeFigureOut">
              <a:rPr lang="en-US" smtClean="0"/>
              <a:t>5/28/15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223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72476-6EDE-0147-A102-313CB59C2E6B}" type="datetimeFigureOut">
              <a:rPr lang="en-US" smtClean="0"/>
              <a:t>5/28/15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492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3" y="1711113"/>
            <a:ext cx="10529095" cy="7282180"/>
          </a:xfrm>
        </p:spPr>
        <p:txBody>
          <a:bodyPr anchor="b"/>
          <a:lstStyle>
            <a:lvl1pPr algn="l">
              <a:defRPr sz="9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2676" y="1711117"/>
            <a:ext cx="17891125" cy="36679508"/>
          </a:xfrm>
        </p:spPr>
        <p:txBody>
          <a:bodyPr/>
          <a:lstStyle>
            <a:lvl1pPr>
              <a:defRPr sz="15000"/>
            </a:lvl1pPr>
            <a:lvl2pPr>
              <a:defRPr sz="13100"/>
            </a:lvl2pPr>
            <a:lvl3pPr>
              <a:defRPr sz="11200"/>
            </a:lvl3pPr>
            <a:lvl4pPr>
              <a:defRPr sz="9400"/>
            </a:lvl4pPr>
            <a:lvl5pPr>
              <a:defRPr sz="9400"/>
            </a:lvl5pPr>
            <a:lvl6pPr>
              <a:defRPr sz="9400"/>
            </a:lvl6pPr>
            <a:lvl7pPr>
              <a:defRPr sz="9400"/>
            </a:lvl7pPr>
            <a:lvl8pPr>
              <a:defRPr sz="9400"/>
            </a:lvl8pPr>
            <a:lvl9pPr>
              <a:defRPr sz="9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3" y="8993297"/>
            <a:ext cx="10529095" cy="29397328"/>
          </a:xfrm>
        </p:spPr>
        <p:txBody>
          <a:bodyPr/>
          <a:lstStyle>
            <a:lvl1pPr marL="0" indent="0">
              <a:buNone/>
              <a:defRPr sz="6600"/>
            </a:lvl1pPr>
            <a:lvl2pPr marL="2142302" indent="0">
              <a:buNone/>
              <a:defRPr sz="5600"/>
            </a:lvl2pPr>
            <a:lvl3pPr marL="4284604" indent="0">
              <a:buNone/>
              <a:defRPr sz="4700"/>
            </a:lvl3pPr>
            <a:lvl4pPr marL="6426906" indent="0">
              <a:buNone/>
              <a:defRPr sz="4200"/>
            </a:lvl4pPr>
            <a:lvl5pPr marL="8569208" indent="0">
              <a:buNone/>
              <a:defRPr sz="4200"/>
            </a:lvl5pPr>
            <a:lvl6pPr marL="10711510" indent="0">
              <a:buNone/>
              <a:defRPr sz="4200"/>
            </a:lvl6pPr>
            <a:lvl7pPr marL="12853812" indent="0">
              <a:buNone/>
              <a:defRPr sz="4200"/>
            </a:lvl7pPr>
            <a:lvl8pPr marL="14996114" indent="0">
              <a:buNone/>
              <a:defRPr sz="4200"/>
            </a:lvl8pPr>
            <a:lvl9pPr marL="17138416" indent="0">
              <a:buNone/>
              <a:defRPr sz="4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72476-6EDE-0147-A102-313CB59C2E6B}" type="datetimeFigureOut">
              <a:rPr lang="en-US" smtClean="0"/>
              <a:t>5/28/15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934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3008" y="30083761"/>
            <a:ext cx="19202400" cy="3551558"/>
          </a:xfrm>
        </p:spPr>
        <p:txBody>
          <a:bodyPr anchor="b"/>
          <a:lstStyle>
            <a:lvl1pPr algn="l">
              <a:defRPr sz="9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273008" y="3840057"/>
            <a:ext cx="19202400" cy="25786080"/>
          </a:xfrm>
        </p:spPr>
        <p:txBody>
          <a:bodyPr/>
          <a:lstStyle>
            <a:lvl1pPr marL="0" indent="0">
              <a:buNone/>
              <a:defRPr sz="15000"/>
            </a:lvl1pPr>
            <a:lvl2pPr marL="2142302" indent="0">
              <a:buNone/>
              <a:defRPr sz="13100"/>
            </a:lvl2pPr>
            <a:lvl3pPr marL="4284604" indent="0">
              <a:buNone/>
              <a:defRPr sz="11200"/>
            </a:lvl3pPr>
            <a:lvl4pPr marL="6426906" indent="0">
              <a:buNone/>
              <a:defRPr sz="9400"/>
            </a:lvl4pPr>
            <a:lvl5pPr marL="8569208" indent="0">
              <a:buNone/>
              <a:defRPr sz="9400"/>
            </a:lvl5pPr>
            <a:lvl6pPr marL="10711510" indent="0">
              <a:buNone/>
              <a:defRPr sz="9400"/>
            </a:lvl6pPr>
            <a:lvl7pPr marL="12853812" indent="0">
              <a:buNone/>
              <a:defRPr sz="9400"/>
            </a:lvl7pPr>
            <a:lvl8pPr marL="14996114" indent="0">
              <a:buNone/>
              <a:defRPr sz="9400"/>
            </a:lvl8pPr>
            <a:lvl9pPr marL="17138416" indent="0">
              <a:buNone/>
              <a:defRPr sz="9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73008" y="33635319"/>
            <a:ext cx="19202400" cy="5043802"/>
          </a:xfrm>
        </p:spPr>
        <p:txBody>
          <a:bodyPr/>
          <a:lstStyle>
            <a:lvl1pPr marL="0" indent="0">
              <a:buNone/>
              <a:defRPr sz="6600"/>
            </a:lvl1pPr>
            <a:lvl2pPr marL="2142302" indent="0">
              <a:buNone/>
              <a:defRPr sz="5600"/>
            </a:lvl2pPr>
            <a:lvl3pPr marL="4284604" indent="0">
              <a:buNone/>
              <a:defRPr sz="4700"/>
            </a:lvl3pPr>
            <a:lvl4pPr marL="6426906" indent="0">
              <a:buNone/>
              <a:defRPr sz="4200"/>
            </a:lvl4pPr>
            <a:lvl5pPr marL="8569208" indent="0">
              <a:buNone/>
              <a:defRPr sz="4200"/>
            </a:lvl5pPr>
            <a:lvl6pPr marL="10711510" indent="0">
              <a:buNone/>
              <a:defRPr sz="4200"/>
            </a:lvl6pPr>
            <a:lvl7pPr marL="12853812" indent="0">
              <a:buNone/>
              <a:defRPr sz="4200"/>
            </a:lvl7pPr>
            <a:lvl8pPr marL="14996114" indent="0">
              <a:buNone/>
              <a:defRPr sz="4200"/>
            </a:lvl8pPr>
            <a:lvl9pPr marL="17138416" indent="0">
              <a:buNone/>
              <a:defRPr sz="4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72476-6EDE-0147-A102-313CB59C2E6B}" type="datetimeFigureOut">
              <a:rPr lang="en-US" smtClean="0"/>
              <a:t>5/28/15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314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00200" y="1721065"/>
            <a:ext cx="28803600" cy="7162800"/>
          </a:xfrm>
          <a:prstGeom prst="rect">
            <a:avLst/>
          </a:prstGeom>
        </p:spPr>
        <p:txBody>
          <a:bodyPr vert="horz" lIns="428460" tIns="214230" rIns="428460" bIns="21423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10027923"/>
            <a:ext cx="28803600" cy="28362702"/>
          </a:xfrm>
          <a:prstGeom prst="rect">
            <a:avLst/>
          </a:prstGeom>
        </p:spPr>
        <p:txBody>
          <a:bodyPr vert="horz" lIns="428460" tIns="214230" rIns="428460" bIns="21423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00200" y="39833132"/>
            <a:ext cx="7467600" cy="2288117"/>
          </a:xfrm>
          <a:prstGeom prst="rect">
            <a:avLst/>
          </a:prstGeom>
        </p:spPr>
        <p:txBody>
          <a:bodyPr vert="horz" lIns="428460" tIns="214230" rIns="428460" bIns="214230" rtlCol="0" anchor="ctr"/>
          <a:lstStyle>
            <a:lvl1pPr algn="l">
              <a:defRPr sz="5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672476-6EDE-0147-A102-313CB59C2E6B}" type="datetimeFigureOut">
              <a:rPr lang="en-US" smtClean="0"/>
              <a:t>5/28/15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34700" y="39833132"/>
            <a:ext cx="10134600" cy="2288117"/>
          </a:xfrm>
          <a:prstGeom prst="rect">
            <a:avLst/>
          </a:prstGeom>
        </p:spPr>
        <p:txBody>
          <a:bodyPr vert="horz" lIns="428460" tIns="214230" rIns="428460" bIns="214230" rtlCol="0" anchor="ctr"/>
          <a:lstStyle>
            <a:lvl1pPr algn="ctr">
              <a:defRPr sz="5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936200" y="39833132"/>
            <a:ext cx="7467600" cy="2288117"/>
          </a:xfrm>
          <a:prstGeom prst="rect">
            <a:avLst/>
          </a:prstGeom>
        </p:spPr>
        <p:txBody>
          <a:bodyPr vert="horz" lIns="428460" tIns="214230" rIns="428460" bIns="214230" rtlCol="0" anchor="ctr"/>
          <a:lstStyle>
            <a:lvl1pPr algn="r">
              <a:defRPr sz="5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762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2142302" rtl="0" eaLnBrk="1" latinLnBrk="0" hangingPunct="1">
        <a:spcBef>
          <a:spcPct val="0"/>
        </a:spcBef>
        <a:buNone/>
        <a:defRPr sz="20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06727" indent="-1606727" algn="l" defTabSz="2142302" rtl="0" eaLnBrk="1" latinLnBrk="0" hangingPunct="1">
        <a:spcBef>
          <a:spcPct val="20000"/>
        </a:spcBef>
        <a:buFont typeface="Arial"/>
        <a:buChar char="•"/>
        <a:defRPr sz="15000" kern="1200">
          <a:solidFill>
            <a:schemeClr val="tx1"/>
          </a:solidFill>
          <a:latin typeface="+mn-lt"/>
          <a:ea typeface="+mn-ea"/>
          <a:cs typeface="+mn-cs"/>
        </a:defRPr>
      </a:lvl1pPr>
      <a:lvl2pPr marL="3481241" indent="-1338939" algn="l" defTabSz="2142302" rtl="0" eaLnBrk="1" latinLnBrk="0" hangingPunct="1">
        <a:spcBef>
          <a:spcPct val="20000"/>
        </a:spcBef>
        <a:buFont typeface="Arial"/>
        <a:buChar char="–"/>
        <a:defRPr sz="13100" kern="1200">
          <a:solidFill>
            <a:schemeClr val="tx1"/>
          </a:solidFill>
          <a:latin typeface="+mn-lt"/>
          <a:ea typeface="+mn-ea"/>
          <a:cs typeface="+mn-cs"/>
        </a:defRPr>
      </a:lvl2pPr>
      <a:lvl3pPr marL="5355755" indent="-1071151" algn="l" defTabSz="2142302" rtl="0" eaLnBrk="1" latinLnBrk="0" hangingPunct="1">
        <a:spcBef>
          <a:spcPct val="20000"/>
        </a:spcBef>
        <a:buFont typeface="Arial"/>
        <a:buChar char="•"/>
        <a:defRPr sz="11200" kern="1200">
          <a:solidFill>
            <a:schemeClr val="tx1"/>
          </a:solidFill>
          <a:latin typeface="+mn-lt"/>
          <a:ea typeface="+mn-ea"/>
          <a:cs typeface="+mn-cs"/>
        </a:defRPr>
      </a:lvl3pPr>
      <a:lvl4pPr marL="7498057" indent="-1071151" algn="l" defTabSz="2142302" rtl="0" eaLnBrk="1" latinLnBrk="0" hangingPunct="1">
        <a:spcBef>
          <a:spcPct val="20000"/>
        </a:spcBef>
        <a:buFont typeface="Arial"/>
        <a:buChar char="–"/>
        <a:defRPr sz="9400" kern="1200">
          <a:solidFill>
            <a:schemeClr val="tx1"/>
          </a:solidFill>
          <a:latin typeface="+mn-lt"/>
          <a:ea typeface="+mn-ea"/>
          <a:cs typeface="+mn-cs"/>
        </a:defRPr>
      </a:lvl4pPr>
      <a:lvl5pPr marL="9640359" indent="-1071151" algn="l" defTabSz="2142302" rtl="0" eaLnBrk="1" latinLnBrk="0" hangingPunct="1">
        <a:spcBef>
          <a:spcPct val="20000"/>
        </a:spcBef>
        <a:buFont typeface="Arial"/>
        <a:buChar char="»"/>
        <a:defRPr sz="9400" kern="1200">
          <a:solidFill>
            <a:schemeClr val="tx1"/>
          </a:solidFill>
          <a:latin typeface="+mn-lt"/>
          <a:ea typeface="+mn-ea"/>
          <a:cs typeface="+mn-cs"/>
        </a:defRPr>
      </a:lvl5pPr>
      <a:lvl6pPr marL="11782661" indent="-1071151" algn="l" defTabSz="2142302" rtl="0" eaLnBrk="1" latinLnBrk="0" hangingPunct="1">
        <a:spcBef>
          <a:spcPct val="20000"/>
        </a:spcBef>
        <a:buFont typeface="Arial"/>
        <a:buChar char="•"/>
        <a:defRPr sz="9400" kern="1200">
          <a:solidFill>
            <a:schemeClr val="tx1"/>
          </a:solidFill>
          <a:latin typeface="+mn-lt"/>
          <a:ea typeface="+mn-ea"/>
          <a:cs typeface="+mn-cs"/>
        </a:defRPr>
      </a:lvl6pPr>
      <a:lvl7pPr marL="13924963" indent="-1071151" algn="l" defTabSz="2142302" rtl="0" eaLnBrk="1" latinLnBrk="0" hangingPunct="1">
        <a:spcBef>
          <a:spcPct val="20000"/>
        </a:spcBef>
        <a:buFont typeface="Arial"/>
        <a:buChar char="•"/>
        <a:defRPr sz="9400" kern="1200">
          <a:solidFill>
            <a:schemeClr val="tx1"/>
          </a:solidFill>
          <a:latin typeface="+mn-lt"/>
          <a:ea typeface="+mn-ea"/>
          <a:cs typeface="+mn-cs"/>
        </a:defRPr>
      </a:lvl7pPr>
      <a:lvl8pPr marL="16067265" indent="-1071151" algn="l" defTabSz="2142302" rtl="0" eaLnBrk="1" latinLnBrk="0" hangingPunct="1">
        <a:spcBef>
          <a:spcPct val="20000"/>
        </a:spcBef>
        <a:buFont typeface="Arial"/>
        <a:buChar char="•"/>
        <a:defRPr sz="9400" kern="1200">
          <a:solidFill>
            <a:schemeClr val="tx1"/>
          </a:solidFill>
          <a:latin typeface="+mn-lt"/>
          <a:ea typeface="+mn-ea"/>
          <a:cs typeface="+mn-cs"/>
        </a:defRPr>
      </a:lvl8pPr>
      <a:lvl9pPr marL="18209567" indent="-1071151" algn="l" defTabSz="2142302" rtl="0" eaLnBrk="1" latinLnBrk="0" hangingPunct="1">
        <a:spcBef>
          <a:spcPct val="20000"/>
        </a:spcBef>
        <a:buFont typeface="Arial"/>
        <a:buChar char="•"/>
        <a:defRPr sz="9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42302" rtl="0" eaLnBrk="1" latinLnBrk="0" hangingPunct="1">
        <a:defRPr sz="8400" kern="1200">
          <a:solidFill>
            <a:schemeClr val="tx1"/>
          </a:solidFill>
          <a:latin typeface="+mn-lt"/>
          <a:ea typeface="+mn-ea"/>
          <a:cs typeface="+mn-cs"/>
        </a:defRPr>
      </a:lvl1pPr>
      <a:lvl2pPr marL="2142302" algn="l" defTabSz="2142302" rtl="0" eaLnBrk="1" latinLnBrk="0" hangingPunct="1">
        <a:defRPr sz="8400" kern="1200">
          <a:solidFill>
            <a:schemeClr val="tx1"/>
          </a:solidFill>
          <a:latin typeface="+mn-lt"/>
          <a:ea typeface="+mn-ea"/>
          <a:cs typeface="+mn-cs"/>
        </a:defRPr>
      </a:lvl2pPr>
      <a:lvl3pPr marL="4284604" algn="l" defTabSz="2142302" rtl="0" eaLnBrk="1" latinLnBrk="0" hangingPunct="1">
        <a:defRPr sz="8400" kern="1200">
          <a:solidFill>
            <a:schemeClr val="tx1"/>
          </a:solidFill>
          <a:latin typeface="+mn-lt"/>
          <a:ea typeface="+mn-ea"/>
          <a:cs typeface="+mn-cs"/>
        </a:defRPr>
      </a:lvl3pPr>
      <a:lvl4pPr marL="6426906" algn="l" defTabSz="2142302" rtl="0" eaLnBrk="1" latinLnBrk="0" hangingPunct="1">
        <a:defRPr sz="8400" kern="1200">
          <a:solidFill>
            <a:schemeClr val="tx1"/>
          </a:solidFill>
          <a:latin typeface="+mn-lt"/>
          <a:ea typeface="+mn-ea"/>
          <a:cs typeface="+mn-cs"/>
        </a:defRPr>
      </a:lvl4pPr>
      <a:lvl5pPr marL="8569208" algn="l" defTabSz="2142302" rtl="0" eaLnBrk="1" latinLnBrk="0" hangingPunct="1">
        <a:defRPr sz="8400" kern="1200">
          <a:solidFill>
            <a:schemeClr val="tx1"/>
          </a:solidFill>
          <a:latin typeface="+mn-lt"/>
          <a:ea typeface="+mn-ea"/>
          <a:cs typeface="+mn-cs"/>
        </a:defRPr>
      </a:lvl5pPr>
      <a:lvl6pPr marL="10711510" algn="l" defTabSz="2142302" rtl="0" eaLnBrk="1" latinLnBrk="0" hangingPunct="1">
        <a:defRPr sz="8400" kern="1200">
          <a:solidFill>
            <a:schemeClr val="tx1"/>
          </a:solidFill>
          <a:latin typeface="+mn-lt"/>
          <a:ea typeface="+mn-ea"/>
          <a:cs typeface="+mn-cs"/>
        </a:defRPr>
      </a:lvl6pPr>
      <a:lvl7pPr marL="12853812" algn="l" defTabSz="2142302" rtl="0" eaLnBrk="1" latinLnBrk="0" hangingPunct="1">
        <a:defRPr sz="8400" kern="1200">
          <a:solidFill>
            <a:schemeClr val="tx1"/>
          </a:solidFill>
          <a:latin typeface="+mn-lt"/>
          <a:ea typeface="+mn-ea"/>
          <a:cs typeface="+mn-cs"/>
        </a:defRPr>
      </a:lvl7pPr>
      <a:lvl8pPr marL="14996114" algn="l" defTabSz="2142302" rtl="0" eaLnBrk="1" latinLnBrk="0" hangingPunct="1">
        <a:defRPr sz="8400" kern="1200">
          <a:solidFill>
            <a:schemeClr val="tx1"/>
          </a:solidFill>
          <a:latin typeface="+mn-lt"/>
          <a:ea typeface="+mn-ea"/>
          <a:cs typeface="+mn-cs"/>
        </a:defRPr>
      </a:lvl8pPr>
      <a:lvl9pPr marL="17138416" algn="l" defTabSz="2142302" rtl="0" eaLnBrk="1" latinLnBrk="0" hangingPunct="1">
        <a:defRPr sz="8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nr_irvine-9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96" y="3048001"/>
            <a:ext cx="32003998" cy="39940989"/>
          </a:xfrm>
          <a:prstGeom prst="rect">
            <a:avLst/>
          </a:prstGeom>
        </p:spPr>
      </p:pic>
      <p:sp>
        <p:nvSpPr>
          <p:cNvPr id="26" name="Parallelogram 31"/>
          <p:cNvSpPr/>
          <p:nvPr/>
        </p:nvSpPr>
        <p:spPr>
          <a:xfrm>
            <a:off x="25400" y="-14218"/>
            <a:ext cx="32004000" cy="9400512"/>
          </a:xfrm>
          <a:custGeom>
            <a:avLst/>
            <a:gdLst>
              <a:gd name="connsiteX0" fmla="*/ 0 w 6505222"/>
              <a:gd name="connsiteY0" fmla="*/ 1552222 h 1552222"/>
              <a:gd name="connsiteX1" fmla="*/ 388056 w 6505222"/>
              <a:gd name="connsiteY1" fmla="*/ 0 h 1552222"/>
              <a:gd name="connsiteX2" fmla="*/ 6505222 w 6505222"/>
              <a:gd name="connsiteY2" fmla="*/ 0 h 1552222"/>
              <a:gd name="connsiteX3" fmla="*/ 6117167 w 6505222"/>
              <a:gd name="connsiteY3" fmla="*/ 1552222 h 1552222"/>
              <a:gd name="connsiteX4" fmla="*/ 0 w 6505222"/>
              <a:gd name="connsiteY4" fmla="*/ 1552222 h 1552222"/>
              <a:gd name="connsiteX0" fmla="*/ 0 w 6505222"/>
              <a:gd name="connsiteY0" fmla="*/ 1552222 h 1552222"/>
              <a:gd name="connsiteX1" fmla="*/ 7056 w 6505222"/>
              <a:gd name="connsiteY1" fmla="*/ 28222 h 1552222"/>
              <a:gd name="connsiteX2" fmla="*/ 6505222 w 6505222"/>
              <a:gd name="connsiteY2" fmla="*/ 0 h 1552222"/>
              <a:gd name="connsiteX3" fmla="*/ 6117167 w 6505222"/>
              <a:gd name="connsiteY3" fmla="*/ 1552222 h 1552222"/>
              <a:gd name="connsiteX4" fmla="*/ 0 w 6505222"/>
              <a:gd name="connsiteY4" fmla="*/ 1552222 h 1552222"/>
              <a:gd name="connsiteX0" fmla="*/ 0 w 6505222"/>
              <a:gd name="connsiteY0" fmla="*/ 1552222 h 1552222"/>
              <a:gd name="connsiteX1" fmla="*/ 7056 w 6505222"/>
              <a:gd name="connsiteY1" fmla="*/ 14111 h 1552222"/>
              <a:gd name="connsiteX2" fmla="*/ 6505222 w 6505222"/>
              <a:gd name="connsiteY2" fmla="*/ 0 h 1552222"/>
              <a:gd name="connsiteX3" fmla="*/ 6117167 w 6505222"/>
              <a:gd name="connsiteY3" fmla="*/ 1552222 h 1552222"/>
              <a:gd name="connsiteX4" fmla="*/ 0 w 6505222"/>
              <a:gd name="connsiteY4" fmla="*/ 1552222 h 1552222"/>
              <a:gd name="connsiteX0" fmla="*/ 0 w 6865056"/>
              <a:gd name="connsiteY0" fmla="*/ 1552222 h 2540000"/>
              <a:gd name="connsiteX1" fmla="*/ 7056 w 6865056"/>
              <a:gd name="connsiteY1" fmla="*/ 14111 h 2540000"/>
              <a:gd name="connsiteX2" fmla="*/ 6505222 w 6865056"/>
              <a:gd name="connsiteY2" fmla="*/ 0 h 2540000"/>
              <a:gd name="connsiteX3" fmla="*/ 6865056 w 6865056"/>
              <a:gd name="connsiteY3" fmla="*/ 2540000 h 2540000"/>
              <a:gd name="connsiteX4" fmla="*/ 0 w 6865056"/>
              <a:gd name="connsiteY4" fmla="*/ 1552222 h 2540000"/>
              <a:gd name="connsiteX0" fmla="*/ 0 w 6872111"/>
              <a:gd name="connsiteY0" fmla="*/ 1566333 h 2554111"/>
              <a:gd name="connsiteX1" fmla="*/ 7056 w 6872111"/>
              <a:gd name="connsiteY1" fmla="*/ 28222 h 2554111"/>
              <a:gd name="connsiteX2" fmla="*/ 6872111 w 6872111"/>
              <a:gd name="connsiteY2" fmla="*/ 0 h 2554111"/>
              <a:gd name="connsiteX3" fmla="*/ 6865056 w 6872111"/>
              <a:gd name="connsiteY3" fmla="*/ 2554111 h 2554111"/>
              <a:gd name="connsiteX4" fmla="*/ 0 w 6872111"/>
              <a:gd name="connsiteY4" fmla="*/ 1566333 h 2554111"/>
              <a:gd name="connsiteX0" fmla="*/ 0 w 6872111"/>
              <a:gd name="connsiteY0" fmla="*/ 1580444 h 2554111"/>
              <a:gd name="connsiteX1" fmla="*/ 7056 w 6872111"/>
              <a:gd name="connsiteY1" fmla="*/ 28222 h 2554111"/>
              <a:gd name="connsiteX2" fmla="*/ 6872111 w 6872111"/>
              <a:gd name="connsiteY2" fmla="*/ 0 h 2554111"/>
              <a:gd name="connsiteX3" fmla="*/ 6865056 w 6872111"/>
              <a:gd name="connsiteY3" fmla="*/ 2554111 h 2554111"/>
              <a:gd name="connsiteX4" fmla="*/ 0 w 6872111"/>
              <a:gd name="connsiteY4" fmla="*/ 1580444 h 2554111"/>
              <a:gd name="connsiteX0" fmla="*/ 0 w 6872111"/>
              <a:gd name="connsiteY0" fmla="*/ 1580444 h 2554111"/>
              <a:gd name="connsiteX1" fmla="*/ 2736 w 6872111"/>
              <a:gd name="connsiteY1" fmla="*/ 10942 h 2554111"/>
              <a:gd name="connsiteX2" fmla="*/ 6872111 w 6872111"/>
              <a:gd name="connsiteY2" fmla="*/ 0 h 2554111"/>
              <a:gd name="connsiteX3" fmla="*/ 6865056 w 6872111"/>
              <a:gd name="connsiteY3" fmla="*/ 2554111 h 2554111"/>
              <a:gd name="connsiteX4" fmla="*/ 0 w 6872111"/>
              <a:gd name="connsiteY4" fmla="*/ 1580444 h 2554111"/>
              <a:gd name="connsiteX0" fmla="*/ 1584 w 6873695"/>
              <a:gd name="connsiteY0" fmla="*/ 1580444 h 2554111"/>
              <a:gd name="connsiteX1" fmla="*/ 0 w 6873695"/>
              <a:gd name="connsiteY1" fmla="*/ 10942 h 2554111"/>
              <a:gd name="connsiteX2" fmla="*/ 6873695 w 6873695"/>
              <a:gd name="connsiteY2" fmla="*/ 0 h 2554111"/>
              <a:gd name="connsiteX3" fmla="*/ 6866640 w 6873695"/>
              <a:gd name="connsiteY3" fmla="*/ 2554111 h 2554111"/>
              <a:gd name="connsiteX4" fmla="*/ 1584 w 6873695"/>
              <a:gd name="connsiteY4" fmla="*/ 1580444 h 2554111"/>
              <a:gd name="connsiteX0" fmla="*/ 1584 w 6873695"/>
              <a:gd name="connsiteY0" fmla="*/ 1580444 h 2554111"/>
              <a:gd name="connsiteX1" fmla="*/ 0 w 6873695"/>
              <a:gd name="connsiteY1" fmla="*/ 10942 h 2554111"/>
              <a:gd name="connsiteX2" fmla="*/ 6873695 w 6873695"/>
              <a:gd name="connsiteY2" fmla="*/ 0 h 2554111"/>
              <a:gd name="connsiteX3" fmla="*/ 6866640 w 6873695"/>
              <a:gd name="connsiteY3" fmla="*/ 2554111 h 2554111"/>
              <a:gd name="connsiteX4" fmla="*/ 1584 w 6873695"/>
              <a:gd name="connsiteY4" fmla="*/ 1580444 h 2554111"/>
              <a:gd name="connsiteX0" fmla="*/ 1584 w 6873695"/>
              <a:gd name="connsiteY0" fmla="*/ 1779407 h 2753074"/>
              <a:gd name="connsiteX1" fmla="*/ 0 w 6873695"/>
              <a:gd name="connsiteY1" fmla="*/ 0 h 2753074"/>
              <a:gd name="connsiteX2" fmla="*/ 6873695 w 6873695"/>
              <a:gd name="connsiteY2" fmla="*/ 198963 h 2753074"/>
              <a:gd name="connsiteX3" fmla="*/ 6866640 w 6873695"/>
              <a:gd name="connsiteY3" fmla="*/ 2753074 h 2753074"/>
              <a:gd name="connsiteX4" fmla="*/ 1584 w 6873695"/>
              <a:gd name="connsiteY4" fmla="*/ 1779407 h 2753074"/>
              <a:gd name="connsiteX0" fmla="*/ 1584 w 6884192"/>
              <a:gd name="connsiteY0" fmla="*/ 1779407 h 2753074"/>
              <a:gd name="connsiteX1" fmla="*/ 0 w 6884192"/>
              <a:gd name="connsiteY1" fmla="*/ 0 h 2753074"/>
              <a:gd name="connsiteX2" fmla="*/ 6884192 w 6884192"/>
              <a:gd name="connsiteY2" fmla="*/ 52029 h 2753074"/>
              <a:gd name="connsiteX3" fmla="*/ 6866640 w 6884192"/>
              <a:gd name="connsiteY3" fmla="*/ 2753074 h 2753074"/>
              <a:gd name="connsiteX4" fmla="*/ 1584 w 6884192"/>
              <a:gd name="connsiteY4" fmla="*/ 1779407 h 2753074"/>
              <a:gd name="connsiteX0" fmla="*/ 1584 w 6873695"/>
              <a:gd name="connsiteY0" fmla="*/ 1790350 h 2764017"/>
              <a:gd name="connsiteX1" fmla="*/ 0 w 6873695"/>
              <a:gd name="connsiteY1" fmla="*/ 10943 h 2764017"/>
              <a:gd name="connsiteX2" fmla="*/ 6873695 w 6873695"/>
              <a:gd name="connsiteY2" fmla="*/ 0 h 2764017"/>
              <a:gd name="connsiteX3" fmla="*/ 6866640 w 6873695"/>
              <a:gd name="connsiteY3" fmla="*/ 2764017 h 2764017"/>
              <a:gd name="connsiteX4" fmla="*/ 1584 w 6873695"/>
              <a:gd name="connsiteY4" fmla="*/ 1790350 h 2764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73695" h="2764017">
                <a:moveTo>
                  <a:pt x="1584" y="1790350"/>
                </a:moveTo>
                <a:lnTo>
                  <a:pt x="0" y="10943"/>
                </a:lnTo>
                <a:lnTo>
                  <a:pt x="6873695" y="0"/>
                </a:lnTo>
                <a:cubicBezTo>
                  <a:pt x="6871343" y="851370"/>
                  <a:pt x="6868992" y="1912647"/>
                  <a:pt x="6866640" y="2764017"/>
                </a:cubicBezTo>
                <a:lnTo>
                  <a:pt x="1584" y="179035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625600" y="14576337"/>
            <a:ext cx="9611644" cy="7623263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457200" tIns="228600" rIns="457200" bIns="228600" rtlCol="0" anchor="t"/>
          <a:lstStyle/>
          <a:p>
            <a:pPr>
              <a:spcBef>
                <a:spcPct val="50000"/>
              </a:spcBef>
            </a:pPr>
            <a:r>
              <a:rPr lang="en-GB" sz="6600" b="1" dirty="0" smtClean="0">
                <a:solidFill>
                  <a:srgbClr val="D48C22"/>
                </a:solidFill>
                <a:latin typeface="Lucida Sans"/>
              </a:rPr>
              <a:t>Introduction</a:t>
            </a:r>
          </a:p>
          <a:p>
            <a:pPr>
              <a:spcBef>
                <a:spcPct val="50000"/>
              </a:spcBef>
            </a:pPr>
            <a:r>
              <a:rPr lang="en-AU" sz="2400" b="1" i="1" dirty="0" smtClean="0">
                <a:latin typeface="Lucida Sans"/>
                <a:cs typeface="Lucida Sans"/>
              </a:rPr>
              <a:t>First…</a:t>
            </a:r>
          </a:p>
          <a:p>
            <a:pPr>
              <a:spcBef>
                <a:spcPct val="50000"/>
              </a:spcBef>
            </a:pPr>
            <a:r>
              <a:rPr lang="en-AU" sz="2400" dirty="0" smtClean="0">
                <a:latin typeface="Lucida Sans"/>
              </a:rPr>
              <a:t>Check with conference organizers for their specifications of size and orientation before you start your poster, for example maximum poster size; landscape (horizontal), portrait (vertical) or square.</a:t>
            </a:r>
          </a:p>
          <a:p>
            <a:pPr>
              <a:spcBef>
                <a:spcPct val="50000"/>
              </a:spcBef>
            </a:pPr>
            <a:r>
              <a:rPr lang="en-AU" sz="2400" dirty="0" smtClean="0">
                <a:latin typeface="Lucida Sans"/>
              </a:rPr>
              <a:t>The page size of this poster template is 36” x 48” vertical format. Do not change this page size; the printer can scale-to-fit a smaller or larger size when printing. If you need a different shape, start with either a square or a landscape poster template. </a:t>
            </a:r>
          </a:p>
          <a:p>
            <a:pPr>
              <a:spcBef>
                <a:spcPct val="50000"/>
              </a:spcBef>
            </a:pPr>
            <a:r>
              <a:rPr lang="en-AU" sz="2400" dirty="0" smtClean="0">
                <a:latin typeface="Lucida Sans"/>
              </a:rPr>
              <a:t>Bear in mind that you do not need to fill the whole space allocated by some conference organizers (</a:t>
            </a:r>
            <a:r>
              <a:rPr lang="en-AU" sz="2400" dirty="0" err="1" smtClean="0">
                <a:latin typeface="Lucida Sans"/>
              </a:rPr>
              <a:t>eg</a:t>
            </a:r>
            <a:r>
              <a:rPr lang="en-AU" sz="2400" dirty="0" smtClean="0">
                <a:latin typeface="Lucida Sans"/>
              </a:rPr>
              <a:t>., 8 </a:t>
            </a:r>
            <a:r>
              <a:rPr lang="en-AU" sz="2400" dirty="0" err="1" smtClean="0">
                <a:latin typeface="Lucida Sans"/>
              </a:rPr>
              <a:t>ft</a:t>
            </a:r>
            <a:r>
              <a:rPr lang="en-AU" sz="2400" dirty="0" smtClean="0">
                <a:latin typeface="Lucida Sans"/>
              </a:rPr>
              <a:t> x 4 </a:t>
            </a:r>
            <a:r>
              <a:rPr lang="en-AU" sz="2400" dirty="0" err="1" smtClean="0">
                <a:latin typeface="Lucida Sans"/>
              </a:rPr>
              <a:t>ft</a:t>
            </a:r>
            <a:r>
              <a:rPr lang="en-AU" sz="2400" dirty="0" smtClean="0">
                <a:latin typeface="Lucida Sans"/>
              </a:rPr>
              <a:t> in the USA). Do not make your poster bigger than necessary just to fill that given size.</a:t>
            </a:r>
            <a:endParaRPr lang="en-US" sz="2400" b="1" dirty="0">
              <a:solidFill>
                <a:srgbClr val="CC3300"/>
              </a:solidFill>
              <a:latin typeface="Lucida San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861" y="1"/>
            <a:ext cx="28610536" cy="4927599"/>
          </a:xfr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l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sz="16000" dirty="0" smtClean="0">
                <a:solidFill>
                  <a:schemeClr val="bg1"/>
                </a:solidFill>
              </a:rPr>
              <a:t>Headline. Poster size: 36 x 48</a:t>
            </a:r>
            <a:endParaRPr lang="en-US" sz="160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6020" y="3882619"/>
            <a:ext cx="26625377" cy="2111781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7500" dirty="0" smtClean="0">
                <a:solidFill>
                  <a:schemeClr val="bg1"/>
                </a:solidFill>
              </a:rPr>
              <a:t>Subtitle here. Print at 100%. Graphics will not be cut off. </a:t>
            </a:r>
            <a:endParaRPr lang="en-US" sz="7500" dirty="0">
              <a:solidFill>
                <a:schemeClr val="bg1"/>
              </a:solidFill>
            </a:endParaRPr>
          </a:p>
        </p:txBody>
      </p:sp>
      <p:sp>
        <p:nvSpPr>
          <p:cNvPr id="4" name="Pentagon 3"/>
          <p:cNvSpPr/>
          <p:nvPr/>
        </p:nvSpPr>
        <p:spPr>
          <a:xfrm rot="10800000">
            <a:off x="27776804" y="-12191"/>
            <a:ext cx="4227194" cy="10883391"/>
          </a:xfrm>
          <a:prstGeom prst="homePlate">
            <a:avLst>
              <a:gd name="adj" fmla="val 47566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7200721" y="25952736"/>
            <a:ext cx="18371884" cy="4803632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457200" tIns="228600" rIns="457200" bIns="228600" rtlCol="0" anchor="t"/>
          <a:lstStyle/>
          <a:p>
            <a:pPr>
              <a:spcBef>
                <a:spcPct val="50000"/>
              </a:spcBef>
            </a:pPr>
            <a:r>
              <a:rPr lang="en-GB" sz="7200" b="1" dirty="0" smtClean="0">
                <a:solidFill>
                  <a:srgbClr val="D48C22"/>
                </a:solidFill>
                <a:latin typeface="Lucida Sans"/>
                <a:cs typeface="Lucida Sans"/>
              </a:rPr>
              <a:t>Aim</a:t>
            </a:r>
          </a:p>
          <a:p>
            <a:pPr>
              <a:spcBef>
                <a:spcPct val="20000"/>
              </a:spcBef>
            </a:pPr>
            <a:r>
              <a:rPr lang="en-AU" sz="2400" b="1" i="1" dirty="0" smtClean="0">
                <a:latin typeface="Lucida Sans"/>
                <a:cs typeface="Lucida Sans"/>
              </a:rPr>
              <a:t>How to use this poster template…</a:t>
            </a:r>
          </a:p>
          <a:p>
            <a:pPr>
              <a:spcBef>
                <a:spcPct val="40000"/>
              </a:spcBef>
            </a:pPr>
            <a:r>
              <a:rPr lang="en-AU" sz="2400" dirty="0" smtClean="0">
                <a:latin typeface="Lucida Sans"/>
                <a:cs typeface="Lucida Sans"/>
              </a:rPr>
              <a:t>Simply highlight this text and replace it by typing in your own text, or copy and paste your text from a MS Word document or a PowerPoint slide presentation. </a:t>
            </a:r>
          </a:p>
          <a:p>
            <a:pPr>
              <a:spcBef>
                <a:spcPct val="40000"/>
              </a:spcBef>
            </a:pPr>
            <a:r>
              <a:rPr lang="en-AU" sz="2400" dirty="0" smtClean="0">
                <a:latin typeface="Lucida Sans"/>
                <a:cs typeface="Lucida Sans"/>
              </a:rPr>
              <a:t>The body text font size should be between 24 and 32 points. Use Arial, Helvetica, Lucida Sans, or equivalent. </a:t>
            </a:r>
          </a:p>
          <a:p>
            <a:pPr>
              <a:spcBef>
                <a:spcPct val="40000"/>
              </a:spcBef>
            </a:pPr>
            <a:r>
              <a:rPr lang="en-AU" sz="2400" dirty="0" smtClean="0">
                <a:latin typeface="Lucida Sans"/>
                <a:cs typeface="Lucida Sans"/>
              </a:rPr>
              <a:t>Keep body text left-aligned. Do </a:t>
            </a:r>
            <a:r>
              <a:rPr lang="en-AU" sz="2400" b="1" dirty="0" smtClean="0">
                <a:latin typeface="Lucida Sans"/>
                <a:cs typeface="Lucida Sans"/>
              </a:rPr>
              <a:t>not</a:t>
            </a:r>
            <a:r>
              <a:rPr lang="en-AU" sz="2400" dirty="0" smtClean="0">
                <a:latin typeface="Lucida Sans"/>
                <a:cs typeface="Lucida Sans"/>
              </a:rPr>
              <a:t> justify the text.</a:t>
            </a:r>
          </a:p>
          <a:p>
            <a:pPr>
              <a:spcBef>
                <a:spcPct val="40000"/>
              </a:spcBef>
            </a:pPr>
            <a:r>
              <a:rPr lang="en-AU" sz="2400" dirty="0" smtClean="0">
                <a:latin typeface="Lucida Sans"/>
                <a:cs typeface="Lucida Sans"/>
              </a:rPr>
              <a:t>The </a:t>
            </a:r>
            <a:r>
              <a:rPr lang="en-AU" sz="2400" dirty="0" err="1" smtClean="0">
                <a:latin typeface="Lucida Sans"/>
                <a:cs typeface="Lucida Sans"/>
              </a:rPr>
              <a:t>color</a:t>
            </a:r>
            <a:r>
              <a:rPr lang="en-AU" sz="2400" dirty="0" smtClean="0">
                <a:latin typeface="Lucida Sans"/>
                <a:cs typeface="Lucida Sans"/>
              </a:rPr>
              <a:t> of the text, title and poster background can be changed to </a:t>
            </a:r>
            <a:r>
              <a:rPr lang="en-AU" sz="2400" dirty="0">
                <a:latin typeface="Lucida Sans"/>
                <a:cs typeface="Lucida Sans"/>
              </a:rPr>
              <a:t>a</a:t>
            </a:r>
            <a:r>
              <a:rPr lang="en-AU" sz="2400" dirty="0" smtClean="0">
                <a:latin typeface="Lucida Sans"/>
                <a:cs typeface="Lucida Sans"/>
              </a:rPr>
              <a:t> </a:t>
            </a:r>
            <a:r>
              <a:rPr lang="en-AU" sz="2400" dirty="0" err="1" smtClean="0">
                <a:latin typeface="Lucida Sans"/>
                <a:cs typeface="Lucida Sans"/>
              </a:rPr>
              <a:t>color</a:t>
            </a:r>
            <a:r>
              <a:rPr lang="en-AU" sz="2400" dirty="0" smtClean="0">
                <a:latin typeface="Lucida Sans"/>
                <a:cs typeface="Lucida Sans"/>
              </a:rPr>
              <a:t> of your choice. Replace photos and graphics to reflect your poster theme.</a:t>
            </a:r>
          </a:p>
          <a:p>
            <a:pPr>
              <a:spcBef>
                <a:spcPct val="40000"/>
              </a:spcBef>
            </a:pPr>
            <a:endParaRPr lang="en-AU" sz="2400" dirty="0">
              <a:latin typeface="Lucida Sans"/>
              <a:cs typeface="Lucida San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1671121" y="16811536"/>
            <a:ext cx="18371884" cy="8658328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457200" tIns="228600" rIns="457200" bIns="228600" numCol="2" spcCol="914400" rtlCol="0" anchor="t"/>
          <a:lstStyle/>
          <a:p>
            <a:pPr>
              <a:spcBef>
                <a:spcPct val="50000"/>
              </a:spcBef>
            </a:pPr>
            <a:r>
              <a:rPr lang="en-GB" sz="6600" b="1" dirty="0" smtClean="0">
                <a:solidFill>
                  <a:srgbClr val="D48C22"/>
                </a:solidFill>
                <a:latin typeface="Lucida Sans"/>
              </a:rPr>
              <a:t>Method</a:t>
            </a:r>
          </a:p>
          <a:p>
            <a:pPr marL="381000" indent="-381000">
              <a:spcBef>
                <a:spcPct val="50000"/>
              </a:spcBef>
              <a:buSzPct val="60000"/>
              <a:buFont typeface="Monotype Sorts" pitchFamily="-110" charset="2"/>
              <a:buNone/>
            </a:pPr>
            <a:r>
              <a:rPr lang="en-AU" sz="2400" b="1" i="1" dirty="0" smtClean="0">
                <a:latin typeface="Lucida Sans"/>
                <a:cs typeface="Lucida Sans"/>
              </a:rPr>
              <a:t>Tips for making a successful poster…</a:t>
            </a:r>
          </a:p>
          <a:p>
            <a:pPr marL="381000" indent="-381000">
              <a:spcBef>
                <a:spcPct val="50000"/>
              </a:spcBef>
              <a:buFont typeface="Wingdings" pitchFamily="-110" charset="2"/>
              <a:buChar char="§"/>
            </a:pPr>
            <a:r>
              <a:rPr lang="en-AU" sz="2400" dirty="0" smtClean="0">
                <a:latin typeface="Lucida Sans"/>
                <a:cs typeface="Lucida Sans"/>
              </a:rPr>
              <a:t>Rewrite your paper into poster format.</a:t>
            </a:r>
            <a:br>
              <a:rPr lang="en-AU" sz="2400" dirty="0" smtClean="0">
                <a:latin typeface="Lucida Sans"/>
                <a:cs typeface="Lucida Sans"/>
              </a:rPr>
            </a:br>
            <a:r>
              <a:rPr lang="en-AU" sz="2400" dirty="0" smtClean="0">
                <a:latin typeface="Lucida Sans"/>
                <a:cs typeface="Lucida Sans"/>
              </a:rPr>
              <a:t>Simplify everything, avoid data overkill.</a:t>
            </a:r>
          </a:p>
          <a:p>
            <a:pPr marL="381000" indent="-381000">
              <a:spcBef>
                <a:spcPct val="50000"/>
              </a:spcBef>
              <a:buFont typeface="Wingdings" pitchFamily="-110" charset="2"/>
              <a:buChar char="§"/>
            </a:pPr>
            <a:r>
              <a:rPr lang="en-AU" sz="2400" dirty="0" smtClean="0">
                <a:latin typeface="Lucida Sans"/>
                <a:cs typeface="Lucida Sans"/>
              </a:rPr>
              <a:t>Headings of more than 6 words should be in upper and lower case, not all capitals.</a:t>
            </a:r>
          </a:p>
          <a:p>
            <a:pPr marL="381000" indent="-381000">
              <a:spcBef>
                <a:spcPct val="50000"/>
              </a:spcBef>
              <a:buFont typeface="Wingdings" pitchFamily="-110" charset="2"/>
              <a:buChar char="§"/>
            </a:pPr>
            <a:r>
              <a:rPr lang="en-AU" sz="2400" dirty="0" smtClean="0">
                <a:latin typeface="Lucida Sans"/>
                <a:cs typeface="Lucida Sans"/>
              </a:rPr>
              <a:t>Never put whole sentences in capitals or underline to stress your point; use </a:t>
            </a:r>
            <a:r>
              <a:rPr lang="en-AU" sz="2400" b="1" dirty="0" smtClean="0">
                <a:latin typeface="Lucida Sans"/>
                <a:cs typeface="Lucida Sans"/>
              </a:rPr>
              <a:t>bold</a:t>
            </a:r>
            <a:r>
              <a:rPr lang="en-AU" sz="2400" dirty="0" smtClean="0">
                <a:latin typeface="Lucida Sans"/>
                <a:cs typeface="Lucida Sans"/>
              </a:rPr>
              <a:t> characters instead.</a:t>
            </a:r>
          </a:p>
          <a:p>
            <a:pPr marL="381000" indent="-381000">
              <a:spcBef>
                <a:spcPct val="50000"/>
              </a:spcBef>
              <a:buFont typeface="Wingdings" pitchFamily="-110" charset="2"/>
              <a:buChar char="§"/>
            </a:pPr>
            <a:r>
              <a:rPr lang="en-AU" sz="2400" dirty="0" smtClean="0">
                <a:latin typeface="Lucida Sans"/>
                <a:cs typeface="Lucida Sans"/>
              </a:rPr>
              <a:t>When laying out your poster, leave breathing space around your text. Don’t overcrowd your poster.</a:t>
            </a:r>
          </a:p>
          <a:p>
            <a:pPr marL="381000" indent="-381000">
              <a:spcBef>
                <a:spcPct val="50000"/>
              </a:spcBef>
              <a:buFont typeface="Wingdings" pitchFamily="-110" charset="2"/>
              <a:buChar char="§"/>
            </a:pPr>
            <a:r>
              <a:rPr lang="en-AU" sz="2400" dirty="0" smtClean="0">
                <a:latin typeface="Lucida Sans"/>
                <a:cs typeface="Lucida Sans"/>
              </a:rPr>
              <a:t>Try using photographs or </a:t>
            </a:r>
            <a:r>
              <a:rPr lang="en-AU" sz="2400" dirty="0" err="1" smtClean="0">
                <a:latin typeface="Lucida Sans"/>
                <a:cs typeface="Lucida Sans"/>
              </a:rPr>
              <a:t>colored</a:t>
            </a:r>
            <a:r>
              <a:rPr lang="en-AU" sz="2400" dirty="0" smtClean="0">
                <a:latin typeface="Lucida Sans"/>
                <a:cs typeface="Lucida Sans"/>
              </a:rPr>
              <a:t> graphs. </a:t>
            </a:r>
            <a:br>
              <a:rPr lang="en-AU" sz="2400" dirty="0" smtClean="0">
                <a:latin typeface="Lucida Sans"/>
                <a:cs typeface="Lucida Sans"/>
              </a:rPr>
            </a:br>
            <a:r>
              <a:rPr lang="en-AU" sz="2400" dirty="0" smtClean="0">
                <a:latin typeface="Lucida Sans"/>
                <a:cs typeface="Lucida Sans"/>
              </a:rPr>
              <a:t>Avoid long numerical tables.</a:t>
            </a:r>
          </a:p>
          <a:p>
            <a:pPr marL="381000" indent="-381000">
              <a:spcBef>
                <a:spcPct val="50000"/>
              </a:spcBef>
              <a:buFont typeface="Wingdings" pitchFamily="-110" charset="2"/>
              <a:buChar char="§"/>
            </a:pPr>
            <a:r>
              <a:rPr lang="en-AU" sz="2400" dirty="0" smtClean="0">
                <a:latin typeface="Lucida Sans"/>
                <a:cs typeface="Lucida Sans"/>
              </a:rPr>
              <a:t>Use spellcheck and get someone else to proofread.</a:t>
            </a:r>
          </a:p>
          <a:p>
            <a:pPr>
              <a:spcBef>
                <a:spcPct val="50000"/>
              </a:spcBef>
            </a:pPr>
            <a:endParaRPr lang="en-GB" sz="6600" b="1" dirty="0" smtClean="0">
              <a:solidFill>
                <a:srgbClr val="D48C22"/>
              </a:solidFill>
              <a:latin typeface="Lucida Sans"/>
            </a:endParaRPr>
          </a:p>
          <a:p>
            <a:pPr>
              <a:spcBef>
                <a:spcPct val="50000"/>
              </a:spcBef>
            </a:pPr>
            <a:r>
              <a:rPr lang="en-GB" sz="6600" b="1" dirty="0" smtClean="0">
                <a:solidFill>
                  <a:srgbClr val="D48C22"/>
                </a:solidFill>
                <a:latin typeface="Lucida Sans"/>
              </a:rPr>
              <a:t>Results</a:t>
            </a:r>
          </a:p>
          <a:p>
            <a:pPr>
              <a:spcBef>
                <a:spcPct val="50000"/>
              </a:spcBef>
            </a:pPr>
            <a:r>
              <a:rPr lang="en-AU" sz="2400" b="1" i="1" dirty="0" smtClean="0">
                <a:latin typeface="Lucida Sans"/>
                <a:cs typeface="Lucida Sans"/>
              </a:rPr>
              <a:t>Importing / inserting files…</a:t>
            </a:r>
          </a:p>
          <a:p>
            <a:pPr marL="342900" indent="-342900">
              <a:spcBef>
                <a:spcPct val="50000"/>
              </a:spcBef>
              <a:buFont typeface="Wingdings" charset="2"/>
              <a:buChar char="§"/>
            </a:pPr>
            <a:r>
              <a:rPr lang="en-AU" sz="2400" dirty="0" smtClean="0">
                <a:latin typeface="Lucida Sans"/>
                <a:cs typeface="Lucida Sans"/>
              </a:rPr>
              <a:t>Images such as photographs, graphs, diagrams, logos, etc., can be added to the poster.</a:t>
            </a:r>
          </a:p>
          <a:p>
            <a:pPr marL="342900" indent="-342900">
              <a:spcBef>
                <a:spcPct val="50000"/>
              </a:spcBef>
              <a:buFont typeface="Wingdings" charset="2"/>
              <a:buChar char="§"/>
            </a:pPr>
            <a:r>
              <a:rPr lang="en-AU" sz="2400" dirty="0" smtClean="0">
                <a:latin typeface="Lucida Sans"/>
                <a:cs typeface="Lucida Sans"/>
              </a:rPr>
              <a:t>To insert scanned images into your poster, go through the menus as follows: Insert / Picture / From File… then find the file on your computer, select it, and press OK.</a:t>
            </a:r>
          </a:p>
          <a:p>
            <a:pPr marL="342900" indent="-342900">
              <a:spcBef>
                <a:spcPct val="50000"/>
              </a:spcBef>
              <a:buFont typeface="Wingdings" charset="2"/>
              <a:buChar char="§"/>
            </a:pPr>
            <a:r>
              <a:rPr lang="en-AU" sz="2400" dirty="0" smtClean="0">
                <a:latin typeface="Lucida Sans"/>
                <a:cs typeface="Lucida Sans"/>
              </a:rPr>
              <a:t>The best type of image files to insert are JPEG or TIFF. JPEG is the preferred format.</a:t>
            </a:r>
          </a:p>
          <a:p>
            <a:pPr marL="342900" indent="-342900">
              <a:spcBef>
                <a:spcPct val="50000"/>
              </a:spcBef>
              <a:buFont typeface="Wingdings" charset="2"/>
              <a:buChar char="§"/>
            </a:pPr>
            <a:r>
              <a:rPr lang="en-AU" sz="2400" b="1" dirty="0" smtClean="0">
                <a:latin typeface="Lucida Sans"/>
                <a:cs typeface="Lucida Sans"/>
              </a:rPr>
              <a:t>Be aware</a:t>
            </a:r>
            <a:r>
              <a:rPr lang="en-AU" sz="2400" dirty="0" smtClean="0">
                <a:latin typeface="Lucida Sans"/>
                <a:cs typeface="Lucida Sans"/>
              </a:rPr>
              <a:t> of the image size you are importing. The average </a:t>
            </a:r>
            <a:r>
              <a:rPr lang="en-AU" sz="2400" dirty="0" err="1" smtClean="0">
                <a:latin typeface="Lucida Sans"/>
                <a:cs typeface="Lucida Sans"/>
              </a:rPr>
              <a:t>color</a:t>
            </a:r>
            <a:r>
              <a:rPr lang="en-AU" sz="2400" dirty="0" smtClean="0">
                <a:latin typeface="Lucida Sans"/>
                <a:cs typeface="Lucida Sans"/>
              </a:rPr>
              <a:t> photo (5 x 7 inches at 180 dpi) would be about 3Mb (1Mb for B/W </a:t>
            </a:r>
            <a:r>
              <a:rPr lang="en-AU" sz="2400" dirty="0" err="1" smtClean="0">
                <a:latin typeface="Lucida Sans"/>
                <a:cs typeface="Lucida Sans"/>
              </a:rPr>
              <a:t>greyscale</a:t>
            </a:r>
            <a:r>
              <a:rPr lang="en-AU" sz="2400" dirty="0" smtClean="0">
                <a:latin typeface="Lucida Sans"/>
                <a:cs typeface="Lucida Sans"/>
              </a:rPr>
              <a:t>). </a:t>
            </a:r>
          </a:p>
          <a:p>
            <a:pPr marL="342900" indent="-342900">
              <a:spcBef>
                <a:spcPct val="50000"/>
              </a:spcBef>
              <a:buFont typeface="Wingdings" charset="2"/>
              <a:buChar char="§"/>
            </a:pPr>
            <a:r>
              <a:rPr lang="en-AU" sz="2400" dirty="0" smtClean="0">
                <a:latin typeface="Lucida Sans"/>
                <a:cs typeface="Lucida Sans"/>
              </a:rPr>
              <a:t>Avoid using images from the web because they are too low in resolution. Any image under 1,000k is too small to use.</a:t>
            </a:r>
          </a:p>
        </p:txBody>
      </p:sp>
      <p:sp>
        <p:nvSpPr>
          <p:cNvPr id="16" name="Rectangle 56"/>
          <p:cNvSpPr>
            <a:spLocks noChangeArrowheads="1"/>
          </p:cNvSpPr>
          <p:nvPr/>
        </p:nvSpPr>
        <p:spPr bwMode="auto">
          <a:xfrm>
            <a:off x="11671121" y="31140400"/>
            <a:ext cx="18371884" cy="3556188"/>
          </a:xfrm>
          <a:prstGeom prst="rect">
            <a:avLst/>
          </a:prstGeom>
          <a:solidFill>
            <a:srgbClr val="FFFFFF"/>
          </a:solidFill>
          <a:ln w="12700" cmpd="sng">
            <a:solidFill>
              <a:srgbClr val="D1921E"/>
            </a:solidFill>
            <a:miter lim="800000"/>
            <a:headEnd/>
            <a:tailEnd/>
          </a:ln>
          <a:effectLst/>
        </p:spPr>
        <p:txBody>
          <a:bodyPr lIns="360000" tIns="360000" rIns="360000" bIns="360000">
            <a:prstTxWarp prst="textNoShape">
              <a:avLst/>
            </a:prstTxWarp>
          </a:bodyPr>
          <a:lstStyle/>
          <a:p>
            <a:pPr>
              <a:spcBef>
                <a:spcPct val="50000"/>
              </a:spcBef>
            </a:pPr>
            <a:r>
              <a:rPr lang="en-AU" sz="3200" b="1" i="1" dirty="0" smtClean="0">
                <a:latin typeface="Lucida Sans"/>
                <a:cs typeface="Lucida Sans"/>
              </a:rPr>
              <a:t>Notes about</a:t>
            </a:r>
            <a:r>
              <a:rPr lang="en-US" sz="3200" b="1" dirty="0" smtClean="0">
                <a:solidFill>
                  <a:srgbClr val="CC3300"/>
                </a:solidFill>
                <a:latin typeface="Lucida Sans"/>
                <a:cs typeface="Lucida Sans"/>
              </a:rPr>
              <a:t> </a:t>
            </a:r>
            <a:r>
              <a:rPr lang="en-AU" sz="3200" b="1" i="1" dirty="0" smtClean="0">
                <a:latin typeface="Lucida Sans"/>
                <a:cs typeface="Lucida Sans"/>
              </a:rPr>
              <a:t>graphs…</a:t>
            </a:r>
          </a:p>
          <a:p>
            <a:pPr>
              <a:spcBef>
                <a:spcPct val="50000"/>
              </a:spcBef>
            </a:pPr>
            <a:r>
              <a:rPr lang="en-AU" sz="3600" dirty="0" smtClean="0">
                <a:latin typeface="Lucida Sans"/>
                <a:cs typeface="Lucida Sans"/>
              </a:rPr>
              <a:t>For simple graphs use MS Excel, or the graph directly in PowerPoint.</a:t>
            </a:r>
          </a:p>
          <a:p>
            <a:pPr>
              <a:spcBef>
                <a:spcPct val="50000"/>
              </a:spcBef>
            </a:pPr>
            <a:r>
              <a:rPr lang="en-AU" sz="3600" dirty="0" smtClean="0">
                <a:latin typeface="Lucida Sans"/>
                <a:cs typeface="Lucida Sans"/>
              </a:rPr>
              <a:t>Graphs done in a scientific graphing programs (for example Sigma Plot, Prism, SPSS, </a:t>
            </a:r>
            <a:r>
              <a:rPr lang="en-AU" sz="3600" dirty="0" err="1" smtClean="0">
                <a:latin typeface="Lucida Sans"/>
                <a:cs typeface="Lucida Sans"/>
              </a:rPr>
              <a:t>Statistica</a:t>
            </a:r>
            <a:r>
              <a:rPr lang="en-AU" sz="3600" dirty="0" smtClean="0">
                <a:latin typeface="Lucida Sans"/>
                <a:cs typeface="Lucida Sans"/>
              </a:rPr>
              <a:t>) should be saved as JPEG or TIFF if possible</a:t>
            </a:r>
            <a:r>
              <a:rPr lang="en-AU" sz="3200" dirty="0" smtClean="0">
                <a:latin typeface="Lucida Sans"/>
                <a:cs typeface="Lucida Sans"/>
              </a:rPr>
              <a:t>. </a:t>
            </a:r>
            <a:endParaRPr lang="en-US" sz="3200" b="1" dirty="0">
              <a:solidFill>
                <a:srgbClr val="CC3300"/>
              </a:solidFill>
              <a:latin typeface="Lucida Sans"/>
              <a:cs typeface="Lucida Sans"/>
            </a:endParaRP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14238437" y="5479277"/>
            <a:ext cx="14326303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360000" tIns="360000" rIns="360000" bIns="360000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</a:pPr>
            <a:r>
              <a:rPr lang="en-GB" sz="4800" dirty="0" smtClean="0">
                <a:solidFill>
                  <a:srgbClr val="2B98CA"/>
                </a:solidFill>
                <a:latin typeface="Franklin Gothic Std Condensed"/>
                <a:cs typeface="Franklin Gothic Std Condensed"/>
              </a:rPr>
              <a:t>Author’s Name/s Goes Here</a:t>
            </a:r>
            <a:br>
              <a:rPr lang="en-GB" sz="4800" dirty="0" smtClean="0">
                <a:solidFill>
                  <a:srgbClr val="2B98CA"/>
                </a:solidFill>
                <a:latin typeface="Franklin Gothic Std Condensed"/>
                <a:cs typeface="Franklin Gothic Std Condensed"/>
              </a:rPr>
            </a:br>
            <a:r>
              <a:rPr lang="en-GB" sz="4800" dirty="0" smtClean="0">
                <a:solidFill>
                  <a:srgbClr val="2B98CA"/>
                </a:solidFill>
                <a:latin typeface="Arial" pitchFamily="-110" charset="0"/>
              </a:rPr>
              <a:t>Title goes here</a:t>
            </a:r>
          </a:p>
          <a:p>
            <a:pPr>
              <a:spcBef>
                <a:spcPct val="20000"/>
              </a:spcBef>
            </a:pPr>
            <a:endParaRPr lang="en-GB" sz="3600" dirty="0">
              <a:solidFill>
                <a:srgbClr val="000090"/>
              </a:solidFill>
              <a:latin typeface="Arial" pitchFamily="-110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37269106"/>
            <a:ext cx="32004000" cy="57076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MFP_logo_ANRlockup_horizontal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020" y="37269106"/>
            <a:ext cx="29832475" cy="5612423"/>
          </a:xfrm>
          <a:prstGeom prst="rect">
            <a:avLst/>
          </a:prstGeom>
        </p:spPr>
      </p:pic>
      <p:sp>
        <p:nvSpPr>
          <p:cNvPr id="6" name="Pentagon 5"/>
          <p:cNvSpPr/>
          <p:nvPr/>
        </p:nvSpPr>
        <p:spPr>
          <a:xfrm>
            <a:off x="0" y="37269106"/>
            <a:ext cx="3333193" cy="5707694"/>
          </a:xfrm>
          <a:prstGeom prst="homePlate">
            <a:avLst>
              <a:gd name="adj" fmla="val 47566"/>
            </a:avLst>
          </a:prstGeom>
          <a:solidFill>
            <a:srgbClr val="D48C2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5796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532</TotalTime>
  <Words>341</Words>
  <Application>Microsoft Macintosh PowerPoint</Application>
  <PresentationFormat>Custom</PresentationFormat>
  <Paragraphs>34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Headline. Poster size: 36 x 48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Poster size: 48 x 36 Headline here</dc:title>
  <dc:creator>jas schaaf</dc:creator>
  <cp:lastModifiedBy>Celeste Rusconi</cp:lastModifiedBy>
  <cp:revision>38</cp:revision>
  <dcterms:created xsi:type="dcterms:W3CDTF">2014-02-02T22:48:48Z</dcterms:created>
  <dcterms:modified xsi:type="dcterms:W3CDTF">2015-05-28T17:32:22Z</dcterms:modified>
</cp:coreProperties>
</file>