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4"/>
  </p:notesMasterIdLst>
  <p:handoutMasterIdLst>
    <p:handoutMasterId r:id="rId5"/>
  </p:handoutMasterIdLst>
  <p:sldIdLst>
    <p:sldId id="326" r:id="rId2"/>
    <p:sldId id="325" r:id="rId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itchFamily="1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28">
          <p15:clr>
            <a:srgbClr val="A4A3A4"/>
          </p15:clr>
        </p15:guide>
        <p15:guide id="2" pos="2832">
          <p15:clr>
            <a:srgbClr val="A4A3A4"/>
          </p15:clr>
        </p15:guide>
        <p15:guide id="3" orient="horz" pos="1632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Corlett" initials="JC" lastIdx="1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5A2"/>
    <a:srgbClr val="8EC73E"/>
    <a:srgbClr val="EA342A"/>
    <a:srgbClr val="F49201"/>
    <a:srgbClr val="FAB033"/>
    <a:srgbClr val="059FE3"/>
    <a:srgbClr val="009854"/>
    <a:srgbClr val="FB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93" d="100"/>
          <a:sy n="93" d="100"/>
        </p:scale>
        <p:origin x="-2184" y="-104"/>
      </p:cViewPr>
      <p:guideLst>
        <p:guide orient="horz" pos="1728"/>
        <p:guide orient="horz" pos="1632"/>
        <p:guide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commentAuthors" Target="commentAuthors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B5A8EF0-72A8-4725-8C8A-52AB5BCC1667}" type="datetime1">
              <a:rPr lang="en-US" altLang="en-US"/>
              <a:pPr/>
              <a:t>8/17/18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523762B-D888-4B80-9AC5-CC752137C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092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40760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351F7D49-8E85-CC4E-A2D2-8813CB255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27500"/>
            <a:ext cx="32004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71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06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4738688"/>
            <a:ext cx="5715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lIns="457200" tIns="2514600" rtlCol="0" anchor="ctr">
            <a:normAutofit/>
          </a:bodyPr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96997"/>
            <a:ext cx="9144000" cy="461665"/>
          </a:xfrm>
          <a:prstGeom prst="rect">
            <a:avLst/>
          </a:prstGeom>
          <a:noFill/>
        </p:spPr>
        <p:txBody>
          <a:bodyPr lIns="457200" rIns="457200" bIns="0"/>
          <a:lstStyle>
            <a:lvl1pPr>
              <a:defRPr sz="3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174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71B9707F-63DA-D441-82A7-C049C4D44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22970"/>
            <a:ext cx="32004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16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252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1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157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115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19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26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48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0911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1963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84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330404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69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9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E55A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t="5639" r="29535" b="-5639"/>
          <a:stretch/>
        </p:blipFill>
        <p:spPr bwMode="auto">
          <a:xfrm flipH="1">
            <a:off x="-1" y="0"/>
            <a:ext cx="4055180" cy="54864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B5E1A530-8C5A-9B47-AD5D-84E255C8A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742950"/>
            <a:ext cx="4495800" cy="272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r>
              <a:rPr lang="en-US" altLang="ja-JP" sz="3200" b="1" dirty="0" smtClean="0">
                <a:solidFill>
                  <a:srgbClr val="0E55A2"/>
                </a:solidFill>
                <a:latin typeface="Calibri" panose="020F0502020204030204" pitchFamily="34" charset="0"/>
              </a:rPr>
              <a:t>Here’s your title slide</a:t>
            </a:r>
            <a:endParaRPr lang="en-US" altLang="ja-JP" sz="3200" b="1" dirty="0">
              <a:solidFill>
                <a:srgbClr val="0E55A2"/>
              </a:solidFill>
              <a:latin typeface="Calibri" panose="020F0502020204030204" pitchFamily="34" charset="0"/>
            </a:endParaRPr>
          </a:p>
          <a:p>
            <a:r>
              <a:rPr lang="en-US" altLang="ja-JP" b="1" dirty="0" smtClean="0">
                <a:solidFill>
                  <a:srgbClr val="7F7F7F"/>
                </a:solidFill>
                <a:latin typeface="Calibri" panose="020F0502020204030204" pitchFamily="34" charset="0"/>
              </a:rPr>
              <a:t>Add a sub-title if you need one</a:t>
            </a:r>
            <a:endParaRPr lang="en-US" altLang="ja-JP" b="1" dirty="0">
              <a:solidFill>
                <a:srgbClr val="7F7F7F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1600" i="1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1600" i="1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Location information about where you’re presenting</a:t>
            </a:r>
            <a:endParaRPr lang="en-US" altLang="en-US" sz="1600" i="1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900" i="1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  <a:tabLst>
                <a:tab pos="1028700" algn="l"/>
              </a:tabLst>
            </a:pP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Presenter 1</a:t>
            </a:r>
            <a:r>
              <a:rPr lang="en-US" altLang="en-US" sz="14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</a:t>
            </a:r>
            <a:r>
              <a:rPr lang="en-US" altLang="en-US" sz="14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Your title</a:t>
            </a:r>
            <a:endParaRPr lang="en-US" altLang="en-US" sz="1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1028700" indent="-1028700">
              <a:buFont typeface="Arial" panose="020B0604020202020204" pitchFamily="34" charset="0"/>
              <a:buNone/>
            </a:pP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Presenter 2</a:t>
            </a:r>
            <a:r>
              <a:rPr lang="en-US" alt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</a:t>
            </a:r>
            <a:r>
              <a:rPr lang="en-US" altLang="en-US" sz="14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Manager</a:t>
            </a:r>
            <a:r>
              <a:rPr lang="en-US" altLang="en-US" sz="1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Web Development </a:t>
            </a:r>
            <a:r>
              <a:rPr lang="en-US" altLang="en-US" sz="14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and Applications </a:t>
            </a:r>
            <a:r>
              <a:rPr lang="en-US" altLang="en-US" sz="14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Programming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9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Date of your presentation</a:t>
            </a:r>
            <a:endParaRPr lang="en-US" altLang="en-US" sz="14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547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2"/>
          <p:cNvSpPr txBox="1">
            <a:spLocks noChangeArrowheads="1"/>
          </p:cNvSpPr>
          <p:nvPr/>
        </p:nvSpPr>
        <p:spPr bwMode="auto">
          <a:xfrm>
            <a:off x="381000" y="438150"/>
            <a:ext cx="8305800" cy="78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itchFamily="1" charset="-128"/>
                <a:sym typeface="Arial" panose="020B0604020202020204" pitchFamily="34" charset="0"/>
              </a:defRPr>
            </a:lvl9pPr>
          </a:lstStyle>
          <a:p>
            <a:r>
              <a:rPr lang="en-US" altLang="ja-JP" sz="3200" b="1" dirty="0" smtClean="0">
                <a:solidFill>
                  <a:srgbClr val="0E55A2"/>
                </a:solidFill>
                <a:latin typeface="Calibri" panose="020F0502020204030204" pitchFamily="34" charset="0"/>
              </a:rPr>
              <a:t>The UC ANR Brand Promise</a:t>
            </a:r>
            <a:endParaRPr lang="en-US" altLang="ja-JP" sz="3200" b="1" dirty="0">
              <a:solidFill>
                <a:srgbClr val="0E55A2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9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65981" y="1200150"/>
            <a:ext cx="645963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3038" indent="-173038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803275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7575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6342063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6456363" algn="l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6913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7370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7827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8285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lvl="0" indent="-342900" defTabSz="914400"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Be a </a:t>
            </a:r>
            <a:r>
              <a:rPr lang="en-US" dirty="0">
                <a:solidFill>
                  <a:srgbClr val="D69525"/>
                </a:solidFill>
                <a:latin typeface="Calibri"/>
                <a:cs typeface="ＭＳ Ｐゴシック" charset="0"/>
              </a:rPr>
              <a:t>leader</a:t>
            </a: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 to bring science-based solutions;</a:t>
            </a:r>
          </a:p>
          <a:p>
            <a:pPr marL="342900" lvl="0" indent="-342900" defTabSz="914400"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Provide </a:t>
            </a:r>
            <a:r>
              <a:rPr lang="en-US" dirty="0">
                <a:solidFill>
                  <a:srgbClr val="D69525"/>
                </a:solidFill>
                <a:latin typeface="Calibri"/>
                <a:cs typeface="ＭＳ Ｐゴシック" charset="0"/>
              </a:rPr>
              <a:t>trustworthy and unbiased </a:t>
            </a: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information;</a:t>
            </a:r>
          </a:p>
          <a:p>
            <a:pPr marL="342900" lvl="0" indent="-342900" defTabSz="914400"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Provide research results that are </a:t>
            </a:r>
            <a:r>
              <a:rPr lang="en-US" dirty="0">
                <a:solidFill>
                  <a:srgbClr val="D69525"/>
                </a:solidFill>
                <a:latin typeface="Calibri"/>
                <a:cs typeface="ＭＳ Ｐゴシック" charset="0"/>
              </a:rPr>
              <a:t>practical</a:t>
            </a: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 to use;   </a:t>
            </a:r>
          </a:p>
          <a:p>
            <a:pPr marL="342900" lvl="0" indent="-342900" defTabSz="914400"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Address the local concerns of </a:t>
            </a:r>
            <a:r>
              <a:rPr lang="en-US" dirty="0">
                <a:solidFill>
                  <a:srgbClr val="D69525"/>
                </a:solidFill>
                <a:latin typeface="Calibri"/>
                <a:cs typeface="ＭＳ Ｐゴシック" charset="0"/>
              </a:rPr>
              <a:t>communities</a:t>
            </a: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;</a:t>
            </a:r>
          </a:p>
          <a:p>
            <a:pPr marL="342900" lvl="0" indent="-342900" defTabSz="914400"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Invite all concerned stakeholders including industry to </a:t>
            </a:r>
            <a:r>
              <a:rPr lang="en-US" dirty="0">
                <a:solidFill>
                  <a:srgbClr val="D69525"/>
                </a:solidFill>
                <a:latin typeface="Calibri"/>
                <a:cs typeface="ＭＳ Ｐゴシック" charset="0"/>
              </a:rPr>
              <a:t>participate</a:t>
            </a: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; and</a:t>
            </a:r>
          </a:p>
          <a:p>
            <a:pPr marL="342900" indent="-342900" defTabSz="914400">
              <a:buClr>
                <a:schemeClr val="tx1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D69525"/>
                </a:solidFill>
                <a:latin typeface="Calibri"/>
                <a:cs typeface="ＭＳ Ｐゴシック" charset="0"/>
              </a:rPr>
              <a:t>Serve</a:t>
            </a:r>
            <a:r>
              <a:rPr lang="en-US" dirty="0">
                <a:solidFill>
                  <a:srgbClr val="1F497D"/>
                </a:solidFill>
                <a:latin typeface="Calibri"/>
                <a:cs typeface="ＭＳ Ｐゴシック" charset="0"/>
              </a:rPr>
              <a:t> where need arises </a:t>
            </a:r>
          </a:p>
        </p:txBody>
      </p:sp>
    </p:spTree>
    <p:extLst>
      <p:ext uri="{BB962C8B-B14F-4D97-AF65-F5344CB8AC3E}">
        <p14:creationId xmlns:p14="http://schemas.microsoft.com/office/powerpoint/2010/main" val="1463350059"/>
      </p:ext>
    </p:extLst>
  </p:cSld>
  <p:clrMapOvr>
    <a:masterClrMapping/>
  </p:clrMapOvr>
</p:sld>
</file>

<file path=ppt/theme/theme1.xml><?xml version="1.0" encoding="utf-8"?>
<a:theme xmlns:a="http://schemas.openxmlformats.org/drawingml/2006/main" name="ANRslide_3-WaveSma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8855</TotalTime>
  <Pages>0</Pages>
  <Words>72</Words>
  <Characters>0</Characters>
  <Application>Microsoft Macintosh PowerPoint</Application>
  <PresentationFormat>On-screen Show (16:9)</PresentationFormat>
  <Lines>0</Lines>
  <Paragraphs>16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ANRslide_3-WaveSmall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Results 185 submitted by May 28</dc:title>
  <dc:creator>Donald J. Klingborg</dc:creator>
  <cp:lastModifiedBy>Cynthia Kintigh</cp:lastModifiedBy>
  <cp:revision>179</cp:revision>
  <cp:lastPrinted>2011-01-12T02:12:25Z</cp:lastPrinted>
  <dcterms:created xsi:type="dcterms:W3CDTF">2011-01-11T18:00:38Z</dcterms:created>
  <dcterms:modified xsi:type="dcterms:W3CDTF">2018-08-17T23:16:24Z</dcterms:modified>
</cp:coreProperties>
</file>