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6"/>
  </p:notesMasterIdLst>
  <p:handoutMasterIdLst>
    <p:handoutMasterId r:id="rId7"/>
  </p:handoutMasterIdLst>
  <p:sldIdLst>
    <p:sldId id="326" r:id="rId2"/>
    <p:sldId id="325" r:id="rId3"/>
    <p:sldId id="323" r:id="rId4"/>
    <p:sldId id="324" r:id="rId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1" charset="-128"/>
        <a:cs typeface="+mn-cs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1" charset="-128"/>
        <a:cs typeface="+mn-cs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1" charset="-128"/>
        <a:cs typeface="+mn-cs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1" charset="-128"/>
        <a:cs typeface="+mn-cs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1" charset="-128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1" charset="-128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1" charset="-128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1" charset="-128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1" charset="-128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28">
          <p15:clr>
            <a:srgbClr val="A4A3A4"/>
          </p15:clr>
        </p15:guide>
        <p15:guide id="2" pos="2832">
          <p15:clr>
            <a:srgbClr val="A4A3A4"/>
          </p15:clr>
        </p15:guide>
        <p15:guide id="3" orient="horz" pos="1632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Corlett" initials="JC" lastIdx="1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5A2"/>
    <a:srgbClr val="8EC73E"/>
    <a:srgbClr val="EA342A"/>
    <a:srgbClr val="F49201"/>
    <a:srgbClr val="FAB033"/>
    <a:srgbClr val="059FE3"/>
    <a:srgbClr val="009854"/>
    <a:srgbClr val="FB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59" d="100"/>
          <a:sy n="159" d="100"/>
        </p:scale>
        <p:origin x="-112" y="-120"/>
      </p:cViewPr>
      <p:guideLst>
        <p:guide orient="horz" pos="1728"/>
        <p:guide orient="horz" pos="1536"/>
        <p:guide pos="28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B5A8EF0-72A8-4725-8C8A-52AB5BCC1667}" type="datetime1">
              <a:rPr lang="en-US" altLang="en-US"/>
              <a:pPr/>
              <a:t>4/2/18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523762B-D888-4B80-9AC5-CC752137C0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0928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407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64627072-5B56-344C-990C-CA251BB84C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4248150"/>
            <a:ext cx="3909060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1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6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738688"/>
            <a:ext cx="5715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lIns="457200" tIns="2514600" rtlCol="0" anchor="ctr">
            <a:normAutofit/>
          </a:bodyPr>
          <a:lstStyle>
            <a:lvl1pPr marL="0" indent="0">
              <a:buFontTx/>
              <a:buNone/>
              <a:defRPr>
                <a:solidFill>
                  <a:schemeClr val="tx2">
                    <a:lumMod val="6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96997"/>
            <a:ext cx="9144000" cy="461665"/>
          </a:xfrm>
          <a:prstGeom prst="rect">
            <a:avLst/>
          </a:prstGeom>
          <a:noFill/>
        </p:spPr>
        <p:txBody>
          <a:bodyPr lIns="457200" rIns="457200" bIns="0"/>
          <a:lstStyle>
            <a:lvl1pPr>
              <a:defRPr sz="3000" b="0" i="0" baseline="0">
                <a:solidFill>
                  <a:schemeClr val="tx2"/>
                </a:solidFill>
                <a:latin typeface="Arial"/>
                <a:cs typeface="Kievit Offc Pr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174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BB974611-875D-DC4F-988A-4CAB2E26E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940" y="4400550"/>
            <a:ext cx="3909060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16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25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01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1579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1157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119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26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4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09117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1963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84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330404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269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9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E55A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4" r="29630"/>
          <a:stretch>
            <a:fillRect/>
          </a:stretch>
        </p:blipFill>
        <p:spPr bwMode="auto">
          <a:xfrm flipH="1">
            <a:off x="0" y="0"/>
            <a:ext cx="38798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5715743C-1DE7-174E-B3C2-A4AB73858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742950"/>
            <a:ext cx="4495800" cy="294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sym typeface="Arial" panose="020B0604020202020204" pitchFamily="34" charset="0"/>
              </a:defRPr>
            </a:lvl9pPr>
          </a:lstStyle>
          <a:p>
            <a:r>
              <a:rPr lang="en-US" altLang="ja-JP" sz="3200" b="1" dirty="0">
                <a:solidFill>
                  <a:srgbClr val="0E55A2"/>
                </a:solidFill>
                <a:latin typeface="Calibri" panose="020F0502020204030204" pitchFamily="34" charset="0"/>
              </a:rPr>
              <a:t>Title Slide</a:t>
            </a:r>
          </a:p>
          <a:p>
            <a:r>
              <a:rPr lang="en-US" altLang="ja-JP" b="1" dirty="0">
                <a:solidFill>
                  <a:srgbClr val="7F7F7F"/>
                </a:solidFill>
                <a:latin typeface="Calibri" panose="020F0502020204030204" pitchFamily="34" charset="0"/>
              </a:rPr>
              <a:t>Use this version if you want a sub-brand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1600" i="1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 i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UC ANR Statewide Conference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en-US" sz="900" i="1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Your name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Your title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sz="9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4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April 2018</a:t>
            </a:r>
          </a:p>
        </p:txBody>
      </p:sp>
    </p:spTree>
    <p:extLst>
      <p:ext uri="{BB962C8B-B14F-4D97-AF65-F5344CB8AC3E}">
        <p14:creationId xmlns:p14="http://schemas.microsoft.com/office/powerpoint/2010/main" val="320547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2"/>
          <p:cNvSpPr txBox="1">
            <a:spLocks noChangeArrowheads="1"/>
          </p:cNvSpPr>
          <p:nvPr/>
        </p:nvSpPr>
        <p:spPr bwMode="auto">
          <a:xfrm>
            <a:off x="381000" y="438150"/>
            <a:ext cx="8305800" cy="362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sym typeface="Arial" panose="020B0604020202020204" pitchFamily="34" charset="0"/>
              </a:defRPr>
            </a:lvl9pPr>
          </a:lstStyle>
          <a:p>
            <a:r>
              <a:rPr lang="en-US" altLang="ja-JP" sz="3200" b="1" dirty="0">
                <a:solidFill>
                  <a:srgbClr val="0E55A2"/>
                </a:solidFill>
                <a:latin typeface="Calibri" panose="020F0502020204030204" pitchFamily="34" charset="0"/>
              </a:rPr>
              <a:t>Headline</a:t>
            </a:r>
          </a:p>
          <a:p>
            <a:r>
              <a:rPr lang="en-US" altLang="ja-JP" b="1" dirty="0">
                <a:solidFill>
                  <a:srgbClr val="7F7F7F"/>
                </a:solidFill>
                <a:latin typeface="Calibri" panose="020F0502020204030204" pitchFamily="34" charset="0"/>
              </a:rPr>
              <a:t>Headline 2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en-US" sz="9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 dirty="0" smtClean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Use this slide if you have a lot of copy or a large image, chart or graph. Do not mix the old brand elements with the new; don’t add a sub-brand to the new logo-type.</a:t>
            </a:r>
            <a:endParaRPr lang="en-US" altLang="en-US" sz="16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16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Ut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vel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esse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imperdiet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definitiones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.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Sed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et fugit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suscipit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. In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laudem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disputando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nam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.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Quodsi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inermis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concludaturque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ut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mea,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illum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viris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et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pri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. Duo et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atomorum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hendrerit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,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nusquam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oporteat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urbanitas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cum an, et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erant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moderatius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est. In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illud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incorrupte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eam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16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Duo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ea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diam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impedit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oporteat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,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graeci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nostrum mea ea.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Inermis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nusquam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sed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te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,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eum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unum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vero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ceteros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te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, duo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ei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elit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mollis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. Per ne magna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offendit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elaboraret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,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pri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modus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detracto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consequat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ad.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Est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at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mucius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sapientem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complectitur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. Et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ius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suas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reformidans</a:t>
            </a: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,</a:t>
            </a:r>
            <a:endParaRPr lang="en-US" altLang="en-US" sz="900" dirty="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866C3765-436E-E848-BC93-B42D0543F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940" y="4400550"/>
            <a:ext cx="3909060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35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54" y="0"/>
            <a:ext cx="3408331" cy="2479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8" r="5201"/>
          <a:stretch/>
        </p:blipFill>
        <p:spPr>
          <a:xfrm>
            <a:off x="4670854" y="2479914"/>
            <a:ext cx="4473146" cy="26635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79186" y="0"/>
            <a:ext cx="1064814" cy="2479914"/>
          </a:xfrm>
          <a:prstGeom prst="rect">
            <a:avLst/>
          </a:prstGeom>
          <a:solidFill>
            <a:srgbClr val="FBB600">
              <a:alpha val="7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r="25874"/>
          <a:stretch/>
        </p:blipFill>
        <p:spPr>
          <a:xfrm>
            <a:off x="8109861" y="-5664"/>
            <a:ext cx="1042160" cy="247672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8079185" y="-117475"/>
            <a:ext cx="0" cy="2597389"/>
          </a:xfrm>
          <a:prstGeom prst="line">
            <a:avLst/>
          </a:prstGeom>
          <a:ln w="508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572000" y="2479091"/>
            <a:ext cx="4812988" cy="823"/>
          </a:xfrm>
          <a:prstGeom prst="line">
            <a:avLst/>
          </a:prstGeom>
          <a:ln w="508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6483E5FD-AE77-FE48-93DF-2E087B43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1"/>
            <a:ext cx="4191000" cy="609600"/>
          </a:xfrm>
        </p:spPr>
        <p:txBody>
          <a:bodyPr anchor="t"/>
          <a:lstStyle/>
          <a:p>
            <a:pPr algn="l"/>
            <a:r>
              <a:rPr lang="en-US" sz="3200" b="1" dirty="0">
                <a:solidFill>
                  <a:srgbClr val="0E55A2"/>
                </a:solidFill>
                <a:latin typeface="Calibri" charset="0"/>
                <a:ea typeface="MS PGothic" charset="0"/>
              </a:rPr>
              <a:t>Slide 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193AE0DE-AE6C-F74A-8437-FBD81FDDB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9400"/>
            <a:ext cx="4049713" cy="3810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Add you own photos here.  Don’t delete the yellow bar in the </a:t>
            </a:r>
            <a:r>
              <a:rPr lang="en-US" altLang="en-US" sz="1800" dirty="0" smtClean="0">
                <a:latin typeface="Calibri" panose="020F0502020204030204" pitchFamily="34" charset="0"/>
              </a:rPr>
              <a:t>upper right </a:t>
            </a:r>
            <a:r>
              <a:rPr lang="en-US" altLang="en-US" sz="1800" dirty="0">
                <a:latin typeface="Calibri" panose="020F0502020204030204" pitchFamily="34" charset="0"/>
              </a:rPr>
              <a:t>corner, </a:t>
            </a:r>
            <a:r>
              <a:rPr lang="en-US" altLang="en-US" sz="1800" dirty="0" smtClean="0">
                <a:latin typeface="Calibri" panose="020F0502020204030204" pitchFamily="34" charset="0"/>
              </a:rPr>
              <a:t>the bar </a:t>
            </a:r>
            <a:r>
              <a:rPr lang="en-US" altLang="en-US" sz="1800" dirty="0">
                <a:latin typeface="Calibri" panose="020F0502020204030204" pitchFamily="34" charset="0"/>
              </a:rPr>
              <a:t>provides the branding on this  slide and visually grounds the other images.</a:t>
            </a:r>
          </a:p>
          <a:p>
            <a:pPr marL="0" indent="0">
              <a:buNone/>
            </a:pPr>
            <a:r>
              <a:rPr lang="en-US" altLang="en-US" sz="1800" dirty="0" smtClean="0">
                <a:latin typeface="Calibri" panose="020F0502020204030204" pitchFamily="34" charset="0"/>
              </a:rPr>
              <a:t>Duo </a:t>
            </a:r>
            <a:r>
              <a:rPr lang="en-US" altLang="en-US" sz="1800" dirty="0">
                <a:latin typeface="Calibri" panose="020F0502020204030204" pitchFamily="34" charset="0"/>
              </a:rPr>
              <a:t>et </a:t>
            </a:r>
            <a:r>
              <a:rPr lang="en-US" altLang="en-US" sz="1800" dirty="0" err="1">
                <a:latin typeface="Calibri" panose="020F0502020204030204" pitchFamily="34" charset="0"/>
              </a:rPr>
              <a:t>atomorum</a:t>
            </a:r>
            <a:r>
              <a:rPr lang="en-US" altLang="en-US" sz="1800" dirty="0">
                <a:latin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</a:rPr>
              <a:t>hendrerit</a:t>
            </a:r>
            <a:r>
              <a:rPr lang="en-US" altLang="en-US" sz="1800" dirty="0">
                <a:latin typeface="Calibri" panose="020F0502020204030204" pitchFamily="34" charset="0"/>
              </a:rPr>
              <a:t>, </a:t>
            </a:r>
            <a:r>
              <a:rPr lang="en-US" altLang="en-US" sz="1800" dirty="0" err="1">
                <a:latin typeface="Calibri" panose="020F0502020204030204" pitchFamily="34" charset="0"/>
              </a:rPr>
              <a:t>nusquam</a:t>
            </a:r>
            <a:r>
              <a:rPr lang="en-US" altLang="en-US" sz="1800" dirty="0">
                <a:latin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</a:rPr>
              <a:t>oporteat</a:t>
            </a:r>
            <a:r>
              <a:rPr lang="en-US" altLang="en-US" sz="1800" dirty="0">
                <a:latin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</a:rPr>
              <a:t>urbanitas</a:t>
            </a:r>
            <a:r>
              <a:rPr lang="en-US" altLang="en-US" sz="1800" dirty="0">
                <a:latin typeface="Calibri" panose="020F0502020204030204" pitchFamily="34" charset="0"/>
              </a:rPr>
              <a:t> cum an, et </a:t>
            </a:r>
            <a:r>
              <a:rPr lang="en-US" altLang="en-US" sz="1800" dirty="0" err="1">
                <a:latin typeface="Calibri" panose="020F0502020204030204" pitchFamily="34" charset="0"/>
              </a:rPr>
              <a:t>erant</a:t>
            </a:r>
            <a:r>
              <a:rPr lang="en-US" altLang="en-US" sz="1800" dirty="0">
                <a:latin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</a:rPr>
              <a:t>moderatius</a:t>
            </a:r>
            <a:r>
              <a:rPr lang="en-US" altLang="en-US" sz="1800" dirty="0">
                <a:latin typeface="Calibri" panose="020F0502020204030204" pitchFamily="34" charset="0"/>
              </a:rPr>
              <a:t> est. In </a:t>
            </a:r>
            <a:r>
              <a:rPr lang="en-US" altLang="en-US" sz="1800" dirty="0" err="1">
                <a:latin typeface="Calibri" panose="020F0502020204030204" pitchFamily="34" charset="0"/>
              </a:rPr>
              <a:t>illud</a:t>
            </a:r>
            <a:r>
              <a:rPr lang="en-US" altLang="en-US" sz="1800" dirty="0">
                <a:latin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</a:rPr>
              <a:t>incorrupte</a:t>
            </a:r>
            <a:r>
              <a:rPr lang="en-US" altLang="en-US" sz="1800" dirty="0">
                <a:latin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</a:rPr>
              <a:t>eam</a:t>
            </a:r>
            <a:r>
              <a:rPr lang="en-US" altLang="en-US" sz="1800" dirty="0">
                <a:latin typeface="Calibri" panose="020F0502020204030204" pitchFamily="34" charset="0"/>
              </a:rPr>
              <a:t>.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4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t="27383" r="25635" b="742"/>
          <a:stretch/>
        </p:blipFill>
        <p:spPr>
          <a:xfrm>
            <a:off x="4718115" y="-1"/>
            <a:ext cx="4425885" cy="31270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" t="15125" r="11998" b="1839"/>
          <a:stretch/>
        </p:blipFill>
        <p:spPr>
          <a:xfrm>
            <a:off x="4713996" y="3127476"/>
            <a:ext cx="3200400" cy="20220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200150"/>
            <a:ext cx="3429000" cy="39433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14396" y="3121427"/>
            <a:ext cx="1229604" cy="2022072"/>
          </a:xfrm>
          <a:prstGeom prst="rect">
            <a:avLst/>
          </a:prstGeom>
          <a:solidFill>
            <a:srgbClr val="FBB600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8" r="2431" b="3012"/>
          <a:stretch/>
        </p:blipFill>
        <p:spPr>
          <a:xfrm>
            <a:off x="7914395" y="3105276"/>
            <a:ext cx="1250426" cy="203822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7914396" y="3121427"/>
            <a:ext cx="0" cy="2879324"/>
          </a:xfrm>
          <a:prstGeom prst="line">
            <a:avLst/>
          </a:prstGeom>
          <a:ln w="508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48200" y="3121427"/>
            <a:ext cx="4572000" cy="9024"/>
          </a:xfrm>
          <a:prstGeom prst="line">
            <a:avLst/>
          </a:prstGeom>
          <a:ln w="508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724187" y="-95249"/>
            <a:ext cx="0" cy="6095999"/>
          </a:xfrm>
          <a:prstGeom prst="line">
            <a:avLst/>
          </a:prstGeom>
          <a:ln w="508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F0A187-44B1-F340-977E-AD8E3248D106}"/>
              </a:ext>
            </a:extLst>
          </p:cNvPr>
          <p:cNvSpPr/>
          <p:nvPr/>
        </p:nvSpPr>
        <p:spPr>
          <a:xfrm>
            <a:off x="0" y="0"/>
            <a:ext cx="4724400" cy="1200150"/>
          </a:xfrm>
          <a:prstGeom prst="rect">
            <a:avLst/>
          </a:prstGeom>
          <a:solidFill>
            <a:srgbClr val="0E55A2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1C384856-3949-3A4A-9E35-388E0C95E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58" y="1552575"/>
            <a:ext cx="3810000" cy="2895600"/>
          </a:xfrm>
        </p:spPr>
        <p:txBody>
          <a:bodyPr numCol="1"/>
          <a:lstStyle/>
          <a:p>
            <a:pPr marL="0" indent="0">
              <a:spcBef>
                <a:spcPts val="800"/>
              </a:spcBef>
              <a:buNone/>
            </a:pPr>
            <a:r>
              <a:rPr lang="en-US" altLang="en-US" sz="1800" dirty="0" smtClean="0">
                <a:latin typeface="Calibri" panose="020F0502020204030204" pitchFamily="34" charset="0"/>
              </a:rPr>
              <a:t>Add you own photos here.  Don’t delete the yellow bar in the lower right corner</a:t>
            </a:r>
            <a:r>
              <a:rPr lang="en-US" altLang="en-US" sz="1800" smtClean="0">
                <a:latin typeface="Calibri" panose="020F0502020204030204" pitchFamily="34" charset="0"/>
              </a:rPr>
              <a:t>, it </a:t>
            </a:r>
            <a:r>
              <a:rPr lang="en-US" altLang="en-US" sz="1800" dirty="0" smtClean="0">
                <a:latin typeface="Calibri" panose="020F0502020204030204" pitchFamily="34" charset="0"/>
              </a:rPr>
              <a:t>provides the branding on this  slide and visually grounds the other images.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altLang="en-US" sz="1800" dirty="0" smtClean="0">
                <a:latin typeface="Calibri" panose="020F0502020204030204" pitchFamily="34" charset="0"/>
              </a:rPr>
              <a:t>Duo </a:t>
            </a:r>
            <a:r>
              <a:rPr lang="en-US" altLang="en-US" sz="1800" dirty="0">
                <a:latin typeface="Calibri" panose="020F0502020204030204" pitchFamily="34" charset="0"/>
              </a:rPr>
              <a:t>et </a:t>
            </a:r>
            <a:r>
              <a:rPr lang="en-US" altLang="en-US" sz="1800" dirty="0" err="1">
                <a:latin typeface="Calibri" panose="020F0502020204030204" pitchFamily="34" charset="0"/>
              </a:rPr>
              <a:t>atomorum</a:t>
            </a:r>
            <a:r>
              <a:rPr lang="en-US" altLang="en-US" sz="1800" dirty="0">
                <a:latin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</a:rPr>
              <a:t>hendrerit</a:t>
            </a:r>
            <a:r>
              <a:rPr lang="en-US" altLang="en-US" sz="1800" dirty="0">
                <a:latin typeface="Calibri" panose="020F0502020204030204" pitchFamily="34" charset="0"/>
              </a:rPr>
              <a:t>, </a:t>
            </a:r>
            <a:r>
              <a:rPr lang="en-US" altLang="en-US" sz="1800" dirty="0" err="1">
                <a:latin typeface="Calibri" panose="020F0502020204030204" pitchFamily="34" charset="0"/>
              </a:rPr>
              <a:t>nusquam</a:t>
            </a:r>
            <a:r>
              <a:rPr lang="en-US" altLang="en-US" sz="1800" dirty="0">
                <a:latin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</a:rPr>
              <a:t>oporteat</a:t>
            </a:r>
            <a:r>
              <a:rPr lang="en-US" altLang="en-US" sz="1800" dirty="0">
                <a:latin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</a:rPr>
              <a:t>urbanitas</a:t>
            </a:r>
            <a:r>
              <a:rPr lang="en-US" altLang="en-US" sz="1800" dirty="0">
                <a:latin typeface="Calibri" panose="020F0502020204030204" pitchFamily="34" charset="0"/>
              </a:rPr>
              <a:t> cum an, et </a:t>
            </a:r>
            <a:r>
              <a:rPr lang="en-US" altLang="en-US" sz="1800" dirty="0" err="1">
                <a:latin typeface="Calibri" panose="020F0502020204030204" pitchFamily="34" charset="0"/>
              </a:rPr>
              <a:t>erant</a:t>
            </a:r>
            <a:r>
              <a:rPr lang="en-US" altLang="en-US" sz="1800" dirty="0">
                <a:latin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</a:rPr>
              <a:t>moderatius</a:t>
            </a:r>
            <a:r>
              <a:rPr lang="en-US" altLang="en-US" sz="1800" dirty="0">
                <a:latin typeface="Calibri" panose="020F0502020204030204" pitchFamily="34" charset="0"/>
              </a:rPr>
              <a:t> est. In </a:t>
            </a:r>
            <a:r>
              <a:rPr lang="en-US" altLang="en-US" sz="1800" dirty="0" err="1">
                <a:latin typeface="Calibri" panose="020F0502020204030204" pitchFamily="34" charset="0"/>
              </a:rPr>
              <a:t>illud</a:t>
            </a:r>
            <a:r>
              <a:rPr lang="en-US" altLang="en-US" sz="1800" dirty="0">
                <a:latin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</a:rPr>
              <a:t>incorrupte</a:t>
            </a:r>
            <a:r>
              <a:rPr lang="en-US" altLang="en-US" sz="1800" dirty="0">
                <a:latin typeface="Calibri" panose="020F0502020204030204" pitchFamily="34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</a:rPr>
              <a:t>eam</a:t>
            </a:r>
            <a:r>
              <a:rPr lang="en-US" altLang="en-US" sz="1800" dirty="0">
                <a:latin typeface="Calibri" panose="020F0502020204030204" pitchFamily="34" charset="0"/>
              </a:rPr>
              <a:t>.</a:t>
            </a:r>
            <a:endParaRPr lang="en-US" altLang="en-US" sz="1000" dirty="0">
              <a:latin typeface="Calibri" panose="020F0502020204030204" pitchFamily="34" charset="0"/>
            </a:endParaRPr>
          </a:p>
          <a:p>
            <a:pPr marL="0" indent="0">
              <a:spcBef>
                <a:spcPts val="800"/>
              </a:spcBef>
              <a:buNone/>
            </a:pPr>
            <a:endParaRPr lang="en-US" altLang="en-US" sz="18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B77BFF7B-6C06-754F-90D4-1782A2D0DFFB}"/>
              </a:ext>
            </a:extLst>
          </p:cNvPr>
          <p:cNvSpPr txBox="1">
            <a:spLocks/>
          </p:cNvSpPr>
          <p:nvPr/>
        </p:nvSpPr>
        <p:spPr bwMode="auto">
          <a:xfrm>
            <a:off x="457200" y="355600"/>
            <a:ext cx="41148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429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sym typeface="Arial" panose="020B0604020202020204" pitchFamily="34" charset="0"/>
              </a:defRPr>
            </a:lvl1pPr>
            <a:lvl2pPr marL="742950" indent="-285750" defTabSz="3429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sym typeface="Arial" panose="020B0604020202020204" pitchFamily="34" charset="0"/>
              </a:defRPr>
            </a:lvl2pPr>
            <a:lvl3pPr marL="1143000" indent="-228600" defTabSz="3429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sym typeface="Arial" panose="020B0604020202020204" pitchFamily="34" charset="0"/>
              </a:defRPr>
            </a:lvl3pPr>
            <a:lvl4pPr marL="1600200" indent="-228600" defTabSz="3429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sym typeface="Arial" panose="020B0604020202020204" pitchFamily="34" charset="0"/>
              </a:defRPr>
            </a:lvl4pPr>
            <a:lvl5pPr marL="2057400" indent="-228600" defTabSz="3429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sym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sym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sym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sym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sym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Slide Title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NRslide_3-WaveS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l">
          <a:defRPr sz="3200" b="1" dirty="0">
            <a:solidFill>
              <a:srgbClr val="0E55A2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8804</TotalTime>
  <Pages>0</Pages>
  <Words>275</Words>
  <Characters>0</Characters>
  <Application>Microsoft Macintosh PowerPoint</Application>
  <PresentationFormat>On-screen Show (16:9)</PresentationFormat>
  <Lines>0</Lines>
  <Paragraphs>23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ANRslide_3-WaveSmall</vt:lpstr>
      <vt:lpstr>PowerPoint Presentation</vt:lpstr>
      <vt:lpstr>PowerPoint Presentation</vt:lpstr>
      <vt:lpstr>Slide Title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Results 185 submitted by May 28</dc:title>
  <dc:creator>Donald J. Klingborg</dc:creator>
  <cp:lastModifiedBy>Cynthia Kintigh</cp:lastModifiedBy>
  <cp:revision>173</cp:revision>
  <cp:lastPrinted>2011-01-12T02:12:25Z</cp:lastPrinted>
  <dcterms:created xsi:type="dcterms:W3CDTF">2011-01-11T18:00:38Z</dcterms:created>
  <dcterms:modified xsi:type="dcterms:W3CDTF">2018-04-02T22:35:56Z</dcterms:modified>
</cp:coreProperties>
</file>