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004000" cy="429768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36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CBD01"/>
    <a:srgbClr val="0057A4"/>
    <a:srgbClr val="B71D8D"/>
    <a:srgbClr val="B516B7"/>
    <a:srgbClr val="D91BD8"/>
    <a:srgbClr val="112B4B"/>
    <a:srgbClr val="D48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 varScale="1">
        <p:scale>
          <a:sx n="31" d="100"/>
          <a:sy n="31" d="100"/>
        </p:scale>
        <p:origin x="3536" y="248"/>
      </p:cViewPr>
      <p:guideLst>
        <p:guide orient="horz" pos="13536"/>
        <p:guide pos="10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Try using an interesting graphic to break up the text.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22ECF56-FC2D-FE4E-B4CC-9A806126F5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97B8D3-8358-7048-9547-A759B87E5EDA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A3E625E-F91C-FF4A-89F5-3B6D9FD9FF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AC45FFB-041B-2846-9C66-41E068E717B8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</dgm:pt>
    <dgm:pt modelId="{5BFCD2AD-7541-854B-A006-5032B22939CC}" type="pres">
      <dgm:prSet presAssocID="{301FD4FC-CC35-314B-A57E-3E92040FEBE4}" presName="node" presStyleLbl="node1" presStyleIdx="0" presStyleCnt="5" custRadScaleRad="100010" custRadScaleInc="2292">
        <dgm:presLayoutVars>
          <dgm:bulletEnabled val="1"/>
        </dgm:presLayoutVars>
      </dgm:prSet>
      <dgm:spPr/>
    </dgm:pt>
    <dgm:pt modelId="{D37817C8-B819-274B-A583-0B9A55291C16}" type="pres">
      <dgm:prSet presAssocID="{52562560-2205-B240-B15F-447E1D591BF3}" presName="sibTrans" presStyleLbl="sibTrans2D1" presStyleIdx="0" presStyleCnt="5"/>
      <dgm:spPr/>
    </dgm:pt>
    <dgm:pt modelId="{1EF52C3F-069E-2E40-9897-40278DC673AF}" type="pres">
      <dgm:prSet presAssocID="{52562560-2205-B240-B15F-447E1D591BF3}" presName="connectorText" presStyleLbl="sibTrans2D1" presStyleIdx="0" presStyleCnt="5"/>
      <dgm:spPr/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</dgm:pt>
    <dgm:pt modelId="{27EC3639-F716-FA4B-B44B-0A1D9879D750}" type="pres">
      <dgm:prSet presAssocID="{83ECF861-30C0-EE44-9931-71069B84ADE9}" presName="sibTrans" presStyleLbl="sibTrans2D1" presStyleIdx="1" presStyleCnt="5"/>
      <dgm:spPr/>
    </dgm:pt>
    <dgm:pt modelId="{95420CA3-7BBF-044B-AD82-F2AE643127F7}" type="pres">
      <dgm:prSet presAssocID="{83ECF861-30C0-EE44-9931-71069B84ADE9}" presName="connectorText" presStyleLbl="sibTrans2D1" presStyleIdx="1" presStyleCnt="5"/>
      <dgm:spPr/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</dgm:pt>
    <dgm:pt modelId="{0A32E515-B6BD-644F-AF14-50D513C85A39}" type="pres">
      <dgm:prSet presAssocID="{8BE97173-F7CC-2041-BD88-2CFA1F9A8FB8}" presName="sibTrans" presStyleLbl="sibTrans2D1" presStyleIdx="2" presStyleCnt="5"/>
      <dgm:spPr/>
    </dgm:pt>
    <dgm:pt modelId="{56548878-F5EF-1D4D-B5B6-51D46FB48242}" type="pres">
      <dgm:prSet presAssocID="{8BE97173-F7CC-2041-BD88-2CFA1F9A8FB8}" presName="connectorText" presStyleLbl="sibTrans2D1" presStyleIdx="2" presStyleCnt="5"/>
      <dgm:spPr/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</dgm:pt>
    <dgm:pt modelId="{6D98BC8D-DFB7-304C-8E13-3AFB2BB2B191}" type="pres">
      <dgm:prSet presAssocID="{E7F04D95-F447-1E4B-BE20-E8627D6D81AB}" presName="sibTrans" presStyleLbl="sibTrans2D1" presStyleIdx="3" presStyleCnt="5"/>
      <dgm:spPr/>
    </dgm:pt>
    <dgm:pt modelId="{130D70D2-54A6-2E45-8A59-A6A95605398D}" type="pres">
      <dgm:prSet presAssocID="{E7F04D95-F447-1E4B-BE20-E8627D6D81AB}" presName="connectorText" presStyleLbl="sibTrans2D1" presStyleIdx="3" presStyleCnt="5"/>
      <dgm:spPr/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</dgm:pt>
    <dgm:pt modelId="{1AB545AD-63BC-E546-977D-FD0DBE11B2BC}" type="pres">
      <dgm:prSet presAssocID="{D03978F4-5DD6-034A-9588-141EAD7C20A2}" presName="sibTrans" presStyleLbl="sibTrans2D1" presStyleIdx="4" presStyleCnt="5"/>
      <dgm:spPr/>
    </dgm:pt>
    <dgm:pt modelId="{5DAD2256-FAB3-EE44-960D-E8F628131B7D}" type="pres">
      <dgm:prSet presAssocID="{D03978F4-5DD6-034A-9588-141EAD7C20A2}" presName="connectorText" presStyleLbl="sibTrans2D1" presStyleIdx="4" presStyleCnt="5"/>
      <dgm:spPr/>
    </dgm:pt>
  </dgm:ptLst>
  <dgm:cxnLst>
    <dgm:cxn modelId="{B6BC1401-7EA8-1641-8CE1-335D3E1F6B13}" type="presOf" srcId="{7E97B8D3-8358-7048-9547-A759B87E5EDA}" destId="{AFEF8F1F-50B1-FA41-9252-F9B572EBD654}" srcOrd="0" destOrd="0" presId="urn:microsoft.com/office/officeart/2005/8/layout/cycle2"/>
    <dgm:cxn modelId="{7EB17902-E21D-6145-B575-2439FBCDB41E}" type="presOf" srcId="{52562560-2205-B240-B15F-447E1D591BF3}" destId="{D37817C8-B819-274B-A583-0B9A55291C16}" srcOrd="0" destOrd="0" presId="urn:microsoft.com/office/officeart/2005/8/layout/cycle2"/>
    <dgm:cxn modelId="{1002BB13-C300-8844-A5F4-854F8D9BDA2F}" type="presOf" srcId="{E7F04D95-F447-1E4B-BE20-E8627D6D81AB}" destId="{130D70D2-54A6-2E45-8A59-A6A95605398D}" srcOrd="1" destOrd="0" presId="urn:microsoft.com/office/officeart/2005/8/layout/cycle2"/>
    <dgm:cxn modelId="{60D20432-994F-1846-BDBA-E8D7597EE2EC}" type="presOf" srcId="{52562560-2205-B240-B15F-447E1D591BF3}" destId="{1EF52C3F-069E-2E40-9897-40278DC673AF}" srcOrd="1" destOrd="0" presId="urn:microsoft.com/office/officeart/2005/8/layout/cycle2"/>
    <dgm:cxn modelId="{8C4C0140-8881-4F41-BA60-18173A2E902E}" type="presOf" srcId="{2A3E625E-F91C-FF4A-89F5-3B6D9FD9FF11}" destId="{26315C6D-E0A6-884B-903D-CB7012F362AB}" srcOrd="0" destOrd="0" presId="urn:microsoft.com/office/officeart/2005/8/layout/cycle2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DE0B1C59-3A72-6B44-8B5A-39D006710AAD}" type="presOf" srcId="{8BE97173-F7CC-2041-BD88-2CFA1F9A8FB8}" destId="{0A32E515-B6BD-644F-AF14-50D513C85A39}" srcOrd="0" destOrd="0" presId="urn:microsoft.com/office/officeart/2005/8/layout/cycle2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8848F46C-19F7-7845-AE88-1566F688AFB9}" type="presOf" srcId="{83ECF861-30C0-EE44-9931-71069B84ADE9}" destId="{95420CA3-7BBF-044B-AD82-F2AE643127F7}" srcOrd="1" destOrd="0" presId="urn:microsoft.com/office/officeart/2005/8/layout/cycle2"/>
    <dgm:cxn modelId="{7DA9AD70-C114-3948-8E94-4A48F0193368}" type="presOf" srcId="{E7F04D95-F447-1E4B-BE20-E8627D6D81AB}" destId="{6D98BC8D-DFB7-304C-8E13-3AFB2BB2B191}" srcOrd="0" destOrd="0" presId="urn:microsoft.com/office/officeart/2005/8/layout/cycle2"/>
    <dgm:cxn modelId="{66A6C183-9181-7148-BB6F-7F195E705783}" type="presOf" srcId="{301FD4FC-CC35-314B-A57E-3E92040FEBE4}" destId="{5BFCD2AD-7541-854B-A006-5032B22939CC}" srcOrd="0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59D59188-1CC8-2F41-9250-E95AF639345F}" type="presOf" srcId="{83ECF861-30C0-EE44-9931-71069B84ADE9}" destId="{27EC3639-F716-FA4B-B44B-0A1D9879D750}" srcOrd="0" destOrd="0" presId="urn:microsoft.com/office/officeart/2005/8/layout/cycle2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94864EA0-4906-4843-820B-EE3CFD235919}" type="presOf" srcId="{D03978F4-5DD6-034A-9588-141EAD7C20A2}" destId="{5DAD2256-FAB3-EE44-960D-E8F628131B7D}" srcOrd="1" destOrd="0" presId="urn:microsoft.com/office/officeart/2005/8/layout/cycle2"/>
    <dgm:cxn modelId="{C703BFB0-0353-554D-BAD2-1E8A3FB74B91}" type="presOf" srcId="{8BE97173-F7CC-2041-BD88-2CFA1F9A8FB8}" destId="{56548878-F5EF-1D4D-B5B6-51D46FB48242}" srcOrd="1" destOrd="0" presId="urn:microsoft.com/office/officeart/2005/8/layout/cycle2"/>
    <dgm:cxn modelId="{136FC0CA-6DF3-E544-B92F-D384064D7560}" type="presOf" srcId="{8AC45FFB-041B-2846-9C66-41E068E717B8}" destId="{36A36A1F-651F-3246-82C6-8EBDD523757A}" srcOrd="0" destOrd="0" presId="urn:microsoft.com/office/officeart/2005/8/layout/cycle2"/>
    <dgm:cxn modelId="{331734CC-C972-6A47-A847-8CA43AEBC304}" type="presOf" srcId="{38BE453B-0D8F-244A-B50D-239B00A73054}" destId="{8B030B91-1E41-A44D-8DF3-0E4BCB6D198D}" srcOrd="0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ADC494F0-B0AA-6B43-8BC8-9DF3946DE477}" type="presOf" srcId="{D22ECF56-FC2D-FE4E-B4CC-9A806126F511}" destId="{CDF108A7-84F2-C148-ADB0-2F5457FF8D25}" srcOrd="0" destOrd="0" presId="urn:microsoft.com/office/officeart/2005/8/layout/cycle2"/>
    <dgm:cxn modelId="{2225E2F4-DE5D-6E44-B07E-A13D2E690ABD}" type="presOf" srcId="{D03978F4-5DD6-034A-9588-141EAD7C20A2}" destId="{1AB545AD-63BC-E546-977D-FD0DBE11B2BC}" srcOrd="0" destOrd="0" presId="urn:microsoft.com/office/officeart/2005/8/layout/cycle2"/>
    <dgm:cxn modelId="{6237B544-9032-DD4E-B707-A2777AFB03CF}" type="presParOf" srcId="{8B030B91-1E41-A44D-8DF3-0E4BCB6D198D}" destId="{5BFCD2AD-7541-854B-A006-5032B22939CC}" srcOrd="0" destOrd="0" presId="urn:microsoft.com/office/officeart/2005/8/layout/cycle2"/>
    <dgm:cxn modelId="{27F430C6-1B88-914B-81DD-E1DABF99D869}" type="presParOf" srcId="{8B030B91-1E41-A44D-8DF3-0E4BCB6D198D}" destId="{D37817C8-B819-274B-A583-0B9A55291C16}" srcOrd="1" destOrd="0" presId="urn:microsoft.com/office/officeart/2005/8/layout/cycle2"/>
    <dgm:cxn modelId="{634A702D-A47D-E943-8C15-DFD0708345AE}" type="presParOf" srcId="{D37817C8-B819-274B-A583-0B9A55291C16}" destId="{1EF52C3F-069E-2E40-9897-40278DC673AF}" srcOrd="0" destOrd="0" presId="urn:microsoft.com/office/officeart/2005/8/layout/cycle2"/>
    <dgm:cxn modelId="{0C33AD6E-1D73-DD4C-8493-8E12E7A75D8B}" type="presParOf" srcId="{8B030B91-1E41-A44D-8DF3-0E4BCB6D198D}" destId="{CDF108A7-84F2-C148-ADB0-2F5457FF8D25}" srcOrd="2" destOrd="0" presId="urn:microsoft.com/office/officeart/2005/8/layout/cycle2"/>
    <dgm:cxn modelId="{2CE9867D-C814-6B47-A48E-462E7B92F651}" type="presParOf" srcId="{8B030B91-1E41-A44D-8DF3-0E4BCB6D198D}" destId="{27EC3639-F716-FA4B-B44B-0A1D9879D750}" srcOrd="3" destOrd="0" presId="urn:microsoft.com/office/officeart/2005/8/layout/cycle2"/>
    <dgm:cxn modelId="{4E34545B-F17E-5646-934A-F34A132BFF78}" type="presParOf" srcId="{27EC3639-F716-FA4B-B44B-0A1D9879D750}" destId="{95420CA3-7BBF-044B-AD82-F2AE643127F7}" srcOrd="0" destOrd="0" presId="urn:microsoft.com/office/officeart/2005/8/layout/cycle2"/>
    <dgm:cxn modelId="{72F31790-33CB-9040-AEBF-47716E59D372}" type="presParOf" srcId="{8B030B91-1E41-A44D-8DF3-0E4BCB6D198D}" destId="{AFEF8F1F-50B1-FA41-9252-F9B572EBD654}" srcOrd="4" destOrd="0" presId="urn:microsoft.com/office/officeart/2005/8/layout/cycle2"/>
    <dgm:cxn modelId="{EAF795DC-171B-E14C-903D-F3B0DF8D32E6}" type="presParOf" srcId="{8B030B91-1E41-A44D-8DF3-0E4BCB6D198D}" destId="{0A32E515-B6BD-644F-AF14-50D513C85A39}" srcOrd="5" destOrd="0" presId="urn:microsoft.com/office/officeart/2005/8/layout/cycle2"/>
    <dgm:cxn modelId="{7C670E2F-5DCF-C849-8CDA-133FFF0F01EF}" type="presParOf" srcId="{0A32E515-B6BD-644F-AF14-50D513C85A39}" destId="{56548878-F5EF-1D4D-B5B6-51D46FB48242}" srcOrd="0" destOrd="0" presId="urn:microsoft.com/office/officeart/2005/8/layout/cycle2"/>
    <dgm:cxn modelId="{6420FE59-4AA7-6D48-9EFA-6B6D67E8391F}" type="presParOf" srcId="{8B030B91-1E41-A44D-8DF3-0E4BCB6D198D}" destId="{26315C6D-E0A6-884B-903D-CB7012F362AB}" srcOrd="6" destOrd="0" presId="urn:microsoft.com/office/officeart/2005/8/layout/cycle2"/>
    <dgm:cxn modelId="{0092949A-CEEC-C046-A910-25075892A34D}" type="presParOf" srcId="{8B030B91-1E41-A44D-8DF3-0E4BCB6D198D}" destId="{6D98BC8D-DFB7-304C-8E13-3AFB2BB2B191}" srcOrd="7" destOrd="0" presId="urn:microsoft.com/office/officeart/2005/8/layout/cycle2"/>
    <dgm:cxn modelId="{13A9C677-CA14-C549-BBD5-74E0188C82B7}" type="presParOf" srcId="{6D98BC8D-DFB7-304C-8E13-3AFB2BB2B191}" destId="{130D70D2-54A6-2E45-8A59-A6A95605398D}" srcOrd="0" destOrd="0" presId="urn:microsoft.com/office/officeart/2005/8/layout/cycle2"/>
    <dgm:cxn modelId="{95D5B979-7DD1-4547-9C07-1F2D1311B020}" type="presParOf" srcId="{8B030B91-1E41-A44D-8DF3-0E4BCB6D198D}" destId="{36A36A1F-651F-3246-82C6-8EBDD523757A}" srcOrd="8" destOrd="0" presId="urn:microsoft.com/office/officeart/2005/8/layout/cycle2"/>
    <dgm:cxn modelId="{38D66033-CA81-D443-AB9C-279A3576CD52}" type="presParOf" srcId="{8B030B91-1E41-A44D-8DF3-0E4BCB6D198D}" destId="{1AB545AD-63BC-E546-977D-FD0DBE11B2BC}" srcOrd="9" destOrd="0" presId="urn:microsoft.com/office/officeart/2005/8/layout/cycle2"/>
    <dgm:cxn modelId="{47C45031-0F32-5F4B-8976-E1C9BD8BB2D9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3702889" y="1998119"/>
          <a:ext cx="3001599" cy="300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Try using an interesting graphic to break up the text.</a:t>
          </a:r>
        </a:p>
      </dsp:txBody>
      <dsp:txXfrm>
        <a:off x="4142463" y="2437693"/>
        <a:ext cx="2122451" cy="2122451"/>
      </dsp:txXfrm>
    </dsp:sp>
    <dsp:sp modelId="{D37817C8-B819-274B-A583-0B9A55291C16}">
      <dsp:nvSpPr>
        <dsp:cNvPr id="0" name=""/>
        <dsp:cNvSpPr/>
      </dsp:nvSpPr>
      <dsp:spPr>
        <a:xfrm rot="2184994">
          <a:off x="6594468" y="4304011"/>
          <a:ext cx="774344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17150" y="4437665"/>
        <a:ext cx="542041" cy="607823"/>
      </dsp:txXfrm>
    </dsp:sp>
    <dsp:sp modelId="{CDF108A7-84F2-C148-ADB0-2F5457FF8D25}">
      <dsp:nvSpPr>
        <dsp:cNvPr id="0" name=""/>
        <dsp:cNvSpPr/>
      </dsp:nvSpPr>
      <dsp:spPr>
        <a:xfrm>
          <a:off x="7294064" y="4647363"/>
          <a:ext cx="3001599" cy="3001599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7733638" y="5086937"/>
        <a:ext cx="2122451" cy="2122451"/>
      </dsp:txXfrm>
    </dsp:sp>
    <dsp:sp modelId="{27EC3639-F716-FA4B-B44B-0A1D9879D750}">
      <dsp:nvSpPr>
        <dsp:cNvPr id="0" name=""/>
        <dsp:cNvSpPr/>
      </dsp:nvSpPr>
      <dsp:spPr>
        <a:xfrm rot="6480000">
          <a:off x="7706462" y="7763460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7863144" y="7852232"/>
        <a:ext cx="558573" cy="607823"/>
      </dsp:txXfrm>
    </dsp:sp>
    <dsp:sp modelId="{AFEF8F1F-50B1-FA41-9252-F9B572EBD654}">
      <dsp:nvSpPr>
        <dsp:cNvPr id="0" name=""/>
        <dsp:cNvSpPr/>
      </dsp:nvSpPr>
      <dsp:spPr>
        <a:xfrm>
          <a:off x="5901266" y="8933954"/>
          <a:ext cx="3001599" cy="3001599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340840" y="9373528"/>
        <a:ext cx="2122451" cy="2122451"/>
      </dsp:txXfrm>
    </dsp:sp>
    <dsp:sp modelId="{0A32E515-B6BD-644F-AF14-50D513C85A39}">
      <dsp:nvSpPr>
        <dsp:cNvPr id="0" name=""/>
        <dsp:cNvSpPr/>
      </dsp:nvSpPr>
      <dsp:spPr>
        <a:xfrm rot="10800000">
          <a:off x="4772074" y="9928234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011463" y="10130842"/>
        <a:ext cx="558573" cy="607823"/>
      </dsp:txXfrm>
    </dsp:sp>
    <dsp:sp modelId="{26315C6D-E0A6-884B-903D-CB7012F362AB}">
      <dsp:nvSpPr>
        <dsp:cNvPr id="0" name=""/>
        <dsp:cNvSpPr/>
      </dsp:nvSpPr>
      <dsp:spPr>
        <a:xfrm>
          <a:off x="1394077" y="8933954"/>
          <a:ext cx="3001599" cy="3001599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1833651" y="9373528"/>
        <a:ext cx="2122451" cy="2122451"/>
      </dsp:txXfrm>
    </dsp:sp>
    <dsp:sp modelId="{6D98BC8D-DFB7-304C-8E13-3AFB2BB2B191}">
      <dsp:nvSpPr>
        <dsp:cNvPr id="0" name=""/>
        <dsp:cNvSpPr/>
      </dsp:nvSpPr>
      <dsp:spPr>
        <a:xfrm rot="15120000">
          <a:off x="1806475" y="7806417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1963157" y="8122861"/>
        <a:ext cx="558573" cy="607823"/>
      </dsp:txXfrm>
    </dsp:sp>
    <dsp:sp modelId="{36A36A1F-651F-3246-82C6-8EBDD523757A}">
      <dsp:nvSpPr>
        <dsp:cNvPr id="0" name=""/>
        <dsp:cNvSpPr/>
      </dsp:nvSpPr>
      <dsp:spPr>
        <a:xfrm>
          <a:off x="1279" y="4647363"/>
          <a:ext cx="3001599" cy="300159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440853" y="5086937"/>
        <a:ext cx="2122451" cy="2122451"/>
      </dsp:txXfrm>
    </dsp:sp>
    <dsp:sp modelId="{1AB545AD-63BC-E546-977D-FD0DBE11B2BC}">
      <dsp:nvSpPr>
        <dsp:cNvPr id="0" name=""/>
        <dsp:cNvSpPr/>
      </dsp:nvSpPr>
      <dsp:spPr>
        <a:xfrm rot="19464521">
          <a:off x="2923125" y="4330555"/>
          <a:ext cx="821695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46150" y="4604897"/>
        <a:ext cx="575187" cy="60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350669"/>
            <a:ext cx="27203400" cy="9212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4353520"/>
            <a:ext cx="2240280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1721069"/>
            <a:ext cx="7200900" cy="366695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21069"/>
            <a:ext cx="21069300" cy="366695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5" y="27616577"/>
            <a:ext cx="27203400" cy="853567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5" y="18215405"/>
            <a:ext cx="27203400" cy="9401172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620043"/>
            <a:ext cx="14140658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3629218"/>
            <a:ext cx="14140658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0" y="9620043"/>
            <a:ext cx="14146213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0" y="13629218"/>
            <a:ext cx="14146213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3" y="1711113"/>
            <a:ext cx="10529095" cy="728218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6" y="1711117"/>
            <a:ext cx="17891125" cy="36679508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3" y="8993297"/>
            <a:ext cx="10529095" cy="29397328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0083761"/>
            <a:ext cx="19202400" cy="3551558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3840057"/>
            <a:ext cx="19202400" cy="2578608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33635319"/>
            <a:ext cx="19202400" cy="5043802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721065"/>
            <a:ext cx="28803600" cy="71628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27923"/>
            <a:ext cx="28803600" cy="28362702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39833132"/>
            <a:ext cx="10134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H_pos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994400"/>
            <a:ext cx="21670591" cy="31274706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25400" y="-14218"/>
            <a:ext cx="32004000" cy="9400512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rgbClr val="0057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7A4"/>
                </a:solidFill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80375" y="6867471"/>
            <a:ext cx="10290746" cy="74328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latin typeface="Lucida Sans"/>
              </a:rPr>
              <a:t>Check with conference organizers for their specifications of size and orientation before you start your poster,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latin typeface="Lucida Sans"/>
              </a:rPr>
              <a:t>The page size of this poster template is 36” x 48” vertical format. Do not change this page size; the printer can scale-to-fit a smaller or larger size when printing. If you need a different shape, start with either a square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latin typeface="Lucida Sans"/>
              </a:rPr>
              <a:t>Bear in mind that you do not need to fill the whole space allocated by some conference organizers (</a:t>
            </a:r>
            <a:r>
              <a:rPr lang="en-AU" sz="2400" dirty="0" err="1">
                <a:latin typeface="Lucida Sans"/>
              </a:rPr>
              <a:t>eg</a:t>
            </a:r>
            <a:r>
              <a:rPr lang="en-AU" sz="2400" dirty="0">
                <a:latin typeface="Lucida Sans"/>
              </a:rPr>
              <a:t>., 8 </a:t>
            </a:r>
            <a:r>
              <a:rPr lang="en-AU" sz="2400" dirty="0" err="1">
                <a:latin typeface="Lucida Sans"/>
              </a:rPr>
              <a:t>ft</a:t>
            </a:r>
            <a:r>
              <a:rPr lang="en-AU" sz="2400" dirty="0">
                <a:latin typeface="Lucida Sans"/>
              </a:rPr>
              <a:t> x 4 </a:t>
            </a:r>
            <a:r>
              <a:rPr lang="en-AU" sz="2400" dirty="0" err="1">
                <a:latin typeface="Lucida Sans"/>
              </a:rPr>
              <a:t>ft</a:t>
            </a:r>
            <a:r>
              <a:rPr lang="en-AU" sz="2400" dirty="0">
                <a:latin typeface="Lucida Sans"/>
              </a:rPr>
              <a:t> in the USA). Do not make your poster bigger than necessary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61" y="1"/>
            <a:ext cx="28610536" cy="4927599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0" dirty="0">
                <a:solidFill>
                  <a:schemeClr val="bg1"/>
                </a:solidFill>
              </a:rPr>
              <a:t>Headline. Poster size: 36 x 48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020" y="3882619"/>
            <a:ext cx="26625377" cy="211178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500" dirty="0">
                <a:solidFill>
                  <a:schemeClr val="bg1"/>
                </a:solidFill>
              </a:rPr>
              <a:t>Subtitle here. Print at 100%. Graphics will not be cut off. </a:t>
            </a:r>
          </a:p>
        </p:txBody>
      </p:sp>
      <p:sp>
        <p:nvSpPr>
          <p:cNvPr id="4" name="Pentagon 3"/>
          <p:cNvSpPr/>
          <p:nvPr/>
        </p:nvSpPr>
        <p:spPr>
          <a:xfrm rot="10800000">
            <a:off x="27776804" y="-12191"/>
            <a:ext cx="4227194" cy="10883391"/>
          </a:xfrm>
          <a:prstGeom prst="homePlate">
            <a:avLst>
              <a:gd name="adj" fmla="val 475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7269106"/>
            <a:ext cx="32004000" cy="5707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0" y="37269106"/>
            <a:ext cx="3333193" cy="5707694"/>
          </a:xfrm>
          <a:prstGeom prst="homePlate">
            <a:avLst>
              <a:gd name="adj" fmla="val 47566"/>
            </a:avLst>
          </a:prstGeom>
          <a:solidFill>
            <a:srgbClr val="D48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074401" y="31292800"/>
            <a:ext cx="8888456" cy="668253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>
                <a:latin typeface="Lucida Sans"/>
                <a:cs typeface="Lucida Sans"/>
              </a:rPr>
              <a:t>not</a:t>
            </a:r>
            <a:r>
              <a:rPr lang="en-AU" sz="2400" dirty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The </a:t>
            </a:r>
            <a:r>
              <a:rPr lang="en-AU" sz="2400" dirty="0" err="1">
                <a:latin typeface="Lucida Sans"/>
                <a:cs typeface="Lucida Sans"/>
              </a:rPr>
              <a:t>color</a:t>
            </a:r>
            <a:r>
              <a:rPr lang="en-AU" sz="2400" dirty="0">
                <a:latin typeface="Lucida Sans"/>
                <a:cs typeface="Lucida Sans"/>
              </a:rPr>
              <a:t> of the text, title and poster background can be changed to a </a:t>
            </a:r>
            <a:r>
              <a:rPr lang="en-AU" sz="2400" dirty="0" err="1">
                <a:latin typeface="Lucida Sans"/>
                <a:cs typeface="Lucida Sans"/>
              </a:rPr>
              <a:t>color</a:t>
            </a:r>
            <a:r>
              <a:rPr lang="en-AU" sz="2400" dirty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394497" y="8608968"/>
            <a:ext cx="18371884" cy="82566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>
                <a:latin typeface="Lucida Sans"/>
                <a:cs typeface="Lucida Sans"/>
              </a:rPr>
            </a:br>
            <a:r>
              <a:rPr lang="en-AU" sz="24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>
                <a:latin typeface="Lucida Sans"/>
                <a:cs typeface="Lucida Sans"/>
              </a:rPr>
              <a:t>bold</a:t>
            </a:r>
            <a:r>
              <a:rPr lang="en-AU" sz="24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When laying out your poster,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Try using photographs or </a:t>
            </a:r>
            <a:r>
              <a:rPr lang="en-AU" sz="2400" dirty="0" err="1">
                <a:latin typeface="Lucida Sans"/>
                <a:cs typeface="Lucida Sans"/>
              </a:rPr>
              <a:t>colored</a:t>
            </a:r>
            <a:r>
              <a:rPr lang="en-AU" sz="2400" dirty="0">
                <a:latin typeface="Lucida Sans"/>
                <a:cs typeface="Lucida Sans"/>
              </a:rPr>
              <a:t> graphs. </a:t>
            </a:r>
            <a:br>
              <a:rPr lang="en-AU" sz="2400" dirty="0">
                <a:latin typeface="Lucida Sans"/>
                <a:cs typeface="Lucida Sans"/>
              </a:rPr>
            </a:br>
            <a:r>
              <a:rPr lang="en-AU" sz="2400" dirty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>
                <a:latin typeface="Lucida Sans"/>
                <a:cs typeface="Lucida Sans"/>
              </a:rPr>
              <a:t>Be aware</a:t>
            </a:r>
            <a:r>
              <a:rPr lang="en-AU" sz="24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>
                <a:latin typeface="Lucida Sans"/>
                <a:cs typeface="Lucida Sans"/>
              </a:rPr>
              <a:t>color</a:t>
            </a:r>
            <a:r>
              <a:rPr lang="en-AU" sz="2400" dirty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>
                <a:latin typeface="Lucida Sans"/>
                <a:cs typeface="Lucida Sans"/>
              </a:rPr>
              <a:t>greyscale</a:t>
            </a:r>
            <a:r>
              <a:rPr lang="en-AU" sz="2400" dirty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15717410"/>
              </p:ext>
            </p:extLst>
          </p:nvPr>
        </p:nvGraphicFramePr>
        <p:xfrm>
          <a:off x="21021679" y="24476699"/>
          <a:ext cx="10296943" cy="1393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20690389" y="19551156"/>
            <a:ext cx="9906000" cy="59574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>
                <a:latin typeface="Lucida Sans"/>
                <a:cs typeface="Lucida Sans"/>
              </a:rPr>
              <a:t>Notes about</a:t>
            </a:r>
            <a:r>
              <a:rPr lang="en-US" sz="3200" b="1" dirty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>
                <a:latin typeface="Lucida Sans"/>
                <a:cs typeface="Lucida Sans"/>
              </a:rPr>
              <a:t>Graphs done in a scientific graphing programs (for example Sigma Plot, Prism, SPSS, </a:t>
            </a:r>
            <a:r>
              <a:rPr lang="en-AU" sz="3600" dirty="0" err="1">
                <a:latin typeface="Lucida Sans"/>
                <a:cs typeface="Lucida Sans"/>
              </a:rPr>
              <a:t>Statistica</a:t>
            </a:r>
            <a:r>
              <a:rPr lang="en-AU" sz="3600" dirty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38437" y="5479277"/>
            <a:ext cx="1432630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C0C3B-E1E0-934D-8091-E0AA5A79DD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193" y="38301039"/>
            <a:ext cx="28068648" cy="45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342</Words>
  <Application>Microsoft Macintosh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Std Condensed</vt:lpstr>
      <vt:lpstr>Lucida Sans</vt:lpstr>
      <vt:lpstr>Monotype Sorts</vt:lpstr>
      <vt:lpstr>Wingdings</vt:lpstr>
      <vt:lpstr>Office Theme</vt:lpstr>
      <vt:lpstr> Headline. Poster size: 36 x 48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Sandra J Osterman</cp:lastModifiedBy>
  <cp:revision>31</cp:revision>
  <dcterms:created xsi:type="dcterms:W3CDTF">2014-02-02T22:48:48Z</dcterms:created>
  <dcterms:modified xsi:type="dcterms:W3CDTF">2019-01-24T19:29:21Z</dcterms:modified>
</cp:coreProperties>
</file>