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2" r:id="rId2"/>
    <p:sldId id="263" r:id="rId3"/>
  </p:sldIdLst>
  <p:sldSz cx="43891200" cy="32918400"/>
  <p:notesSz cx="6888163" cy="10020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368">
          <p15:clr>
            <a:srgbClr val="A4A3A4"/>
          </p15:clr>
        </p15:guide>
        <p15:guide id="2" orient="horz" pos="5928">
          <p15:clr>
            <a:srgbClr val="A4A3A4"/>
          </p15:clr>
        </p15:guide>
        <p15:guide id="3" orient="horz" pos="4080">
          <p15:clr>
            <a:srgbClr val="A4A3A4"/>
          </p15:clr>
        </p15:guide>
        <p15:guide id="4" orient="horz" pos="6504">
          <p15:clr>
            <a:srgbClr val="A4A3A4"/>
          </p15:clr>
        </p15:guide>
        <p15:guide id="5" pos="720">
          <p15:clr>
            <a:srgbClr val="A4A3A4"/>
          </p15:clr>
        </p15:guide>
        <p15:guide id="6" pos="6912">
          <p15:clr>
            <a:srgbClr val="A4A3A4"/>
          </p15:clr>
        </p15:guide>
        <p15:guide id="7" pos="7392">
          <p15:clr>
            <a:srgbClr val="A4A3A4"/>
          </p15:clr>
        </p15:guide>
        <p15:guide id="8" pos="13584">
          <p15:clr>
            <a:srgbClr val="A4A3A4"/>
          </p15:clr>
        </p15:guide>
        <p15:guide id="9" pos="14064">
          <p15:clr>
            <a:srgbClr val="A4A3A4"/>
          </p15:clr>
        </p15:guide>
        <p15:guide id="10" pos="20256">
          <p15:clr>
            <a:srgbClr val="A4A3A4"/>
          </p15:clr>
        </p15:guide>
        <p15:guide id="11" pos="20736">
          <p15:clr>
            <a:srgbClr val="A4A3A4"/>
          </p15:clr>
        </p15:guide>
        <p15:guide id="12" pos="269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59AB"/>
    <a:srgbClr val="0F1151"/>
    <a:srgbClr val="2B98CA"/>
    <a:srgbClr val="D1921E"/>
    <a:srgbClr val="DBE6E6"/>
    <a:srgbClr val="C6E7F1"/>
    <a:srgbClr val="FAC464"/>
    <a:srgbClr val="F7AB1F"/>
    <a:srgbClr val="006699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/>
    <p:restoredTop sz="94617"/>
  </p:normalViewPr>
  <p:slideViewPr>
    <p:cSldViewPr>
      <p:cViewPr varScale="1">
        <p:scale>
          <a:sx n="38" d="100"/>
          <a:sy n="38" d="100"/>
        </p:scale>
        <p:origin x="400" y="256"/>
      </p:cViewPr>
      <p:guideLst>
        <p:guide orient="horz" pos="19368"/>
        <p:guide orient="horz" pos="5928"/>
        <p:guide orient="horz" pos="4080"/>
        <p:guide orient="horz" pos="6504"/>
        <p:guide pos="720"/>
        <p:guide pos="6912"/>
        <p:guide pos="7392"/>
        <p:guide pos="13584"/>
        <p:guide pos="14064"/>
        <p:guide pos="20256"/>
        <p:guide pos="20736"/>
        <p:guide pos="269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134" d="100"/>
          <a:sy n="134" d="100"/>
        </p:scale>
        <p:origin x="374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497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t" anchorCtr="0" compatLnSpc="1">
            <a:prstTxWarp prst="textNoShape">
              <a:avLst/>
            </a:prstTxWarp>
          </a:bodyPr>
          <a:lstStyle>
            <a:lvl1pPr defTabSz="896938">
              <a:defRPr sz="1200"/>
            </a:lvl1pPr>
          </a:lstStyle>
          <a:p>
            <a:endParaRPr lang="en-A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7150" y="0"/>
            <a:ext cx="30480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t" anchorCtr="0" compatLnSpc="1">
            <a:prstTxWarp prst="textNoShape">
              <a:avLst/>
            </a:prstTxWarp>
          </a:bodyPr>
          <a:lstStyle>
            <a:lvl1pPr algn="r" defTabSz="896938">
              <a:defRPr sz="1200"/>
            </a:lvl1pPr>
          </a:lstStyle>
          <a:p>
            <a:endParaRPr lang="en-A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20238"/>
            <a:ext cx="2974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b" anchorCtr="0" compatLnSpc="1">
            <a:prstTxWarp prst="textNoShape">
              <a:avLst/>
            </a:prstTxWarp>
          </a:bodyPr>
          <a:lstStyle>
            <a:lvl1pPr defTabSz="896938">
              <a:defRPr sz="1200"/>
            </a:lvl1pPr>
          </a:lstStyle>
          <a:p>
            <a:endParaRPr lang="en-A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7150" y="9520238"/>
            <a:ext cx="304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b" anchorCtr="0" compatLnSpc="1">
            <a:prstTxWarp prst="textNoShape">
              <a:avLst/>
            </a:prstTxWarp>
          </a:bodyPr>
          <a:lstStyle>
            <a:lvl1pPr algn="r" defTabSz="896938">
              <a:defRPr sz="1200"/>
            </a:lvl1pPr>
          </a:lstStyle>
          <a:p>
            <a:fld id="{1D44E46B-14E7-A74C-AFCB-5C8898848020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7837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497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t" anchorCtr="0" compatLnSpc="1">
            <a:prstTxWarp prst="textNoShape">
              <a:avLst/>
            </a:prstTxWarp>
          </a:bodyPr>
          <a:lstStyle>
            <a:lvl1pPr defTabSz="896938">
              <a:defRPr sz="1200"/>
            </a:lvl1pPr>
          </a:lstStyle>
          <a:p>
            <a:endParaRPr lang="en-A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7150" y="0"/>
            <a:ext cx="30480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t" anchorCtr="0" compatLnSpc="1">
            <a:prstTxWarp prst="textNoShape">
              <a:avLst/>
            </a:prstTxWarp>
          </a:bodyPr>
          <a:lstStyle>
            <a:lvl1pPr algn="r" defTabSz="896938">
              <a:defRPr sz="1200"/>
            </a:lvl1pPr>
          </a:lstStyle>
          <a:p>
            <a:endParaRPr lang="en-A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9300"/>
            <a:ext cx="4997450" cy="3748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2175" y="4797425"/>
            <a:ext cx="5056188" cy="449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20238"/>
            <a:ext cx="2974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b" anchorCtr="0" compatLnSpc="1">
            <a:prstTxWarp prst="textNoShape">
              <a:avLst/>
            </a:prstTxWarp>
          </a:bodyPr>
          <a:lstStyle>
            <a:lvl1pPr defTabSz="896938">
              <a:defRPr sz="1200"/>
            </a:lvl1pPr>
          </a:lstStyle>
          <a:p>
            <a:endParaRPr lang="en-A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7150" y="9520238"/>
            <a:ext cx="304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b" anchorCtr="0" compatLnSpc="1">
            <a:prstTxWarp prst="textNoShape">
              <a:avLst/>
            </a:prstTxWarp>
          </a:bodyPr>
          <a:lstStyle>
            <a:lvl1pPr algn="r" defTabSz="896938">
              <a:defRPr sz="1200"/>
            </a:lvl1pPr>
          </a:lstStyle>
          <a:p>
            <a:fld id="{FD615C79-DD55-904E-B4E0-B441B3751FEF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80055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43891200" cy="32918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 rot="16200000">
            <a:off x="33136790" y="18374410"/>
            <a:ext cx="18894684" cy="738664"/>
          </a:xfrm>
          <a:prstGeom prst="rect">
            <a:avLst/>
          </a:prstGeom>
          <a:noFill/>
          <a:effectLst/>
        </p:spPr>
        <p:txBody>
          <a:bodyPr wrap="square" lIns="182880" tIns="91440" rIns="182880" bIns="91440" rtlCol="0">
            <a:spAutoFit/>
          </a:bodyPr>
          <a:lstStyle/>
          <a:p>
            <a:pPr algn="l"/>
            <a:r>
              <a:rPr lang="en-US" sz="3600" dirty="0">
                <a:solidFill>
                  <a:srgbClr val="FF0000"/>
                </a:solidFill>
                <a:latin typeface="Myriad Pro Semibold It"/>
                <a:cs typeface="Myriad Pro Semibold It"/>
              </a:rPr>
              <a:t>Healthy</a:t>
            </a:r>
            <a:r>
              <a:rPr lang="en-US" sz="3600" dirty="0">
                <a:solidFill>
                  <a:srgbClr val="FF0000"/>
                </a:solidFill>
                <a:latin typeface="Myriad Pro Semibold"/>
              </a:rPr>
              <a:t> Food Systems    </a:t>
            </a:r>
            <a:r>
              <a:rPr lang="en-US" sz="3600" dirty="0">
                <a:solidFill>
                  <a:srgbClr val="00D300"/>
                </a:solidFill>
                <a:latin typeface="Myriad Pro Semibold It"/>
                <a:cs typeface="Myriad Pro Semibold It"/>
              </a:rPr>
              <a:t>Healthy</a:t>
            </a:r>
            <a:r>
              <a:rPr lang="en-US" sz="3600" dirty="0">
                <a:solidFill>
                  <a:srgbClr val="00D300"/>
                </a:solidFill>
                <a:latin typeface="Myriad Pro Semibold"/>
              </a:rPr>
              <a:t> Environments    </a:t>
            </a:r>
            <a:r>
              <a:rPr lang="en-US" sz="3600" dirty="0">
                <a:solidFill>
                  <a:srgbClr val="289BFF"/>
                </a:solidFill>
                <a:latin typeface="Myriad Pro Semibold It"/>
                <a:cs typeface="Myriad Pro Semibold It"/>
              </a:rPr>
              <a:t>Healthy</a:t>
            </a:r>
            <a:r>
              <a:rPr lang="en-US" sz="3600" dirty="0">
                <a:solidFill>
                  <a:srgbClr val="289BFF"/>
                </a:solidFill>
                <a:latin typeface="Myriad Pro Semibold"/>
              </a:rPr>
              <a:t> Communities    </a:t>
            </a:r>
            <a:r>
              <a:rPr lang="en-US" sz="3600" dirty="0">
                <a:solidFill>
                  <a:srgbClr val="D48C22"/>
                </a:solidFill>
                <a:latin typeface="Myriad Pro Semibold It"/>
                <a:cs typeface="Myriad Pro Semibold It"/>
              </a:rPr>
              <a:t>Healthy</a:t>
            </a:r>
            <a:r>
              <a:rPr lang="en-US" sz="3600" dirty="0">
                <a:solidFill>
                  <a:srgbClr val="D48C22"/>
                </a:solidFill>
                <a:latin typeface="Myriad Pro Semibold"/>
              </a:rPr>
              <a:t> Californians</a:t>
            </a:r>
          </a:p>
        </p:txBody>
      </p:sp>
      <p:sp>
        <p:nvSpPr>
          <p:cNvPr id="5" name="Pentagon 4"/>
          <p:cNvSpPr/>
          <p:nvPr userDrawn="1"/>
        </p:nvSpPr>
        <p:spPr>
          <a:xfrm rot="10800000">
            <a:off x="40390344" y="-35948"/>
            <a:ext cx="3490831" cy="5522348"/>
          </a:xfrm>
          <a:prstGeom prst="homePlate">
            <a:avLst>
              <a:gd name="adj" fmla="val 47566"/>
            </a:avLst>
          </a:prstGeom>
          <a:solidFill>
            <a:srgbClr val="F3B6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4E3482-CC7A-E248-BE54-BD1C413E72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4165" y="27993952"/>
            <a:ext cx="26241635" cy="42430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4267200" rtl="0" eaLnBrk="0" fontAlgn="base" hangingPunct="0">
        <a:spcBef>
          <a:spcPct val="0"/>
        </a:spcBef>
        <a:spcAft>
          <a:spcPct val="0"/>
        </a:spcAft>
        <a:defRPr sz="205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267200" rtl="0" eaLnBrk="0" fontAlgn="base" hangingPunct="0">
        <a:spcBef>
          <a:spcPct val="0"/>
        </a:spcBef>
        <a:spcAft>
          <a:spcPct val="0"/>
        </a:spcAft>
        <a:defRPr sz="20500">
          <a:solidFill>
            <a:schemeClr val="tx2"/>
          </a:solidFill>
          <a:latin typeface="Times New Roman" pitchFamily="-110" charset="0"/>
        </a:defRPr>
      </a:lvl2pPr>
      <a:lvl3pPr algn="ctr" defTabSz="4267200" rtl="0" eaLnBrk="0" fontAlgn="base" hangingPunct="0">
        <a:spcBef>
          <a:spcPct val="0"/>
        </a:spcBef>
        <a:spcAft>
          <a:spcPct val="0"/>
        </a:spcAft>
        <a:defRPr sz="20500">
          <a:solidFill>
            <a:schemeClr val="tx2"/>
          </a:solidFill>
          <a:latin typeface="Times New Roman" pitchFamily="-110" charset="0"/>
        </a:defRPr>
      </a:lvl3pPr>
      <a:lvl4pPr algn="ctr" defTabSz="4267200" rtl="0" eaLnBrk="0" fontAlgn="base" hangingPunct="0">
        <a:spcBef>
          <a:spcPct val="0"/>
        </a:spcBef>
        <a:spcAft>
          <a:spcPct val="0"/>
        </a:spcAft>
        <a:defRPr sz="20500">
          <a:solidFill>
            <a:schemeClr val="tx2"/>
          </a:solidFill>
          <a:latin typeface="Times New Roman" pitchFamily="-110" charset="0"/>
        </a:defRPr>
      </a:lvl4pPr>
      <a:lvl5pPr algn="ctr" defTabSz="4267200" rtl="0" eaLnBrk="0" fontAlgn="base" hangingPunct="0">
        <a:spcBef>
          <a:spcPct val="0"/>
        </a:spcBef>
        <a:spcAft>
          <a:spcPct val="0"/>
        </a:spcAft>
        <a:defRPr sz="20500">
          <a:solidFill>
            <a:schemeClr val="tx2"/>
          </a:solidFill>
          <a:latin typeface="Times New Roman" pitchFamily="-110" charset="0"/>
        </a:defRPr>
      </a:lvl5pPr>
      <a:lvl6pPr marL="457200" algn="ctr" defTabSz="4267200" rtl="0" eaLnBrk="0" fontAlgn="base" hangingPunct="0">
        <a:spcBef>
          <a:spcPct val="0"/>
        </a:spcBef>
        <a:spcAft>
          <a:spcPct val="0"/>
        </a:spcAft>
        <a:defRPr sz="20500">
          <a:solidFill>
            <a:schemeClr val="tx2"/>
          </a:solidFill>
          <a:latin typeface="Times New Roman" pitchFamily="-110" charset="0"/>
        </a:defRPr>
      </a:lvl6pPr>
      <a:lvl7pPr marL="914400" algn="ctr" defTabSz="4267200" rtl="0" eaLnBrk="0" fontAlgn="base" hangingPunct="0">
        <a:spcBef>
          <a:spcPct val="0"/>
        </a:spcBef>
        <a:spcAft>
          <a:spcPct val="0"/>
        </a:spcAft>
        <a:defRPr sz="20500">
          <a:solidFill>
            <a:schemeClr val="tx2"/>
          </a:solidFill>
          <a:latin typeface="Times New Roman" pitchFamily="-110" charset="0"/>
        </a:defRPr>
      </a:lvl7pPr>
      <a:lvl8pPr marL="1371600" algn="ctr" defTabSz="4267200" rtl="0" eaLnBrk="0" fontAlgn="base" hangingPunct="0">
        <a:spcBef>
          <a:spcPct val="0"/>
        </a:spcBef>
        <a:spcAft>
          <a:spcPct val="0"/>
        </a:spcAft>
        <a:defRPr sz="20500">
          <a:solidFill>
            <a:schemeClr val="tx2"/>
          </a:solidFill>
          <a:latin typeface="Times New Roman" pitchFamily="-110" charset="0"/>
        </a:defRPr>
      </a:lvl8pPr>
      <a:lvl9pPr marL="1828800" algn="ctr" defTabSz="4267200" rtl="0" eaLnBrk="0" fontAlgn="base" hangingPunct="0">
        <a:spcBef>
          <a:spcPct val="0"/>
        </a:spcBef>
        <a:spcAft>
          <a:spcPct val="0"/>
        </a:spcAft>
        <a:defRPr sz="20500">
          <a:solidFill>
            <a:schemeClr val="tx2"/>
          </a:solidFill>
          <a:latin typeface="Times New Roman" pitchFamily="-110" charset="0"/>
        </a:defRPr>
      </a:lvl9pPr>
    </p:titleStyle>
    <p:bodyStyle>
      <a:lvl1pPr marL="1600200" indent="-1600200" algn="l" defTabSz="4267200" rtl="0" eaLnBrk="0" fontAlgn="base" hangingPunct="0">
        <a:spcBef>
          <a:spcPct val="20000"/>
        </a:spcBef>
        <a:spcAft>
          <a:spcPct val="0"/>
        </a:spcAft>
        <a:buChar char="•"/>
        <a:defRPr sz="14900">
          <a:solidFill>
            <a:schemeClr val="tx1"/>
          </a:solidFill>
          <a:latin typeface="+mn-lt"/>
          <a:ea typeface="+mn-ea"/>
          <a:cs typeface="+mn-cs"/>
        </a:defRPr>
      </a:lvl1pPr>
      <a:lvl2pPr marL="3467100" indent="-1333500" algn="l" defTabSz="4267200" rtl="0" eaLnBrk="0" fontAlgn="base" hangingPunct="0">
        <a:spcBef>
          <a:spcPct val="20000"/>
        </a:spcBef>
        <a:spcAft>
          <a:spcPct val="0"/>
        </a:spcAft>
        <a:buChar char="–"/>
        <a:defRPr sz="13100">
          <a:solidFill>
            <a:schemeClr val="tx1"/>
          </a:solidFill>
          <a:latin typeface="+mn-lt"/>
          <a:ea typeface="ＭＳ Ｐゴシック" pitchFamily="-110" charset="-128"/>
        </a:defRPr>
      </a:lvl2pPr>
      <a:lvl3pPr marL="5334000" indent="-1066800" algn="l" defTabSz="4267200" rtl="0" eaLnBrk="0" fontAlgn="base" hangingPunct="0">
        <a:spcBef>
          <a:spcPct val="20000"/>
        </a:spcBef>
        <a:spcAft>
          <a:spcPct val="0"/>
        </a:spcAft>
        <a:buChar char="•"/>
        <a:defRPr sz="11200">
          <a:solidFill>
            <a:schemeClr val="tx1"/>
          </a:solidFill>
          <a:latin typeface="+mn-lt"/>
          <a:ea typeface="ＭＳ Ｐゴシック" pitchFamily="-110" charset="-128"/>
        </a:defRPr>
      </a:lvl3pPr>
      <a:lvl4pPr marL="7467600" indent="-1066800" algn="l" defTabSz="4267200" rtl="0" eaLnBrk="0" fontAlgn="base" hangingPunct="0">
        <a:spcBef>
          <a:spcPct val="20000"/>
        </a:spcBef>
        <a:spcAft>
          <a:spcPct val="0"/>
        </a:spcAft>
        <a:buChar char="–"/>
        <a:defRPr sz="9300">
          <a:solidFill>
            <a:schemeClr val="tx1"/>
          </a:solidFill>
          <a:latin typeface="+mn-lt"/>
          <a:ea typeface="ＭＳ Ｐゴシック" pitchFamily="-110" charset="-128"/>
        </a:defRPr>
      </a:lvl4pPr>
      <a:lvl5pPr marL="9601200" indent="-1066800" algn="l" defTabSz="4267200" rtl="0" eaLnBrk="0" fontAlgn="base" hangingPunct="0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  <a:ea typeface="ＭＳ Ｐゴシック" pitchFamily="-110" charset="-128"/>
        </a:defRPr>
      </a:lvl5pPr>
      <a:lvl6pPr marL="10058400" indent="-1066800" algn="l" defTabSz="4267200" rtl="0" eaLnBrk="0" fontAlgn="base" hangingPunct="0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  <a:ea typeface="ＭＳ Ｐゴシック" pitchFamily="-110" charset="-128"/>
        </a:defRPr>
      </a:lvl6pPr>
      <a:lvl7pPr marL="10515600" indent="-1066800" algn="l" defTabSz="4267200" rtl="0" eaLnBrk="0" fontAlgn="base" hangingPunct="0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  <a:ea typeface="ＭＳ Ｐゴシック" pitchFamily="-110" charset="-128"/>
        </a:defRPr>
      </a:lvl7pPr>
      <a:lvl8pPr marL="10972800" indent="-1066800" algn="l" defTabSz="4267200" rtl="0" eaLnBrk="0" fontAlgn="base" hangingPunct="0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  <a:ea typeface="ＭＳ Ｐゴシック" pitchFamily="-110" charset="-128"/>
        </a:defRPr>
      </a:lvl8pPr>
      <a:lvl9pPr marL="11430000" indent="-1066800" algn="l" defTabSz="4267200" rtl="0" eaLnBrk="0" fontAlgn="base" hangingPunct="0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4213800" y="7162800"/>
            <a:ext cx="7696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0" tIns="360000" rIns="360000" bIns="360000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GB" sz="4800" dirty="0">
                <a:solidFill>
                  <a:srgbClr val="2B98CA"/>
                </a:solidFill>
                <a:latin typeface="Franklin Gothic Std Condensed"/>
                <a:cs typeface="Franklin Gothic Std Condensed"/>
              </a:rPr>
              <a:t>Author’s Name/s Goes Here</a:t>
            </a:r>
            <a:br>
              <a:rPr lang="en-GB" sz="4800" dirty="0">
                <a:solidFill>
                  <a:srgbClr val="2B98CA"/>
                </a:solidFill>
                <a:latin typeface="Franklin Gothic Std Condensed"/>
                <a:cs typeface="Franklin Gothic Std Condensed"/>
              </a:rPr>
            </a:br>
            <a:r>
              <a:rPr lang="en-GB" sz="4800" dirty="0">
                <a:solidFill>
                  <a:srgbClr val="2B98CA"/>
                </a:solidFill>
                <a:latin typeface="Arial" pitchFamily="-110" charset="0"/>
              </a:rPr>
              <a:t>Title goes here</a:t>
            </a:r>
          </a:p>
          <a:p>
            <a:pPr algn="ctr">
              <a:spcBef>
                <a:spcPct val="20000"/>
              </a:spcBef>
            </a:pPr>
            <a:r>
              <a:rPr lang="en-GB" sz="4800" dirty="0">
                <a:solidFill>
                  <a:srgbClr val="2B98CA"/>
                </a:solidFill>
                <a:latin typeface="Franklin Gothic Std Condensed"/>
                <a:cs typeface="Franklin Gothic Std Condensed"/>
              </a:rPr>
              <a:t>Author’s Name/s Goes Here</a:t>
            </a:r>
            <a:br>
              <a:rPr lang="en-GB" sz="4800" dirty="0">
                <a:solidFill>
                  <a:srgbClr val="2B98CA"/>
                </a:solidFill>
                <a:latin typeface="Franklin Gothic Std Condensed"/>
                <a:cs typeface="Franklin Gothic Std Condensed"/>
              </a:rPr>
            </a:br>
            <a:r>
              <a:rPr lang="en-GB" sz="4800" dirty="0">
                <a:solidFill>
                  <a:srgbClr val="2B98CA"/>
                </a:solidFill>
                <a:latin typeface="Arial" pitchFamily="-110" charset="0"/>
              </a:rPr>
              <a:t>Title goes here</a:t>
            </a:r>
          </a:p>
          <a:p>
            <a:pPr>
              <a:spcBef>
                <a:spcPct val="20000"/>
              </a:spcBef>
            </a:pPr>
            <a:endParaRPr lang="en-GB" sz="3600" dirty="0">
              <a:solidFill>
                <a:srgbClr val="000090"/>
              </a:solidFill>
              <a:latin typeface="Arial" pitchFamily="-110" charset="0"/>
            </a:endParaRPr>
          </a:p>
        </p:txBody>
      </p:sp>
      <p:sp>
        <p:nvSpPr>
          <p:cNvPr id="15415" name="Rectangle 55"/>
          <p:cNvSpPr>
            <a:spLocks noChangeArrowheads="1"/>
          </p:cNvSpPr>
          <p:nvPr/>
        </p:nvSpPr>
        <p:spPr bwMode="auto">
          <a:xfrm>
            <a:off x="26212800" y="16230600"/>
            <a:ext cx="14706600" cy="129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360000" tIns="360000" rIns="360000" bIns="360000">
            <a:prstTxWarp prst="textNoShape">
              <a:avLst/>
            </a:prstTxWarp>
          </a:bodyPr>
          <a:lstStyle/>
          <a:p>
            <a:pPr algn="r">
              <a:spcBef>
                <a:spcPct val="50000"/>
              </a:spcBef>
            </a:pPr>
            <a:r>
              <a:rPr lang="en-GB" sz="2200" b="1" dirty="0">
                <a:solidFill>
                  <a:srgbClr val="000090"/>
                </a:solidFill>
                <a:latin typeface="Lucida Sans"/>
                <a:cs typeface="Lucida Sans"/>
              </a:rPr>
              <a:t>Acknowledgement</a:t>
            </a:r>
            <a:r>
              <a:rPr lang="en-GB" sz="2800" b="1" dirty="0">
                <a:solidFill>
                  <a:srgbClr val="000090"/>
                </a:solidFill>
                <a:latin typeface="Lucida Sans"/>
                <a:cs typeface="Lucida Sans"/>
              </a:rPr>
              <a:t> </a:t>
            </a:r>
            <a:r>
              <a:rPr lang="en-AU" sz="2000" i="1" dirty="0">
                <a:latin typeface="Lucida Sans"/>
                <a:cs typeface="Lucida Sans"/>
              </a:rPr>
              <a:t>This poster template was created by the Medical Illustration Unit, Prince of Wales Hospital, University of New South Wales, Sydney, Australia and edited for our use.</a:t>
            </a:r>
            <a:endParaRPr lang="en-US" sz="2000" i="1" dirty="0">
              <a:solidFill>
                <a:srgbClr val="CC3300"/>
              </a:solidFill>
              <a:latin typeface="Lucida Sans"/>
              <a:cs typeface="Lucida Sans"/>
            </a:endParaRPr>
          </a:p>
        </p:txBody>
      </p:sp>
      <p:sp>
        <p:nvSpPr>
          <p:cNvPr id="15416" name="Rectangle 56"/>
          <p:cNvSpPr>
            <a:spLocks noChangeArrowheads="1"/>
          </p:cNvSpPr>
          <p:nvPr/>
        </p:nvSpPr>
        <p:spPr bwMode="auto">
          <a:xfrm>
            <a:off x="11811000" y="16459200"/>
            <a:ext cx="9906000" cy="7315200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D1921E"/>
            </a:solidFill>
            <a:miter lim="800000"/>
            <a:headEnd/>
            <a:tailEnd/>
          </a:ln>
          <a:effectLst/>
        </p:spPr>
        <p:txBody>
          <a:bodyPr lIns="360000" tIns="360000" rIns="360000" bIns="360000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AU" sz="3200" b="1" i="1" dirty="0">
                <a:latin typeface="Lucida Sans"/>
                <a:cs typeface="Lucida Sans"/>
              </a:rPr>
              <a:t>Notes about</a:t>
            </a:r>
            <a:r>
              <a:rPr lang="en-US" sz="3200" b="1" dirty="0">
                <a:solidFill>
                  <a:srgbClr val="CC3300"/>
                </a:solidFill>
                <a:latin typeface="Lucida Sans"/>
                <a:cs typeface="Lucida Sans"/>
              </a:rPr>
              <a:t> </a:t>
            </a:r>
            <a:r>
              <a:rPr lang="en-AU" sz="3200" b="1" i="1" dirty="0">
                <a:latin typeface="Lucida Sans"/>
                <a:cs typeface="Lucida Sans"/>
              </a:rPr>
              <a:t>graphs…</a:t>
            </a:r>
          </a:p>
          <a:p>
            <a:pPr>
              <a:spcBef>
                <a:spcPct val="50000"/>
              </a:spcBef>
            </a:pPr>
            <a:r>
              <a:rPr lang="en-AU" sz="3600" dirty="0">
                <a:latin typeface="Lucida Sans"/>
                <a:cs typeface="Lucida Sans"/>
              </a:rPr>
              <a:t>For simple graphs use MS Excel, or the graph directly in PowerPoint.</a:t>
            </a:r>
          </a:p>
          <a:p>
            <a:pPr>
              <a:spcBef>
                <a:spcPct val="50000"/>
              </a:spcBef>
            </a:pPr>
            <a:r>
              <a:rPr lang="en-AU" sz="3600" dirty="0">
                <a:latin typeface="Lucida Sans"/>
                <a:cs typeface="Lucida Sans"/>
              </a:rPr>
              <a:t>Graphs done in a scientific graphing programs (</a:t>
            </a:r>
            <a:r>
              <a:rPr lang="en-AU" sz="3600" dirty="0" err="1">
                <a:latin typeface="Lucida Sans"/>
                <a:cs typeface="Lucida Sans"/>
              </a:rPr>
              <a:t>eg</a:t>
            </a:r>
            <a:r>
              <a:rPr lang="en-AU" sz="3600" dirty="0">
                <a:latin typeface="Lucida Sans"/>
                <a:cs typeface="Lucida Sans"/>
              </a:rPr>
              <a:t>. Sigma Plot, Prism, SPSS, </a:t>
            </a:r>
            <a:r>
              <a:rPr lang="en-AU" sz="3600" dirty="0" err="1">
                <a:latin typeface="Lucida Sans"/>
                <a:cs typeface="Lucida Sans"/>
              </a:rPr>
              <a:t>Statistica</a:t>
            </a:r>
            <a:r>
              <a:rPr lang="en-AU" sz="3600" dirty="0">
                <a:latin typeface="Lucida Sans"/>
                <a:cs typeface="Lucida Sans"/>
              </a:rPr>
              <a:t>) should be saved as JPEG or TIFF if possible</a:t>
            </a:r>
            <a:r>
              <a:rPr lang="en-AU" sz="3200" dirty="0">
                <a:latin typeface="Lucida Sans"/>
                <a:cs typeface="Lucida Sans"/>
              </a:rPr>
              <a:t>. </a:t>
            </a:r>
            <a:endParaRPr lang="en-US" sz="3200" b="1" dirty="0">
              <a:solidFill>
                <a:srgbClr val="CC3300"/>
              </a:solidFill>
              <a:latin typeface="Lucida Sans"/>
              <a:cs typeface="Lucida Sans"/>
            </a:endParaRPr>
          </a:p>
        </p:txBody>
      </p:sp>
      <p:sp>
        <p:nvSpPr>
          <p:cNvPr id="15417" name="Rectangle 57"/>
          <p:cNvSpPr>
            <a:spLocks noChangeArrowheads="1"/>
          </p:cNvSpPr>
          <p:nvPr/>
        </p:nvSpPr>
        <p:spPr bwMode="auto">
          <a:xfrm>
            <a:off x="2133600" y="16459198"/>
            <a:ext cx="8763000" cy="10210802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D1921E"/>
            </a:solidFill>
            <a:miter lim="800000"/>
            <a:headEnd/>
            <a:tailEnd/>
          </a:ln>
          <a:effectLst/>
        </p:spPr>
        <p:txBody>
          <a:bodyPr lIns="360000" tIns="360000" rIns="360000" bIns="360000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GB" sz="4800" b="1" dirty="0">
                <a:solidFill>
                  <a:srgbClr val="D1921E"/>
                </a:solidFill>
                <a:latin typeface="Lucida Sans"/>
                <a:cs typeface="Lucida Sans"/>
              </a:rPr>
              <a:t>Aim</a:t>
            </a:r>
          </a:p>
          <a:p>
            <a:pPr>
              <a:spcBef>
                <a:spcPct val="20000"/>
              </a:spcBef>
            </a:pPr>
            <a:r>
              <a:rPr lang="en-AU" sz="3200" dirty="0">
                <a:latin typeface="Lucida Sans"/>
                <a:cs typeface="Lucida Sans"/>
              </a:rPr>
              <a:t>How to use this </a:t>
            </a:r>
            <a:r>
              <a:rPr lang="en-AU" sz="3400" dirty="0">
                <a:latin typeface="Lucida Sans"/>
                <a:cs typeface="Lucida Sans"/>
              </a:rPr>
              <a:t>poster template…</a:t>
            </a:r>
          </a:p>
          <a:p>
            <a:pPr>
              <a:spcBef>
                <a:spcPct val="40000"/>
              </a:spcBef>
            </a:pPr>
            <a:r>
              <a:rPr lang="en-AU" sz="3400" dirty="0">
                <a:latin typeface="Lucida Sans"/>
                <a:cs typeface="Lucida Sans"/>
              </a:rPr>
              <a:t>Simply highlight this text and replace it by typing in your own text, or copy and paste your text from a MS Word document or a PowerPoint slide presentation. </a:t>
            </a:r>
          </a:p>
          <a:p>
            <a:pPr>
              <a:spcBef>
                <a:spcPct val="40000"/>
              </a:spcBef>
            </a:pPr>
            <a:r>
              <a:rPr lang="en-AU" sz="3400" dirty="0">
                <a:latin typeface="Lucida Sans"/>
                <a:cs typeface="Lucida Sans"/>
              </a:rPr>
              <a:t>The body text font size should be between 24 and 32 points. Use Arial, Helvetica, Lucida Sans, or equivalent. </a:t>
            </a:r>
          </a:p>
          <a:p>
            <a:pPr>
              <a:spcBef>
                <a:spcPct val="40000"/>
              </a:spcBef>
            </a:pPr>
            <a:r>
              <a:rPr lang="en-AU" sz="3400" dirty="0">
                <a:latin typeface="Lucida Sans"/>
                <a:cs typeface="Lucida Sans"/>
              </a:rPr>
              <a:t>Keep body text left-aligned, do </a:t>
            </a:r>
            <a:r>
              <a:rPr lang="en-AU" sz="3400" b="1" dirty="0">
                <a:latin typeface="Lucida Sans"/>
                <a:cs typeface="Lucida Sans"/>
              </a:rPr>
              <a:t>not</a:t>
            </a:r>
            <a:r>
              <a:rPr lang="en-AU" sz="3400" dirty="0">
                <a:latin typeface="Lucida Sans"/>
                <a:cs typeface="Lucida Sans"/>
              </a:rPr>
              <a:t> justify text.</a:t>
            </a:r>
          </a:p>
          <a:p>
            <a:pPr>
              <a:spcBef>
                <a:spcPct val="40000"/>
              </a:spcBef>
            </a:pPr>
            <a:r>
              <a:rPr lang="en-AU" sz="3400" dirty="0">
                <a:latin typeface="Lucida Sans"/>
                <a:cs typeface="Lucida Sans"/>
              </a:rPr>
              <a:t>The </a:t>
            </a:r>
            <a:r>
              <a:rPr lang="en-AU" sz="3400" dirty="0" err="1">
                <a:latin typeface="Lucida Sans"/>
                <a:cs typeface="Lucida Sans"/>
              </a:rPr>
              <a:t>color</a:t>
            </a:r>
            <a:r>
              <a:rPr lang="en-AU" sz="3400" dirty="0">
                <a:latin typeface="Lucida Sans"/>
                <a:cs typeface="Lucida Sans"/>
              </a:rPr>
              <a:t> of the text, title and poster background can be changed to the </a:t>
            </a:r>
            <a:r>
              <a:rPr lang="en-AU" sz="3400" dirty="0" err="1">
                <a:latin typeface="Lucida Sans"/>
                <a:cs typeface="Lucida Sans"/>
              </a:rPr>
              <a:t>color</a:t>
            </a:r>
            <a:r>
              <a:rPr lang="en-AU" sz="3400" dirty="0">
                <a:latin typeface="Lucida Sans"/>
                <a:cs typeface="Lucida Sans"/>
              </a:rPr>
              <a:t> of your choice.</a:t>
            </a:r>
          </a:p>
          <a:p>
            <a:pPr>
              <a:spcBef>
                <a:spcPct val="40000"/>
              </a:spcBef>
            </a:pPr>
            <a:endParaRPr lang="en-AU" sz="3200" dirty="0">
              <a:latin typeface="Lucida Sans"/>
              <a:cs typeface="Lucida Sans"/>
            </a:endParaRPr>
          </a:p>
        </p:txBody>
      </p:sp>
      <p:sp>
        <p:nvSpPr>
          <p:cNvPr id="15418" name="Rectangle 58"/>
          <p:cNvSpPr>
            <a:spLocks noChangeArrowheads="1"/>
          </p:cNvSpPr>
          <p:nvPr/>
        </p:nvSpPr>
        <p:spPr bwMode="auto">
          <a:xfrm>
            <a:off x="1752600" y="5314950"/>
            <a:ext cx="9448800" cy="105346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360000" tIns="360000" rIns="360000" bIns="360000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GB" sz="7200" b="1" dirty="0">
                <a:solidFill>
                  <a:srgbClr val="D1921E"/>
                </a:solidFill>
                <a:latin typeface="Lucida Sans"/>
              </a:rPr>
              <a:t>Introduction</a:t>
            </a:r>
          </a:p>
          <a:p>
            <a:pPr>
              <a:spcBef>
                <a:spcPct val="50000"/>
              </a:spcBef>
            </a:pPr>
            <a:r>
              <a:rPr lang="en-AU" sz="3000" b="1" i="1" dirty="0">
                <a:latin typeface="Lucida Sans"/>
                <a:cs typeface="Lucida Sans"/>
              </a:rPr>
              <a:t>First…</a:t>
            </a:r>
          </a:p>
          <a:p>
            <a:pPr>
              <a:spcBef>
                <a:spcPct val="50000"/>
              </a:spcBef>
            </a:pPr>
            <a:r>
              <a:rPr lang="en-AU" sz="3200" dirty="0">
                <a:latin typeface="Lucida Sans"/>
              </a:rPr>
              <a:t>Check with conference organizers for their specifications of size and orientation before you start your poster for example maximum poster size; landscape (horizontal), portrait (vertical) or square.</a:t>
            </a:r>
          </a:p>
          <a:p>
            <a:pPr>
              <a:spcBef>
                <a:spcPct val="50000"/>
              </a:spcBef>
            </a:pPr>
            <a:r>
              <a:rPr lang="en-AU" sz="3200" dirty="0">
                <a:latin typeface="Lucida Sans"/>
              </a:rPr>
              <a:t>The page size of this poster template is 48” x 36” landscape format. Do not change this page size; the printer can scale-to-fit a smaller or larger size, when printing. If you need a different shape, start with either a portrait or a landscape poster template. </a:t>
            </a:r>
          </a:p>
          <a:p>
            <a:pPr>
              <a:spcBef>
                <a:spcPct val="50000"/>
              </a:spcBef>
            </a:pPr>
            <a:r>
              <a:rPr lang="en-AU" sz="3200" dirty="0">
                <a:latin typeface="Lucida Sans"/>
              </a:rPr>
              <a:t>Bear in mind that you do not need to fill the whole space allocated by some conference organizers (e.g., 8 </a:t>
            </a:r>
            <a:r>
              <a:rPr lang="en-AU" sz="3200" dirty="0" err="1">
                <a:latin typeface="Lucida Sans"/>
              </a:rPr>
              <a:t>ft</a:t>
            </a:r>
            <a:r>
              <a:rPr lang="en-AU" sz="3200" dirty="0">
                <a:latin typeface="Lucida Sans"/>
              </a:rPr>
              <a:t> x 4 </a:t>
            </a:r>
            <a:r>
              <a:rPr lang="en-AU" sz="3200" dirty="0" err="1">
                <a:latin typeface="Lucida Sans"/>
              </a:rPr>
              <a:t>ft</a:t>
            </a:r>
            <a:r>
              <a:rPr lang="en-AU" sz="3200" dirty="0">
                <a:latin typeface="Lucida Sans"/>
              </a:rPr>
              <a:t> in the USA). Do not make your poster bigger than necessary just to fill that given size.</a:t>
            </a:r>
            <a:endParaRPr lang="en-US" sz="3200" b="1" dirty="0">
              <a:solidFill>
                <a:srgbClr val="CC3300"/>
              </a:solidFill>
              <a:latin typeface="Lucida Sans"/>
            </a:endParaRPr>
          </a:p>
        </p:txBody>
      </p:sp>
      <p:sp>
        <p:nvSpPr>
          <p:cNvPr id="15419" name="Rectangle 59"/>
          <p:cNvSpPr>
            <a:spLocks noChangeArrowheads="1"/>
          </p:cNvSpPr>
          <p:nvPr/>
        </p:nvSpPr>
        <p:spPr bwMode="auto">
          <a:xfrm>
            <a:off x="11277600" y="5314950"/>
            <a:ext cx="10515600" cy="10839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360000" tIns="360000" rIns="360000" bIns="360000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GB" sz="7200" b="1" dirty="0">
                <a:solidFill>
                  <a:srgbClr val="D1921E"/>
                </a:solidFill>
                <a:latin typeface="Lucida Sans"/>
              </a:rPr>
              <a:t>Method</a:t>
            </a:r>
          </a:p>
          <a:p>
            <a:pPr marL="381000" indent="-381000">
              <a:spcBef>
                <a:spcPct val="50000"/>
              </a:spcBef>
              <a:buSzPct val="60000"/>
              <a:buFont typeface="Monotype Sorts" pitchFamily="-110" charset="2"/>
              <a:buNone/>
            </a:pPr>
            <a:r>
              <a:rPr lang="en-AU" sz="3000" b="1" i="1" dirty="0">
                <a:latin typeface="Lucida Sans"/>
                <a:cs typeface="Lucida Sans"/>
              </a:rPr>
              <a:t>Tips for making a successful poster…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3200" dirty="0">
                <a:latin typeface="Lucida Sans"/>
                <a:cs typeface="Lucida Sans"/>
              </a:rPr>
              <a:t>Rewrite your paper into poster format.</a:t>
            </a:r>
            <a:br>
              <a:rPr lang="en-AU" sz="3200" dirty="0">
                <a:latin typeface="Lucida Sans"/>
                <a:cs typeface="Lucida Sans"/>
              </a:rPr>
            </a:br>
            <a:r>
              <a:rPr lang="en-AU" sz="3200" dirty="0">
                <a:latin typeface="Lucida Sans"/>
                <a:cs typeface="Lucida Sans"/>
              </a:rPr>
              <a:t>Simplify everything, avoid data overkill.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3200" dirty="0">
                <a:latin typeface="Lucida Sans"/>
                <a:cs typeface="Lucida Sans"/>
              </a:rPr>
              <a:t>Headings of more than 6 words should be in upper and lower case, not all capitals.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3200" dirty="0">
                <a:latin typeface="Lucida Sans"/>
                <a:cs typeface="Lucida Sans"/>
              </a:rPr>
              <a:t>Never put whole sentences in capitals or underline to stress your point, use </a:t>
            </a:r>
            <a:r>
              <a:rPr lang="en-AU" sz="3200" b="1" dirty="0">
                <a:latin typeface="Lucida Sans"/>
                <a:cs typeface="Lucida Sans"/>
              </a:rPr>
              <a:t>bold</a:t>
            </a:r>
            <a:r>
              <a:rPr lang="en-AU" sz="3200" dirty="0">
                <a:latin typeface="Lucida Sans"/>
                <a:cs typeface="Lucida Sans"/>
              </a:rPr>
              <a:t> characters instead.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3200" dirty="0">
                <a:latin typeface="Lucida Sans"/>
                <a:cs typeface="Lucida Sans"/>
              </a:rPr>
              <a:t>When laying out your poster, leave breathing space around you text. Don’t overcrowd your poster.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3200" dirty="0">
                <a:latin typeface="Lucida Sans"/>
                <a:cs typeface="Lucida Sans"/>
              </a:rPr>
              <a:t>Try using photographs or </a:t>
            </a:r>
            <a:r>
              <a:rPr lang="en-AU" sz="3200" dirty="0" err="1">
                <a:latin typeface="Lucida Sans"/>
                <a:cs typeface="Lucida Sans"/>
              </a:rPr>
              <a:t>colored</a:t>
            </a:r>
            <a:r>
              <a:rPr lang="en-AU" sz="3200" dirty="0">
                <a:latin typeface="Lucida Sans"/>
                <a:cs typeface="Lucida Sans"/>
              </a:rPr>
              <a:t> graphs. </a:t>
            </a:r>
            <a:br>
              <a:rPr lang="en-AU" sz="3200" dirty="0">
                <a:latin typeface="Lucida Sans"/>
                <a:cs typeface="Lucida Sans"/>
              </a:rPr>
            </a:br>
            <a:r>
              <a:rPr lang="en-AU" sz="3200" dirty="0">
                <a:latin typeface="Lucida Sans"/>
                <a:cs typeface="Lucida Sans"/>
              </a:rPr>
              <a:t>Avoid long numerical tables.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3200" dirty="0">
                <a:latin typeface="Lucida Sans"/>
                <a:cs typeface="Lucida Sans"/>
              </a:rPr>
              <a:t>Use spellcheck and get someone else to proofread.</a:t>
            </a:r>
            <a:endParaRPr lang="en-US" sz="3200" b="1" dirty="0">
              <a:solidFill>
                <a:srgbClr val="CC3300"/>
              </a:solidFill>
              <a:latin typeface="Lucida Sans"/>
              <a:cs typeface="Lucida Sans"/>
            </a:endParaRPr>
          </a:p>
        </p:txBody>
      </p:sp>
      <p:sp>
        <p:nvSpPr>
          <p:cNvPr id="15420" name="Rectangle 60"/>
          <p:cNvSpPr>
            <a:spLocks noChangeArrowheads="1"/>
          </p:cNvSpPr>
          <p:nvPr/>
        </p:nvSpPr>
        <p:spPr bwMode="auto">
          <a:xfrm>
            <a:off x="21869400" y="5257800"/>
            <a:ext cx="11963400" cy="929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360000" tIns="360000" rIns="360000" bIns="360000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GB" sz="7200" b="1" dirty="0">
                <a:solidFill>
                  <a:srgbClr val="D1921E"/>
                </a:solidFill>
                <a:latin typeface="Lucida Sans"/>
              </a:rPr>
              <a:t>Results</a:t>
            </a:r>
          </a:p>
          <a:p>
            <a:pPr>
              <a:spcBef>
                <a:spcPct val="50000"/>
              </a:spcBef>
            </a:pPr>
            <a:r>
              <a:rPr lang="en-AU" sz="3000" b="1" i="1" dirty="0">
                <a:latin typeface="Lucida Sans"/>
                <a:cs typeface="Lucida Sans"/>
              </a:rPr>
              <a:t>Importing / inserting files…</a:t>
            </a:r>
          </a:p>
          <a:p>
            <a:pPr>
              <a:spcBef>
                <a:spcPct val="50000"/>
              </a:spcBef>
            </a:pPr>
            <a:r>
              <a:rPr lang="en-AU" sz="3200" dirty="0">
                <a:latin typeface="Lucida Sans"/>
                <a:cs typeface="Lucida Sans"/>
              </a:rPr>
              <a:t>Images such as photographs, graphs, diagrams, logos, etc., can be added to the poster.</a:t>
            </a:r>
          </a:p>
          <a:p>
            <a:pPr>
              <a:spcBef>
                <a:spcPct val="50000"/>
              </a:spcBef>
            </a:pPr>
            <a:r>
              <a:rPr lang="en-AU" sz="3200" dirty="0">
                <a:latin typeface="Lucida Sans"/>
                <a:cs typeface="Lucida Sans"/>
              </a:rPr>
              <a:t>To insert scanned images into your poster, go through the menus as follows: Insert / Picture / From File… then find the file on your computer, select it, and press OK.</a:t>
            </a:r>
          </a:p>
          <a:p>
            <a:pPr>
              <a:spcBef>
                <a:spcPct val="50000"/>
              </a:spcBef>
            </a:pPr>
            <a:r>
              <a:rPr lang="en-AU" sz="3200" dirty="0">
                <a:latin typeface="Lucida Sans"/>
                <a:cs typeface="Lucida Sans"/>
              </a:rPr>
              <a:t>The best type of image files to insert are JPEG or TIFF. JPEG is the preferred format.</a:t>
            </a:r>
          </a:p>
          <a:p>
            <a:pPr>
              <a:spcBef>
                <a:spcPct val="50000"/>
              </a:spcBef>
            </a:pPr>
            <a:r>
              <a:rPr lang="en-AU" sz="3200" b="1" dirty="0">
                <a:latin typeface="Lucida Sans"/>
                <a:cs typeface="Lucida Sans"/>
              </a:rPr>
              <a:t>Be aware</a:t>
            </a:r>
            <a:r>
              <a:rPr lang="en-AU" sz="3200" dirty="0">
                <a:latin typeface="Lucida Sans"/>
                <a:cs typeface="Lucida Sans"/>
              </a:rPr>
              <a:t> of the image size you are importing. The average </a:t>
            </a:r>
            <a:r>
              <a:rPr lang="en-AU" sz="3200" dirty="0" err="1">
                <a:latin typeface="Lucida Sans"/>
                <a:cs typeface="Lucida Sans"/>
              </a:rPr>
              <a:t>color</a:t>
            </a:r>
            <a:r>
              <a:rPr lang="en-AU" sz="3200" dirty="0">
                <a:latin typeface="Lucida Sans"/>
                <a:cs typeface="Lucida Sans"/>
              </a:rPr>
              <a:t> photo (5 x 7 inches at 180 dpi) would be about 3Mb </a:t>
            </a:r>
            <a:br>
              <a:rPr lang="en-AU" sz="3200" dirty="0">
                <a:latin typeface="Lucida Sans"/>
                <a:cs typeface="Lucida Sans"/>
              </a:rPr>
            </a:br>
            <a:r>
              <a:rPr lang="en-AU" sz="3200" dirty="0">
                <a:latin typeface="Lucida Sans"/>
                <a:cs typeface="Lucida Sans"/>
              </a:rPr>
              <a:t>(1Mb for B/W greyscale). </a:t>
            </a:r>
          </a:p>
          <a:p>
            <a:pPr>
              <a:spcBef>
                <a:spcPct val="50000"/>
              </a:spcBef>
            </a:pPr>
            <a:r>
              <a:rPr lang="en-AU" sz="3200" dirty="0">
                <a:latin typeface="Lucida Sans"/>
                <a:cs typeface="Lucida Sans"/>
              </a:rPr>
              <a:t>Do </a:t>
            </a:r>
            <a:r>
              <a:rPr lang="en-AU" sz="3200" b="1" dirty="0">
                <a:latin typeface="Lucida Sans"/>
                <a:cs typeface="Lucida Sans"/>
              </a:rPr>
              <a:t>not </a:t>
            </a:r>
            <a:r>
              <a:rPr lang="en-AU" sz="3200" dirty="0">
                <a:latin typeface="Lucida Sans"/>
                <a:cs typeface="Lucida Sans"/>
              </a:rPr>
              <a:t>use images from the web.</a:t>
            </a:r>
          </a:p>
          <a:p>
            <a:pPr>
              <a:spcBef>
                <a:spcPct val="50000"/>
              </a:spcBef>
            </a:pPr>
            <a:endParaRPr lang="en-AU" sz="3000" dirty="0">
              <a:latin typeface="Lucida Sans"/>
              <a:cs typeface="Lucida Sans"/>
            </a:endParaRPr>
          </a:p>
        </p:txBody>
      </p:sp>
      <p:sp>
        <p:nvSpPr>
          <p:cNvPr id="15426" name="Text Box 66"/>
          <p:cNvSpPr txBox="1">
            <a:spLocks noChangeArrowheads="1"/>
          </p:cNvSpPr>
          <p:nvPr/>
        </p:nvSpPr>
        <p:spPr bwMode="auto">
          <a:xfrm>
            <a:off x="22479000" y="27663202"/>
            <a:ext cx="5410200" cy="1902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80000" tIns="180000" rIns="180000" bIns="180000">
            <a:prstTxWarp prst="textNoShape">
              <a:avLst/>
            </a:prstTxWarp>
            <a:spAutoFit/>
          </a:bodyPr>
          <a:lstStyle/>
          <a:p>
            <a:pPr algn="r"/>
            <a:r>
              <a:rPr lang="en-AU" sz="2000" i="1" dirty="0">
                <a:latin typeface="Lucida Sans"/>
                <a:cs typeface="Lucida Sans"/>
              </a:rPr>
              <a:t>Captions to be set in Lucida Sans Italic, between 18 and 24 points. Right aligned if it refers to a figure on its left. Caption starts right at the top edge of the picture (graph or photo).</a:t>
            </a:r>
          </a:p>
        </p:txBody>
      </p:sp>
      <p:sp>
        <p:nvSpPr>
          <p:cNvPr id="15456" name="Text Box 96"/>
          <p:cNvSpPr txBox="1">
            <a:spLocks noChangeArrowheads="1"/>
          </p:cNvSpPr>
          <p:nvPr/>
        </p:nvSpPr>
        <p:spPr bwMode="auto">
          <a:xfrm>
            <a:off x="2133600" y="1295400"/>
            <a:ext cx="38938200" cy="2131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ts val="15720"/>
              </a:lnSpc>
            </a:pPr>
            <a:r>
              <a:rPr lang="en-US" sz="14000" b="1" dirty="0">
                <a:solidFill>
                  <a:srgbClr val="0059AB"/>
                </a:solidFill>
                <a:latin typeface="Calibri"/>
                <a:cs typeface="Arial Narrow"/>
              </a:rPr>
              <a:t>Put your poster headline in a bold condensed font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4800600" y="3581400"/>
            <a:ext cx="34151475" cy="227187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1600200" indent="-1600200" algn="l" defTabSz="42672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67100" indent="-1333500" algn="l" defTabSz="42672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1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2pPr>
            <a:lvl3pPr marL="5334000" indent="-1066800" algn="l" defTabSz="42672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2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3pPr>
            <a:lvl4pPr marL="7467600" indent="-1066800" algn="l" defTabSz="42672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93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4pPr>
            <a:lvl5pPr marL="9601200" indent="-1066800" algn="l" defTabSz="42672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3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5pPr>
            <a:lvl6pPr marL="10058400" indent="-1066800" algn="l" defTabSz="42672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3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10515600" indent="-1066800" algn="l" defTabSz="42672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3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10972800" indent="-1066800" algn="l" defTabSz="42672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3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11430000" indent="-1066800" algn="l" defTabSz="42672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3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marL="0" indent="0">
              <a:buNone/>
            </a:pPr>
            <a:r>
              <a:rPr lang="en-US" sz="8800" dirty="0">
                <a:solidFill>
                  <a:srgbClr val="D1921E"/>
                </a:solidFill>
                <a:latin typeface="Calibri"/>
              </a:rPr>
              <a:t>Subtitle here. Print at 100%. Graphics will not be cut off. </a:t>
            </a:r>
          </a:p>
        </p:txBody>
      </p:sp>
      <p:pic>
        <p:nvPicPr>
          <p:cNvPr id="4" name="Picture 3" descr="4H_post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87192" y="17830800"/>
            <a:ext cx="11951208" cy="119512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ANR48x48poster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0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ANR48x48poster.potx</Template>
  <TotalTime>861</TotalTime>
  <Words>504</Words>
  <Application>Microsoft Macintosh PowerPoint</Application>
  <PresentationFormat>Custom</PresentationFormat>
  <Paragraphs>35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4" baseType="lpstr">
      <vt:lpstr>ＭＳ Ｐゴシック</vt:lpstr>
      <vt:lpstr>Arial</vt:lpstr>
      <vt:lpstr>Arial Narrow</vt:lpstr>
      <vt:lpstr>Calibri</vt:lpstr>
      <vt:lpstr>Franklin Gothic Std Condensed</vt:lpstr>
      <vt:lpstr>Lucida Sans</vt:lpstr>
      <vt:lpstr>Monotype Sorts</vt:lpstr>
      <vt:lpstr>Myriad Pro Semibold</vt:lpstr>
      <vt:lpstr>Myriad Pro Semibold It</vt:lpstr>
      <vt:lpstr>Times New Roman</vt:lpstr>
      <vt:lpstr>Wingdings</vt:lpstr>
      <vt:lpstr>ANR48x48poster</vt:lpstr>
      <vt:lpstr>PowerPoint Presentation</vt:lpstr>
      <vt:lpstr>PowerPoint Presentation</vt:lpstr>
    </vt:vector>
  </TitlesOfParts>
  <Company>ANR Communication Services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Celeste</dc:creator>
  <cp:lastModifiedBy>Sandra J Osterman</cp:lastModifiedBy>
  <cp:revision>57</cp:revision>
  <cp:lastPrinted>2014-06-24T16:30:48Z</cp:lastPrinted>
  <dcterms:created xsi:type="dcterms:W3CDTF">2010-03-01T18:54:22Z</dcterms:created>
  <dcterms:modified xsi:type="dcterms:W3CDTF">2019-01-24T19:21:55Z</dcterms:modified>
</cp:coreProperties>
</file>