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62" r:id="rId2"/>
    <p:sldId id="263" r:id="rId3"/>
  </p:sldIdLst>
  <p:sldSz cx="43891200" cy="32918400"/>
  <p:notesSz cx="6888163" cy="100203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-11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-11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-11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-11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-110" charset="0"/>
        <a:ea typeface="+mn-ea"/>
        <a:cs typeface="+mn-cs"/>
      </a:defRPr>
    </a:lvl5pPr>
    <a:lvl6pPr marL="2286000" algn="l" defTabSz="457200" rtl="0" eaLnBrk="1" latinLnBrk="0" hangingPunct="1">
      <a:defRPr sz="2400" kern="1200">
        <a:solidFill>
          <a:schemeClr val="tx1"/>
        </a:solidFill>
        <a:latin typeface="Times New Roman" pitchFamily="-110" charset="0"/>
        <a:ea typeface="+mn-ea"/>
        <a:cs typeface="+mn-cs"/>
      </a:defRPr>
    </a:lvl6pPr>
    <a:lvl7pPr marL="2743200" algn="l" defTabSz="457200" rtl="0" eaLnBrk="1" latinLnBrk="0" hangingPunct="1">
      <a:defRPr sz="2400" kern="1200">
        <a:solidFill>
          <a:schemeClr val="tx1"/>
        </a:solidFill>
        <a:latin typeface="Times New Roman" pitchFamily="-110" charset="0"/>
        <a:ea typeface="+mn-ea"/>
        <a:cs typeface="+mn-cs"/>
      </a:defRPr>
    </a:lvl7pPr>
    <a:lvl8pPr marL="3200400" algn="l" defTabSz="457200" rtl="0" eaLnBrk="1" latinLnBrk="0" hangingPunct="1">
      <a:defRPr sz="2400" kern="1200">
        <a:solidFill>
          <a:schemeClr val="tx1"/>
        </a:solidFill>
        <a:latin typeface="Times New Roman" pitchFamily="-110" charset="0"/>
        <a:ea typeface="+mn-ea"/>
        <a:cs typeface="+mn-cs"/>
      </a:defRPr>
    </a:lvl8pPr>
    <a:lvl9pPr marL="3657600" algn="l" defTabSz="457200" rtl="0" eaLnBrk="1" latinLnBrk="0" hangingPunct="1">
      <a:defRPr sz="2400" kern="1200">
        <a:solidFill>
          <a:schemeClr val="tx1"/>
        </a:solidFill>
        <a:latin typeface="Times New Roman" pitchFamily="-11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9368">
          <p15:clr>
            <a:srgbClr val="A4A3A4"/>
          </p15:clr>
        </p15:guide>
        <p15:guide id="2" orient="horz" pos="5928">
          <p15:clr>
            <a:srgbClr val="A4A3A4"/>
          </p15:clr>
        </p15:guide>
        <p15:guide id="3" orient="horz" pos="4080">
          <p15:clr>
            <a:srgbClr val="A4A3A4"/>
          </p15:clr>
        </p15:guide>
        <p15:guide id="4" orient="horz" pos="6504">
          <p15:clr>
            <a:srgbClr val="A4A3A4"/>
          </p15:clr>
        </p15:guide>
        <p15:guide id="5" pos="720">
          <p15:clr>
            <a:srgbClr val="A4A3A4"/>
          </p15:clr>
        </p15:guide>
        <p15:guide id="6" pos="6912">
          <p15:clr>
            <a:srgbClr val="A4A3A4"/>
          </p15:clr>
        </p15:guide>
        <p15:guide id="7" pos="7392">
          <p15:clr>
            <a:srgbClr val="A4A3A4"/>
          </p15:clr>
        </p15:guide>
        <p15:guide id="8" pos="13584">
          <p15:clr>
            <a:srgbClr val="A4A3A4"/>
          </p15:clr>
        </p15:guide>
        <p15:guide id="9" pos="14064">
          <p15:clr>
            <a:srgbClr val="A4A3A4"/>
          </p15:clr>
        </p15:guide>
        <p15:guide id="10" pos="20256">
          <p15:clr>
            <a:srgbClr val="A4A3A4"/>
          </p15:clr>
        </p15:guide>
        <p15:guide id="11" pos="20736">
          <p15:clr>
            <a:srgbClr val="A4A3A4"/>
          </p15:clr>
        </p15:guide>
        <p15:guide id="12" pos="2692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clrMru>
    <a:srgbClr val="0F1151"/>
    <a:srgbClr val="2B98CA"/>
    <a:srgbClr val="D1921E"/>
    <a:srgbClr val="DBE6E6"/>
    <a:srgbClr val="C6E7F1"/>
    <a:srgbClr val="FAC464"/>
    <a:srgbClr val="F7AB1F"/>
    <a:srgbClr val="006699"/>
    <a:srgbClr val="CC3300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74"/>
  </p:normalViewPr>
  <p:slideViewPr>
    <p:cSldViewPr>
      <p:cViewPr>
        <p:scale>
          <a:sx n="30" d="100"/>
          <a:sy n="30" d="100"/>
        </p:scale>
        <p:origin x="1352" y="160"/>
      </p:cViewPr>
      <p:guideLst>
        <p:guide orient="horz" pos="19368"/>
        <p:guide orient="horz" pos="5928"/>
        <p:guide orient="horz" pos="4080"/>
        <p:guide orient="horz" pos="6504"/>
        <p:guide pos="720"/>
        <p:guide pos="6912"/>
        <p:guide pos="7392"/>
        <p:guide pos="13584"/>
        <p:guide pos="14064"/>
        <p:guide pos="20256"/>
        <p:guide pos="20736"/>
        <p:guide pos="2692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5" Type="http://schemas.openxmlformats.org/officeDocument/2006/relationships/handoutMaster" Target="handoutMasters/handoutMaster1.xml"/><Relationship Id="rId6" Type="http://schemas.openxmlformats.org/officeDocument/2006/relationships/presProps" Target="presProps.xml"/><Relationship Id="rId7" Type="http://schemas.openxmlformats.org/officeDocument/2006/relationships/viewProps" Target="viewProps.xml"/><Relationship Id="rId8" Type="http://schemas.openxmlformats.org/officeDocument/2006/relationships/theme" Target="theme/theme1.xml"/><Relationship Id="rId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4975" cy="52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569" tIns="44785" rIns="89569" bIns="44785" numCol="1" anchor="t" anchorCtr="0" compatLnSpc="1">
            <a:prstTxWarp prst="textNoShape">
              <a:avLst/>
            </a:prstTxWarp>
          </a:bodyPr>
          <a:lstStyle>
            <a:lvl1pPr defTabSz="896938">
              <a:defRPr sz="1200"/>
            </a:lvl1pPr>
          </a:lstStyle>
          <a:p>
            <a:endParaRPr lang="en-AU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67150" y="0"/>
            <a:ext cx="3048000" cy="52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569" tIns="44785" rIns="89569" bIns="44785" numCol="1" anchor="t" anchorCtr="0" compatLnSpc="1">
            <a:prstTxWarp prst="textNoShape">
              <a:avLst/>
            </a:prstTxWarp>
          </a:bodyPr>
          <a:lstStyle>
            <a:lvl1pPr algn="r" defTabSz="896938">
              <a:defRPr sz="1200"/>
            </a:lvl1pPr>
          </a:lstStyle>
          <a:p>
            <a:endParaRPr lang="en-AU"/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520238"/>
            <a:ext cx="29749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569" tIns="44785" rIns="89569" bIns="44785" numCol="1" anchor="b" anchorCtr="0" compatLnSpc="1">
            <a:prstTxWarp prst="textNoShape">
              <a:avLst/>
            </a:prstTxWarp>
          </a:bodyPr>
          <a:lstStyle>
            <a:lvl1pPr defTabSz="896938">
              <a:defRPr sz="1200"/>
            </a:lvl1pPr>
          </a:lstStyle>
          <a:p>
            <a:endParaRPr lang="en-AU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67150" y="9520238"/>
            <a:ext cx="30480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569" tIns="44785" rIns="89569" bIns="44785" numCol="1" anchor="b" anchorCtr="0" compatLnSpc="1">
            <a:prstTxWarp prst="textNoShape">
              <a:avLst/>
            </a:prstTxWarp>
          </a:bodyPr>
          <a:lstStyle>
            <a:lvl1pPr algn="r" defTabSz="896938">
              <a:defRPr sz="1200"/>
            </a:lvl1pPr>
          </a:lstStyle>
          <a:p>
            <a:fld id="{1D44E46B-14E7-A74C-AFCB-5C8898848020}" type="slidenum">
              <a:rPr lang="en-AU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42783720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4975" cy="52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569" tIns="44785" rIns="89569" bIns="44785" numCol="1" anchor="t" anchorCtr="0" compatLnSpc="1">
            <a:prstTxWarp prst="textNoShape">
              <a:avLst/>
            </a:prstTxWarp>
          </a:bodyPr>
          <a:lstStyle>
            <a:lvl1pPr defTabSz="896938">
              <a:defRPr sz="1200"/>
            </a:lvl1pPr>
          </a:lstStyle>
          <a:p>
            <a:endParaRPr lang="en-AU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67150" y="0"/>
            <a:ext cx="3048000" cy="52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569" tIns="44785" rIns="89569" bIns="44785" numCol="1" anchor="t" anchorCtr="0" compatLnSpc="1">
            <a:prstTxWarp prst="textNoShape">
              <a:avLst/>
            </a:prstTxWarp>
          </a:bodyPr>
          <a:lstStyle>
            <a:lvl1pPr algn="r" defTabSz="896938">
              <a:defRPr sz="1200"/>
            </a:lvl1pPr>
          </a:lstStyle>
          <a:p>
            <a:endParaRPr lang="en-AU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23925" y="749300"/>
            <a:ext cx="4997450" cy="37480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92175" y="4797425"/>
            <a:ext cx="5056188" cy="449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569" tIns="44785" rIns="89569" bIns="4478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AU"/>
              <a:t>Click to edit Master text styles</a:t>
            </a:r>
          </a:p>
          <a:p>
            <a:pPr lvl="1"/>
            <a:r>
              <a:rPr lang="en-AU"/>
              <a:t>Second level</a:t>
            </a:r>
          </a:p>
          <a:p>
            <a:pPr lvl="2"/>
            <a:r>
              <a:rPr lang="en-AU"/>
              <a:t>Third level</a:t>
            </a:r>
          </a:p>
          <a:p>
            <a:pPr lvl="3"/>
            <a:r>
              <a:rPr lang="en-AU"/>
              <a:t>Fourth level</a:t>
            </a:r>
          </a:p>
          <a:p>
            <a:pPr lvl="4"/>
            <a:r>
              <a:rPr lang="en-AU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520238"/>
            <a:ext cx="29749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569" tIns="44785" rIns="89569" bIns="44785" numCol="1" anchor="b" anchorCtr="0" compatLnSpc="1">
            <a:prstTxWarp prst="textNoShape">
              <a:avLst/>
            </a:prstTxWarp>
          </a:bodyPr>
          <a:lstStyle>
            <a:lvl1pPr defTabSz="896938">
              <a:defRPr sz="1200"/>
            </a:lvl1pPr>
          </a:lstStyle>
          <a:p>
            <a:endParaRPr lang="en-AU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67150" y="9520238"/>
            <a:ext cx="30480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569" tIns="44785" rIns="89569" bIns="44785" numCol="1" anchor="b" anchorCtr="0" compatLnSpc="1">
            <a:prstTxWarp prst="textNoShape">
              <a:avLst/>
            </a:prstTxWarp>
          </a:bodyPr>
          <a:lstStyle>
            <a:lvl1pPr algn="r" defTabSz="896938">
              <a:defRPr sz="1200"/>
            </a:lvl1pPr>
          </a:lstStyle>
          <a:p>
            <a:fld id="{FD615C79-DD55-904E-B4E0-B441B3751FEF}" type="slidenum">
              <a:rPr lang="en-AU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9800557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-110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-110" charset="0"/>
        <a:ea typeface="ＭＳ Ｐゴシック" pitchFamily="-110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-110" charset="0"/>
        <a:ea typeface="ＭＳ Ｐゴシック" pitchFamily="-110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-110" charset="0"/>
        <a:ea typeface="ＭＳ Ｐゴシック" pitchFamily="-110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-110" charset="0"/>
        <a:ea typeface="ＭＳ Ｐゴシック" pitchFamily="-110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Relationship Id="rId3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0" y="0"/>
            <a:ext cx="43891200" cy="32918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" name="Pentagon 4"/>
          <p:cNvSpPr/>
          <p:nvPr userDrawn="1"/>
        </p:nvSpPr>
        <p:spPr>
          <a:xfrm rot="10800000">
            <a:off x="40390344" y="-35948"/>
            <a:ext cx="3490831" cy="5522348"/>
          </a:xfrm>
          <a:prstGeom prst="homePlate">
            <a:avLst>
              <a:gd name="adj" fmla="val 47566"/>
            </a:avLst>
          </a:prstGeom>
          <a:solidFill>
            <a:srgbClr val="F3B63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 rot="16200000">
            <a:off x="31211534" y="18566366"/>
            <a:ext cx="22936201" cy="738664"/>
          </a:xfrm>
          <a:prstGeom prst="rect">
            <a:avLst/>
          </a:prstGeom>
          <a:noFill/>
          <a:effectLst/>
        </p:spPr>
        <p:txBody>
          <a:bodyPr wrap="square" lIns="182880" tIns="91440" rIns="182880" bIns="91440" rtlCol="0">
            <a:spAutoFit/>
          </a:bodyPr>
          <a:lstStyle/>
          <a:p>
            <a:pPr algn="ctr"/>
            <a:r>
              <a:rPr lang="es-ES" sz="3600" b="0" i="0" dirty="0" smtClean="0">
                <a:solidFill>
                  <a:srgbClr val="FF0000"/>
                </a:solidFill>
                <a:latin typeface="Myriad Pro Semibold It"/>
                <a:cs typeface="Myriad Pro Semibold It"/>
              </a:rPr>
              <a:t>Sistemas Alimentarios Sanos    </a:t>
            </a:r>
            <a:r>
              <a:rPr lang="es-ES" sz="3600" b="0" i="0" dirty="0" smtClean="0">
                <a:solidFill>
                  <a:srgbClr val="92D050"/>
                </a:solidFill>
                <a:latin typeface="Myriad Pro Semibold It"/>
                <a:cs typeface="Myriad Pro Semibold It"/>
              </a:rPr>
              <a:t>Medioambientes Saludables    </a:t>
            </a:r>
            <a:r>
              <a:rPr lang="es-ES" sz="3600" b="0" i="0" dirty="0" smtClean="0">
                <a:solidFill>
                  <a:srgbClr val="289BFF"/>
                </a:solidFill>
                <a:latin typeface="Myriad Pro Semibold It"/>
                <a:cs typeface="Myriad Pro Semibold It"/>
              </a:rPr>
              <a:t>Comunidades Saludables</a:t>
            </a:r>
            <a:r>
              <a:rPr lang="es-ES" sz="3600" b="0" i="0" dirty="0" smtClean="0">
                <a:solidFill>
                  <a:srgbClr val="FF0000"/>
                </a:solidFill>
                <a:latin typeface="Myriad Pro Semibold It"/>
                <a:cs typeface="Myriad Pro Semibold It"/>
              </a:rPr>
              <a:t>    </a:t>
            </a:r>
            <a:r>
              <a:rPr lang="es-ES" sz="3600" b="0" i="0" dirty="0" smtClean="0">
                <a:solidFill>
                  <a:srgbClr val="D48C22"/>
                </a:solidFill>
                <a:latin typeface="Myriad Pro Semibold It"/>
                <a:cs typeface="Myriad Pro Semibold It"/>
              </a:rPr>
              <a:t>Californianos Saludables</a:t>
            </a:r>
            <a:endParaRPr lang="es-ES" sz="3600" b="0" i="0" dirty="0">
              <a:solidFill>
                <a:srgbClr val="D48C22"/>
              </a:solidFill>
              <a:latin typeface="Myriad Pro Semibold It"/>
              <a:cs typeface="Myriad Pro Semibold It"/>
            </a:endParaRP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0" y="28879800"/>
            <a:ext cx="28498800" cy="2230056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</p:sldLayoutIdLst>
  <p:txStyles>
    <p:titleStyle>
      <a:lvl1pPr algn="ctr" defTabSz="4267200" rtl="0" eaLnBrk="1" fontAlgn="base" hangingPunct="1">
        <a:spcBef>
          <a:spcPct val="0"/>
        </a:spcBef>
        <a:spcAft>
          <a:spcPct val="0"/>
        </a:spcAft>
        <a:defRPr sz="20500">
          <a:solidFill>
            <a:schemeClr val="tx2"/>
          </a:solidFill>
          <a:latin typeface="+mj-lt"/>
          <a:ea typeface="+mj-ea"/>
          <a:cs typeface="+mj-cs"/>
        </a:defRPr>
      </a:lvl1pPr>
      <a:lvl2pPr algn="ctr" defTabSz="4267200" rtl="0" eaLnBrk="1" fontAlgn="base" hangingPunct="1">
        <a:spcBef>
          <a:spcPct val="0"/>
        </a:spcBef>
        <a:spcAft>
          <a:spcPct val="0"/>
        </a:spcAft>
        <a:defRPr sz="20500">
          <a:solidFill>
            <a:schemeClr val="tx2"/>
          </a:solidFill>
          <a:latin typeface="Times New Roman" pitchFamily="-110" charset="0"/>
        </a:defRPr>
      </a:lvl2pPr>
      <a:lvl3pPr algn="ctr" defTabSz="4267200" rtl="0" eaLnBrk="1" fontAlgn="base" hangingPunct="1">
        <a:spcBef>
          <a:spcPct val="0"/>
        </a:spcBef>
        <a:spcAft>
          <a:spcPct val="0"/>
        </a:spcAft>
        <a:defRPr sz="20500">
          <a:solidFill>
            <a:schemeClr val="tx2"/>
          </a:solidFill>
          <a:latin typeface="Times New Roman" pitchFamily="-110" charset="0"/>
        </a:defRPr>
      </a:lvl3pPr>
      <a:lvl4pPr algn="ctr" defTabSz="4267200" rtl="0" eaLnBrk="1" fontAlgn="base" hangingPunct="1">
        <a:spcBef>
          <a:spcPct val="0"/>
        </a:spcBef>
        <a:spcAft>
          <a:spcPct val="0"/>
        </a:spcAft>
        <a:defRPr sz="20500">
          <a:solidFill>
            <a:schemeClr val="tx2"/>
          </a:solidFill>
          <a:latin typeface="Times New Roman" pitchFamily="-110" charset="0"/>
        </a:defRPr>
      </a:lvl4pPr>
      <a:lvl5pPr algn="ctr" defTabSz="4267200" rtl="0" eaLnBrk="1" fontAlgn="base" hangingPunct="1">
        <a:spcBef>
          <a:spcPct val="0"/>
        </a:spcBef>
        <a:spcAft>
          <a:spcPct val="0"/>
        </a:spcAft>
        <a:defRPr sz="20500">
          <a:solidFill>
            <a:schemeClr val="tx2"/>
          </a:solidFill>
          <a:latin typeface="Times New Roman" pitchFamily="-110" charset="0"/>
        </a:defRPr>
      </a:lvl5pPr>
      <a:lvl6pPr marL="457200" algn="ctr" defTabSz="4267200" rtl="0" eaLnBrk="1" fontAlgn="base" hangingPunct="1">
        <a:spcBef>
          <a:spcPct val="0"/>
        </a:spcBef>
        <a:spcAft>
          <a:spcPct val="0"/>
        </a:spcAft>
        <a:defRPr sz="20500">
          <a:solidFill>
            <a:schemeClr val="tx2"/>
          </a:solidFill>
          <a:latin typeface="Times New Roman" pitchFamily="-110" charset="0"/>
        </a:defRPr>
      </a:lvl6pPr>
      <a:lvl7pPr marL="914400" algn="ctr" defTabSz="4267200" rtl="0" eaLnBrk="1" fontAlgn="base" hangingPunct="1">
        <a:spcBef>
          <a:spcPct val="0"/>
        </a:spcBef>
        <a:spcAft>
          <a:spcPct val="0"/>
        </a:spcAft>
        <a:defRPr sz="20500">
          <a:solidFill>
            <a:schemeClr val="tx2"/>
          </a:solidFill>
          <a:latin typeface="Times New Roman" pitchFamily="-110" charset="0"/>
        </a:defRPr>
      </a:lvl7pPr>
      <a:lvl8pPr marL="1371600" algn="ctr" defTabSz="4267200" rtl="0" eaLnBrk="1" fontAlgn="base" hangingPunct="1">
        <a:spcBef>
          <a:spcPct val="0"/>
        </a:spcBef>
        <a:spcAft>
          <a:spcPct val="0"/>
        </a:spcAft>
        <a:defRPr sz="20500">
          <a:solidFill>
            <a:schemeClr val="tx2"/>
          </a:solidFill>
          <a:latin typeface="Times New Roman" pitchFamily="-110" charset="0"/>
        </a:defRPr>
      </a:lvl8pPr>
      <a:lvl9pPr marL="1828800" algn="ctr" defTabSz="4267200" rtl="0" eaLnBrk="1" fontAlgn="base" hangingPunct="1">
        <a:spcBef>
          <a:spcPct val="0"/>
        </a:spcBef>
        <a:spcAft>
          <a:spcPct val="0"/>
        </a:spcAft>
        <a:defRPr sz="20500">
          <a:solidFill>
            <a:schemeClr val="tx2"/>
          </a:solidFill>
          <a:latin typeface="Times New Roman" pitchFamily="-110" charset="0"/>
        </a:defRPr>
      </a:lvl9pPr>
    </p:titleStyle>
    <p:bodyStyle>
      <a:lvl1pPr marL="1600200" indent="-1600200" algn="l" defTabSz="4267200" rtl="0" eaLnBrk="1" fontAlgn="base" hangingPunct="1">
        <a:spcBef>
          <a:spcPct val="20000"/>
        </a:spcBef>
        <a:spcAft>
          <a:spcPct val="0"/>
        </a:spcAft>
        <a:buChar char="•"/>
        <a:defRPr sz="14900">
          <a:solidFill>
            <a:schemeClr val="tx1"/>
          </a:solidFill>
          <a:latin typeface="+mn-lt"/>
          <a:ea typeface="+mn-ea"/>
          <a:cs typeface="+mn-cs"/>
        </a:defRPr>
      </a:lvl1pPr>
      <a:lvl2pPr marL="3467100" indent="-1333500" algn="l" defTabSz="4267200" rtl="0" eaLnBrk="1" fontAlgn="base" hangingPunct="1">
        <a:spcBef>
          <a:spcPct val="20000"/>
        </a:spcBef>
        <a:spcAft>
          <a:spcPct val="0"/>
        </a:spcAft>
        <a:buChar char="–"/>
        <a:defRPr sz="13100">
          <a:solidFill>
            <a:schemeClr val="tx1"/>
          </a:solidFill>
          <a:latin typeface="+mn-lt"/>
          <a:ea typeface="ＭＳ Ｐゴシック" pitchFamily="-110" charset="-128"/>
        </a:defRPr>
      </a:lvl2pPr>
      <a:lvl3pPr marL="5334000" indent="-1066800" algn="l" defTabSz="4267200" rtl="0" eaLnBrk="1" fontAlgn="base" hangingPunct="1">
        <a:spcBef>
          <a:spcPct val="20000"/>
        </a:spcBef>
        <a:spcAft>
          <a:spcPct val="0"/>
        </a:spcAft>
        <a:buChar char="•"/>
        <a:defRPr sz="11200">
          <a:solidFill>
            <a:schemeClr val="tx1"/>
          </a:solidFill>
          <a:latin typeface="+mn-lt"/>
          <a:ea typeface="ＭＳ Ｐゴシック" pitchFamily="-110" charset="-128"/>
        </a:defRPr>
      </a:lvl3pPr>
      <a:lvl4pPr marL="7467600" indent="-1066800" algn="l" defTabSz="4267200" rtl="0" eaLnBrk="1" fontAlgn="base" hangingPunct="1">
        <a:spcBef>
          <a:spcPct val="20000"/>
        </a:spcBef>
        <a:spcAft>
          <a:spcPct val="0"/>
        </a:spcAft>
        <a:buChar char="–"/>
        <a:defRPr sz="9300">
          <a:solidFill>
            <a:schemeClr val="tx1"/>
          </a:solidFill>
          <a:latin typeface="+mn-lt"/>
          <a:ea typeface="ＭＳ Ｐゴシック" pitchFamily="-110" charset="-128"/>
        </a:defRPr>
      </a:lvl4pPr>
      <a:lvl5pPr marL="9601200" indent="-1066800" algn="l" defTabSz="4267200" rtl="0" eaLnBrk="1" fontAlgn="base" hangingPunct="1">
        <a:spcBef>
          <a:spcPct val="20000"/>
        </a:spcBef>
        <a:spcAft>
          <a:spcPct val="0"/>
        </a:spcAft>
        <a:buChar char="»"/>
        <a:defRPr sz="9300">
          <a:solidFill>
            <a:schemeClr val="tx1"/>
          </a:solidFill>
          <a:latin typeface="+mn-lt"/>
          <a:ea typeface="ＭＳ Ｐゴシック" pitchFamily="-110" charset="-128"/>
        </a:defRPr>
      </a:lvl5pPr>
      <a:lvl6pPr marL="10058400" indent="-1066800" algn="l" defTabSz="4267200" rtl="0" eaLnBrk="1" fontAlgn="base" hangingPunct="1">
        <a:spcBef>
          <a:spcPct val="20000"/>
        </a:spcBef>
        <a:spcAft>
          <a:spcPct val="0"/>
        </a:spcAft>
        <a:buChar char="»"/>
        <a:defRPr sz="9300">
          <a:solidFill>
            <a:schemeClr val="tx1"/>
          </a:solidFill>
          <a:latin typeface="+mn-lt"/>
          <a:ea typeface="ＭＳ Ｐゴシック" pitchFamily="-110" charset="-128"/>
        </a:defRPr>
      </a:lvl6pPr>
      <a:lvl7pPr marL="10515600" indent="-1066800" algn="l" defTabSz="4267200" rtl="0" eaLnBrk="1" fontAlgn="base" hangingPunct="1">
        <a:spcBef>
          <a:spcPct val="20000"/>
        </a:spcBef>
        <a:spcAft>
          <a:spcPct val="0"/>
        </a:spcAft>
        <a:buChar char="»"/>
        <a:defRPr sz="9300">
          <a:solidFill>
            <a:schemeClr val="tx1"/>
          </a:solidFill>
          <a:latin typeface="+mn-lt"/>
          <a:ea typeface="ＭＳ Ｐゴシック" pitchFamily="-110" charset="-128"/>
        </a:defRPr>
      </a:lvl7pPr>
      <a:lvl8pPr marL="10972800" indent="-1066800" algn="l" defTabSz="4267200" rtl="0" eaLnBrk="1" fontAlgn="base" hangingPunct="1">
        <a:spcBef>
          <a:spcPct val="20000"/>
        </a:spcBef>
        <a:spcAft>
          <a:spcPct val="0"/>
        </a:spcAft>
        <a:buChar char="»"/>
        <a:defRPr sz="9300">
          <a:solidFill>
            <a:schemeClr val="tx1"/>
          </a:solidFill>
          <a:latin typeface="+mn-lt"/>
          <a:ea typeface="ＭＳ Ｐゴシック" pitchFamily="-110" charset="-128"/>
        </a:defRPr>
      </a:lvl8pPr>
      <a:lvl9pPr marL="11430000" indent="-1066800" algn="l" defTabSz="4267200" rtl="0" eaLnBrk="1" fontAlgn="base" hangingPunct="1">
        <a:spcBef>
          <a:spcPct val="20000"/>
        </a:spcBef>
        <a:spcAft>
          <a:spcPct val="0"/>
        </a:spcAft>
        <a:buChar char="»"/>
        <a:defRPr sz="9300">
          <a:solidFill>
            <a:schemeClr val="tx1"/>
          </a:solidFill>
          <a:latin typeface="+mn-lt"/>
          <a:ea typeface="ＭＳ Ｐゴシック" pitchFamily="-110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4H_poster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87192" y="17830800"/>
            <a:ext cx="11951208" cy="11951208"/>
          </a:xfrm>
          <a:prstGeom prst="rect">
            <a:avLst/>
          </a:prstGeom>
        </p:spPr>
      </p:pic>
      <p:sp>
        <p:nvSpPr>
          <p:cNvPr id="13" name="Text Box 8"/>
          <p:cNvSpPr txBox="1">
            <a:spLocks noChangeArrowheads="1"/>
          </p:cNvSpPr>
          <p:nvPr/>
        </p:nvSpPr>
        <p:spPr bwMode="auto">
          <a:xfrm>
            <a:off x="34213800" y="7181850"/>
            <a:ext cx="7696200" cy="813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360000" tIns="360000" rIns="360000" bIns="360000">
            <a:prstTxWarp prst="textNoShape">
              <a:avLst/>
            </a:prstTxWarp>
          </a:bodyPr>
          <a:lstStyle/>
          <a:p>
            <a:pPr algn="ctr">
              <a:spcBef>
                <a:spcPct val="20000"/>
              </a:spcBef>
            </a:pPr>
            <a:r>
              <a:rPr lang="es-ES" sz="4800" dirty="0" smtClean="0">
                <a:solidFill>
                  <a:srgbClr val="2B98CA"/>
                </a:solidFill>
                <a:latin typeface="Franklin Gothic Std Condensed"/>
                <a:cs typeface="Franklin Gothic Std Condensed"/>
              </a:rPr>
              <a:t>El nombre o nombres del autor o autores </a:t>
            </a:r>
            <a:br>
              <a:rPr lang="es-ES" sz="4800" dirty="0" smtClean="0">
                <a:solidFill>
                  <a:srgbClr val="2B98CA"/>
                </a:solidFill>
                <a:latin typeface="Franklin Gothic Std Condensed"/>
                <a:cs typeface="Franklin Gothic Std Condensed"/>
              </a:rPr>
            </a:br>
            <a:r>
              <a:rPr lang="es-ES" sz="4800" dirty="0" smtClean="0">
                <a:solidFill>
                  <a:srgbClr val="2B98CA"/>
                </a:solidFill>
                <a:latin typeface="Franklin Gothic Std Condensed"/>
                <a:cs typeface="Franklin Gothic Std Condensed"/>
              </a:rPr>
              <a:t>va aquí</a:t>
            </a:r>
            <a:br>
              <a:rPr lang="es-ES" sz="4800" dirty="0" smtClean="0">
                <a:solidFill>
                  <a:srgbClr val="2B98CA"/>
                </a:solidFill>
                <a:latin typeface="Franklin Gothic Std Condensed"/>
                <a:cs typeface="Franklin Gothic Std Condensed"/>
              </a:rPr>
            </a:br>
            <a:r>
              <a:rPr lang="es-ES" sz="4800" dirty="0" smtClean="0">
                <a:solidFill>
                  <a:srgbClr val="2B98CA"/>
                </a:solidFill>
                <a:latin typeface="Franklin Gothic Std Condensed"/>
                <a:cs typeface="Franklin Gothic Std Condensed"/>
              </a:rPr>
              <a:t>Su cargo(s)</a:t>
            </a:r>
            <a:br>
              <a:rPr lang="es-ES" sz="4800" dirty="0" smtClean="0">
                <a:solidFill>
                  <a:srgbClr val="2B98CA"/>
                </a:solidFill>
                <a:latin typeface="Franklin Gothic Std Condensed"/>
                <a:cs typeface="Franklin Gothic Std Condensed"/>
              </a:rPr>
            </a:br>
            <a:r>
              <a:rPr lang="es-ES" sz="4800" dirty="0" smtClean="0">
                <a:solidFill>
                  <a:srgbClr val="2B98CA"/>
                </a:solidFill>
                <a:latin typeface="Franklin Gothic Std Condensed"/>
                <a:cs typeface="Franklin Gothic Std Condensed"/>
              </a:rPr>
              <a:t>va aquí</a:t>
            </a:r>
          </a:p>
          <a:p>
            <a:pPr algn="ctr">
              <a:spcBef>
                <a:spcPct val="20000"/>
              </a:spcBef>
            </a:pPr>
            <a:r>
              <a:rPr lang="es-ES" sz="4800" dirty="0" smtClean="0">
                <a:solidFill>
                  <a:srgbClr val="2B98CA"/>
                </a:solidFill>
                <a:latin typeface="Franklin Gothic Std Condensed"/>
                <a:cs typeface="Franklin Gothic Std Condensed"/>
              </a:rPr>
              <a:t>El nombre o nombres del autor o autores </a:t>
            </a:r>
            <a:br>
              <a:rPr lang="es-ES" sz="4800" dirty="0" smtClean="0">
                <a:solidFill>
                  <a:srgbClr val="2B98CA"/>
                </a:solidFill>
                <a:latin typeface="Franklin Gothic Std Condensed"/>
                <a:cs typeface="Franklin Gothic Std Condensed"/>
              </a:rPr>
            </a:br>
            <a:r>
              <a:rPr lang="es-ES" sz="4800" dirty="0" smtClean="0">
                <a:solidFill>
                  <a:srgbClr val="2B98CA"/>
                </a:solidFill>
                <a:latin typeface="Franklin Gothic Std Condensed"/>
                <a:cs typeface="Franklin Gothic Std Condensed"/>
              </a:rPr>
              <a:t>va aquí</a:t>
            </a:r>
            <a:br>
              <a:rPr lang="es-ES" sz="4800" dirty="0" smtClean="0">
                <a:solidFill>
                  <a:srgbClr val="2B98CA"/>
                </a:solidFill>
                <a:latin typeface="Franklin Gothic Std Condensed"/>
                <a:cs typeface="Franklin Gothic Std Condensed"/>
              </a:rPr>
            </a:br>
            <a:r>
              <a:rPr lang="es-ES" sz="4800" dirty="0" smtClean="0">
                <a:solidFill>
                  <a:srgbClr val="2B98CA"/>
                </a:solidFill>
                <a:latin typeface="Franklin Gothic Std Condensed"/>
                <a:cs typeface="Franklin Gothic Std Condensed"/>
              </a:rPr>
              <a:t>Su cargo(s) </a:t>
            </a:r>
            <a:br>
              <a:rPr lang="es-ES" sz="4800" dirty="0" smtClean="0">
                <a:solidFill>
                  <a:srgbClr val="2B98CA"/>
                </a:solidFill>
                <a:latin typeface="Franklin Gothic Std Condensed"/>
                <a:cs typeface="Franklin Gothic Std Condensed"/>
              </a:rPr>
            </a:br>
            <a:r>
              <a:rPr lang="es-ES" sz="4800" dirty="0" smtClean="0">
                <a:solidFill>
                  <a:srgbClr val="2B98CA"/>
                </a:solidFill>
                <a:latin typeface="Franklin Gothic Std Condensed"/>
                <a:cs typeface="Franklin Gothic Std Condensed"/>
              </a:rPr>
              <a:t>va aquí</a:t>
            </a:r>
          </a:p>
          <a:p>
            <a:pPr algn="ctr">
              <a:spcBef>
                <a:spcPct val="20000"/>
              </a:spcBef>
            </a:pPr>
            <a:endParaRPr lang="en-GB" sz="3600" dirty="0">
              <a:solidFill>
                <a:srgbClr val="000090"/>
              </a:solidFill>
              <a:latin typeface="Arial" pitchFamily="-110" charset="0"/>
            </a:endParaRPr>
          </a:p>
        </p:txBody>
      </p:sp>
      <p:sp>
        <p:nvSpPr>
          <p:cNvPr id="14" name="Rectangle 55"/>
          <p:cNvSpPr>
            <a:spLocks noChangeArrowheads="1"/>
          </p:cNvSpPr>
          <p:nvPr/>
        </p:nvSpPr>
        <p:spPr bwMode="auto">
          <a:xfrm>
            <a:off x="25755600" y="16002000"/>
            <a:ext cx="14706600" cy="12954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lIns="360000" tIns="360000" rIns="360000" bIns="360000">
            <a:prstTxWarp prst="textNoShape">
              <a:avLst/>
            </a:prstTxWarp>
          </a:bodyPr>
          <a:lstStyle/>
          <a:p>
            <a:pPr algn="r">
              <a:spcBef>
                <a:spcPct val="50000"/>
              </a:spcBef>
            </a:pPr>
            <a:r>
              <a:rPr lang="es-ES" sz="2200" b="1" dirty="0" smtClean="0">
                <a:solidFill>
                  <a:srgbClr val="000090"/>
                </a:solidFill>
                <a:latin typeface="Lucida Sans"/>
                <a:cs typeface="Lucida Sans"/>
              </a:rPr>
              <a:t>Reconocimiento</a:t>
            </a:r>
            <a:r>
              <a:rPr lang="en-GB" sz="2200" b="1" dirty="0" smtClean="0">
                <a:solidFill>
                  <a:srgbClr val="000090"/>
                </a:solidFill>
                <a:latin typeface="Lucida Sans"/>
                <a:cs typeface="Lucida Sans"/>
              </a:rPr>
              <a:t>  </a:t>
            </a:r>
            <a:r>
              <a:rPr lang="es-ES_tradnl" sz="2000" i="1" dirty="0">
                <a:latin typeface="Lucida Sans"/>
                <a:cs typeface="Lucida Sans"/>
              </a:rPr>
              <a:t>este formato para cartel fue creado por la unidad de ilustración médica del Hospital Prince of </a:t>
            </a:r>
            <a:r>
              <a:rPr lang="es-ES_tradnl" sz="2000" i="1" dirty="0" err="1">
                <a:latin typeface="Lucida Sans"/>
                <a:cs typeface="Lucida Sans"/>
              </a:rPr>
              <a:t>Wales</a:t>
            </a:r>
            <a:r>
              <a:rPr lang="es-ES_tradnl" sz="2000" i="1" dirty="0">
                <a:latin typeface="Lucida Sans"/>
                <a:cs typeface="Lucida Sans"/>
              </a:rPr>
              <a:t>, Universidad de New South </a:t>
            </a:r>
            <a:r>
              <a:rPr lang="es-ES_tradnl" sz="2000" i="1" dirty="0" err="1">
                <a:latin typeface="Lucida Sans"/>
                <a:cs typeface="Lucida Sans"/>
              </a:rPr>
              <a:t>Wales</a:t>
            </a:r>
            <a:r>
              <a:rPr lang="es-ES_tradnl" sz="2000" i="1" dirty="0" smtClean="0">
                <a:latin typeface="Lucida Sans"/>
                <a:cs typeface="Lucida Sans"/>
              </a:rPr>
              <a:t>, </a:t>
            </a:r>
            <a:r>
              <a:rPr lang="es-ES_tradnl" sz="2000" i="1" dirty="0" err="1" smtClean="0">
                <a:latin typeface="Lucida Sans"/>
                <a:cs typeface="Lucida Sans"/>
              </a:rPr>
              <a:t>Sidney</a:t>
            </a:r>
            <a:r>
              <a:rPr lang="es-ES_tradnl" sz="2000" i="1" dirty="0" smtClean="0">
                <a:latin typeface="Lucida Sans"/>
                <a:cs typeface="Lucida Sans"/>
              </a:rPr>
              <a:t>,  </a:t>
            </a:r>
            <a:r>
              <a:rPr lang="es-ES_tradnl" sz="2000" i="1" dirty="0">
                <a:latin typeface="Lucida Sans"/>
                <a:cs typeface="Lucida Sans"/>
              </a:rPr>
              <a:t>Australia y editado para nuestro uso. </a:t>
            </a:r>
            <a:endParaRPr lang="en-US" sz="2000" i="1" dirty="0">
              <a:solidFill>
                <a:srgbClr val="CC3300"/>
              </a:solidFill>
              <a:latin typeface="Lucida Sans"/>
              <a:cs typeface="Lucida Sans"/>
            </a:endParaRPr>
          </a:p>
        </p:txBody>
      </p:sp>
      <p:sp>
        <p:nvSpPr>
          <p:cNvPr id="16" name="Rectangle 56"/>
          <p:cNvSpPr>
            <a:spLocks noChangeArrowheads="1"/>
          </p:cNvSpPr>
          <p:nvPr/>
        </p:nvSpPr>
        <p:spPr bwMode="auto">
          <a:xfrm>
            <a:off x="11811000" y="16992600"/>
            <a:ext cx="9906000" cy="7315200"/>
          </a:xfrm>
          <a:prstGeom prst="rect">
            <a:avLst/>
          </a:prstGeom>
          <a:solidFill>
            <a:srgbClr val="FFFFFF"/>
          </a:solidFill>
          <a:ln w="12700" cmpd="sng">
            <a:solidFill>
              <a:srgbClr val="D1921E"/>
            </a:solidFill>
            <a:miter lim="800000"/>
            <a:headEnd/>
            <a:tailEnd/>
          </a:ln>
          <a:effectLst/>
        </p:spPr>
        <p:txBody>
          <a:bodyPr lIns="360000" tIns="360000" rIns="360000" bIns="360000">
            <a:prstTxWarp prst="textNoShape">
              <a:avLst/>
            </a:prstTxWarp>
          </a:bodyPr>
          <a:lstStyle/>
          <a:p>
            <a:pPr>
              <a:spcBef>
                <a:spcPct val="50000"/>
              </a:spcBef>
            </a:pPr>
            <a:r>
              <a:rPr lang="es-ES" sz="3200" b="1" i="1" dirty="0" smtClean="0">
                <a:latin typeface="Lucida Sans"/>
                <a:cs typeface="Lucida Sans"/>
              </a:rPr>
              <a:t>Notas acerca de las gráficas…</a:t>
            </a:r>
          </a:p>
          <a:p>
            <a:pPr>
              <a:spcBef>
                <a:spcPct val="50000"/>
              </a:spcBef>
            </a:pPr>
            <a:r>
              <a:rPr lang="es-ES_tradnl" sz="3000" dirty="0" smtClean="0">
                <a:latin typeface="Lucida Sans"/>
                <a:cs typeface="Lucida Sans"/>
              </a:rPr>
              <a:t>Para </a:t>
            </a:r>
            <a:r>
              <a:rPr lang="es-ES_tradnl" sz="3000" dirty="0">
                <a:latin typeface="Lucida Sans"/>
                <a:cs typeface="Lucida Sans"/>
              </a:rPr>
              <a:t>gráficas </a:t>
            </a:r>
            <a:r>
              <a:rPr lang="es-ES_tradnl" sz="3000" dirty="0" smtClean="0">
                <a:latin typeface="Lucida Sans"/>
                <a:cs typeface="Lucida Sans"/>
              </a:rPr>
              <a:t>sencillas, </a:t>
            </a:r>
            <a:r>
              <a:rPr lang="es-ES_tradnl" sz="3000" dirty="0">
                <a:latin typeface="Lucida Sans"/>
                <a:cs typeface="Lucida Sans"/>
              </a:rPr>
              <a:t>use MS Excel o la gráfica directamente en PowerPoint</a:t>
            </a:r>
            <a:endParaRPr lang="en-US" sz="3000" dirty="0">
              <a:latin typeface="Lucida Sans"/>
              <a:cs typeface="Lucida Sans"/>
            </a:endParaRPr>
          </a:p>
          <a:p>
            <a:pPr>
              <a:spcBef>
                <a:spcPct val="50000"/>
              </a:spcBef>
            </a:pPr>
            <a:r>
              <a:rPr lang="es-ES_tradnl" sz="3000" dirty="0">
                <a:latin typeface="Lucida Sans"/>
                <a:cs typeface="Lucida Sans"/>
              </a:rPr>
              <a:t>La gráficas preparadas en programas científicos (por ej. </a:t>
            </a:r>
            <a:r>
              <a:rPr lang="es-ES_tradnl" sz="3000" i="1" dirty="0">
                <a:latin typeface="Lucida Sans"/>
                <a:cs typeface="Lucida Sans"/>
              </a:rPr>
              <a:t>Sigma </a:t>
            </a:r>
            <a:r>
              <a:rPr lang="es-ES_tradnl" sz="3000" i="1" dirty="0" err="1">
                <a:latin typeface="Lucida Sans"/>
                <a:cs typeface="Lucida Sans"/>
              </a:rPr>
              <a:t>Plot</a:t>
            </a:r>
            <a:r>
              <a:rPr lang="es-ES_tradnl" sz="3000" i="1" dirty="0">
                <a:latin typeface="Lucida Sans"/>
                <a:cs typeface="Lucida Sans"/>
              </a:rPr>
              <a:t>, </a:t>
            </a:r>
            <a:r>
              <a:rPr lang="es-ES_tradnl" sz="3000" i="1" dirty="0" err="1">
                <a:latin typeface="Lucida Sans"/>
                <a:cs typeface="Lucida Sans"/>
              </a:rPr>
              <a:t>Prism</a:t>
            </a:r>
            <a:r>
              <a:rPr lang="es-ES_tradnl" sz="3000" i="1" dirty="0">
                <a:latin typeface="Lucida Sans"/>
                <a:cs typeface="Lucida Sans"/>
              </a:rPr>
              <a:t>, SPSS, </a:t>
            </a:r>
            <a:r>
              <a:rPr lang="es-ES_tradnl" sz="3000" i="1" dirty="0" err="1">
                <a:latin typeface="Lucida Sans"/>
                <a:cs typeface="Lucida Sans"/>
              </a:rPr>
              <a:t>Statistical</a:t>
            </a:r>
            <a:r>
              <a:rPr lang="es-ES_tradnl" sz="3000" dirty="0">
                <a:latin typeface="Lucida Sans"/>
                <a:cs typeface="Lucida Sans"/>
              </a:rPr>
              <a:t>) se deben guardar como JPEG o TIFF, si es posible</a:t>
            </a:r>
            <a:r>
              <a:rPr lang="es-ES_tradnl" sz="3000" dirty="0" smtClean="0"/>
              <a:t>.</a:t>
            </a:r>
            <a:endParaRPr lang="en-US" sz="3000" dirty="0"/>
          </a:p>
        </p:txBody>
      </p:sp>
      <p:sp>
        <p:nvSpPr>
          <p:cNvPr id="17" name="Rectangle 57"/>
          <p:cNvSpPr>
            <a:spLocks noChangeArrowheads="1"/>
          </p:cNvSpPr>
          <p:nvPr/>
        </p:nvSpPr>
        <p:spPr bwMode="auto">
          <a:xfrm>
            <a:off x="990600" y="16992600"/>
            <a:ext cx="9372600" cy="10210802"/>
          </a:xfrm>
          <a:prstGeom prst="rect">
            <a:avLst/>
          </a:prstGeom>
          <a:solidFill>
            <a:srgbClr val="FFFFFF"/>
          </a:solidFill>
          <a:ln w="12700" cmpd="sng">
            <a:solidFill>
              <a:srgbClr val="D1921E"/>
            </a:solidFill>
            <a:miter lim="800000"/>
            <a:headEnd/>
            <a:tailEnd/>
          </a:ln>
          <a:effectLst/>
        </p:spPr>
        <p:txBody>
          <a:bodyPr lIns="360000" tIns="360000" rIns="360000" bIns="360000">
            <a:prstTxWarp prst="textNoShape">
              <a:avLst/>
            </a:prstTxWarp>
          </a:bodyPr>
          <a:lstStyle/>
          <a:p>
            <a:pPr>
              <a:spcBef>
                <a:spcPct val="50000"/>
              </a:spcBef>
            </a:pPr>
            <a:r>
              <a:rPr lang="es-ES" sz="4800" b="1" dirty="0" smtClean="0">
                <a:solidFill>
                  <a:srgbClr val="D1921E"/>
                </a:solidFill>
                <a:latin typeface="Lucida Sans"/>
                <a:cs typeface="Lucida Sans"/>
              </a:rPr>
              <a:t>Objetivo</a:t>
            </a:r>
          </a:p>
          <a:p>
            <a:pPr>
              <a:spcBef>
                <a:spcPct val="40000"/>
              </a:spcBef>
            </a:pPr>
            <a:r>
              <a:rPr lang="es-ES" sz="3000" dirty="0" smtClean="0">
                <a:latin typeface="Lucida Sans"/>
                <a:cs typeface="Lucida Sans"/>
              </a:rPr>
              <a:t>Cómo usar este modelo de un póster…</a:t>
            </a:r>
          </a:p>
          <a:p>
            <a:pPr>
              <a:spcBef>
                <a:spcPct val="40000"/>
              </a:spcBef>
            </a:pPr>
            <a:r>
              <a:rPr lang="es-ES" sz="3000" dirty="0" smtClean="0">
                <a:latin typeface="Lucida Sans"/>
                <a:cs typeface="Lucida Sans"/>
              </a:rPr>
              <a:t>Simplemente resalte este texto y reemplácelo escribiendo su propio texto, o copie y pegue su texto de un documento MS Word o de una presentación en PowerPoint.</a:t>
            </a:r>
          </a:p>
          <a:p>
            <a:pPr>
              <a:spcBef>
                <a:spcPct val="40000"/>
              </a:spcBef>
            </a:pPr>
            <a:r>
              <a:rPr lang="es-ES" sz="3000" dirty="0" smtClean="0">
                <a:latin typeface="Lucida Sans"/>
                <a:cs typeface="Lucida Sans"/>
              </a:rPr>
              <a:t>La fuente del cuerpo del texto debe ser entre 24 y 32 puntos. Use Arial, Helvética, Lucida Sans, o una fuente equivalente. </a:t>
            </a:r>
          </a:p>
          <a:p>
            <a:pPr>
              <a:spcBef>
                <a:spcPct val="40000"/>
              </a:spcBef>
            </a:pPr>
            <a:r>
              <a:rPr lang="es-ES" sz="3000" dirty="0" smtClean="0">
                <a:latin typeface="Lucida Sans"/>
                <a:cs typeface="Lucida Sans"/>
              </a:rPr>
              <a:t>Mantenga el texto alineado a la izquierda; </a:t>
            </a:r>
            <a:r>
              <a:rPr lang="es-ES" sz="3000" b="1" dirty="0" smtClean="0">
                <a:latin typeface="Lucida Sans"/>
                <a:cs typeface="Lucida Sans"/>
              </a:rPr>
              <a:t>No</a:t>
            </a:r>
            <a:r>
              <a:rPr lang="es-ES" sz="3000" dirty="0" smtClean="0">
                <a:latin typeface="Lucida Sans"/>
                <a:cs typeface="Lucida Sans"/>
              </a:rPr>
              <a:t> justifique el texto.</a:t>
            </a:r>
          </a:p>
          <a:p>
            <a:pPr>
              <a:spcBef>
                <a:spcPct val="40000"/>
              </a:spcBef>
            </a:pPr>
            <a:r>
              <a:rPr lang="es-ES" sz="3000" dirty="0" smtClean="0">
                <a:latin typeface="Lucida Sans"/>
                <a:cs typeface="Lucida Sans"/>
              </a:rPr>
              <a:t>Puede cambiar el color del texto, título y fondo del póster a uno que sea de su preferencia.</a:t>
            </a:r>
          </a:p>
          <a:p>
            <a:pPr>
              <a:spcBef>
                <a:spcPct val="40000"/>
              </a:spcBef>
            </a:pPr>
            <a:endParaRPr lang="es-ES" sz="3200" dirty="0">
              <a:latin typeface="Lucida Sans"/>
              <a:cs typeface="Lucida Sans"/>
            </a:endParaRPr>
          </a:p>
        </p:txBody>
      </p:sp>
      <p:sp>
        <p:nvSpPr>
          <p:cNvPr id="18" name="Rectangle 58"/>
          <p:cNvSpPr>
            <a:spLocks noChangeArrowheads="1"/>
          </p:cNvSpPr>
          <p:nvPr/>
        </p:nvSpPr>
        <p:spPr bwMode="auto">
          <a:xfrm>
            <a:off x="990600" y="5314950"/>
            <a:ext cx="9906000" cy="112966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lIns="360000" tIns="360000" rIns="360000" bIns="360000">
            <a:prstTxWarp prst="textNoShape">
              <a:avLst/>
            </a:prstTxWarp>
          </a:bodyPr>
          <a:lstStyle/>
          <a:p>
            <a:pPr>
              <a:spcBef>
                <a:spcPct val="50000"/>
              </a:spcBef>
            </a:pPr>
            <a:r>
              <a:rPr lang="es-ES" sz="7200" b="1" dirty="0" smtClean="0">
                <a:solidFill>
                  <a:srgbClr val="D1921E"/>
                </a:solidFill>
                <a:latin typeface="Lucida Sans"/>
              </a:rPr>
              <a:t>Introducción</a:t>
            </a:r>
          </a:p>
          <a:p>
            <a:pPr>
              <a:spcBef>
                <a:spcPct val="50000"/>
              </a:spcBef>
            </a:pPr>
            <a:r>
              <a:rPr lang="en-AU" sz="3000" b="1" i="1" dirty="0" smtClean="0">
                <a:latin typeface="Lucida Sans"/>
                <a:cs typeface="Lucida Sans"/>
              </a:rPr>
              <a:t>Primero…</a:t>
            </a:r>
            <a:endParaRPr lang="en-AU" sz="3000" b="1" i="1" dirty="0">
              <a:latin typeface="Lucida Sans"/>
              <a:cs typeface="Lucida Sans"/>
            </a:endParaRPr>
          </a:p>
          <a:p>
            <a:pPr>
              <a:spcBef>
                <a:spcPct val="50000"/>
              </a:spcBef>
            </a:pPr>
            <a:r>
              <a:rPr lang="es-ES_tradnl" sz="3000" dirty="0">
                <a:latin typeface="Lucida Sans"/>
              </a:rPr>
              <a:t>Verifique con los organizadores de la conferencia </a:t>
            </a:r>
            <a:r>
              <a:rPr lang="es-ES_tradnl" sz="3000" dirty="0" smtClean="0">
                <a:latin typeface="Lucida Sans"/>
              </a:rPr>
              <a:t>sus </a:t>
            </a:r>
            <a:r>
              <a:rPr lang="es-ES_tradnl" sz="3000" dirty="0">
                <a:latin typeface="Lucida Sans"/>
              </a:rPr>
              <a:t>especificaciones </a:t>
            </a:r>
            <a:r>
              <a:rPr lang="es-ES_tradnl" sz="3000" dirty="0" smtClean="0">
                <a:latin typeface="Lucida Sans"/>
              </a:rPr>
              <a:t>en cuanto al </a:t>
            </a:r>
            <a:r>
              <a:rPr lang="es-ES_tradnl" sz="3000" dirty="0">
                <a:latin typeface="Lucida Sans"/>
              </a:rPr>
              <a:t>tamaño y orientación antes de </a:t>
            </a:r>
            <a:r>
              <a:rPr lang="es-ES_tradnl" sz="3000" dirty="0" smtClean="0">
                <a:latin typeface="Lucida Sans"/>
              </a:rPr>
              <a:t>empezar a preparar un póster, </a:t>
            </a:r>
            <a:r>
              <a:rPr lang="es-ES_tradnl" sz="3000" dirty="0">
                <a:latin typeface="Lucida Sans"/>
              </a:rPr>
              <a:t>por ejemplo, el tamaño máximo del cartel; </a:t>
            </a:r>
            <a:r>
              <a:rPr lang="es-ES_tradnl" sz="3000" i="1" dirty="0" err="1" smtClean="0">
                <a:latin typeface="Lucida Sans"/>
              </a:rPr>
              <a:t>landscape</a:t>
            </a:r>
            <a:r>
              <a:rPr lang="es-ES_tradnl" sz="3000" dirty="0" smtClean="0">
                <a:latin typeface="Lucida Sans"/>
              </a:rPr>
              <a:t> (horizontal</a:t>
            </a:r>
            <a:r>
              <a:rPr lang="es-ES_tradnl" sz="3000" dirty="0">
                <a:latin typeface="Lucida Sans"/>
              </a:rPr>
              <a:t>), </a:t>
            </a:r>
            <a:r>
              <a:rPr lang="es-ES_tradnl" sz="3000" i="1" dirty="0" err="1" smtClean="0">
                <a:latin typeface="Lucida Sans"/>
              </a:rPr>
              <a:t>portrait</a:t>
            </a:r>
            <a:r>
              <a:rPr lang="es-ES_tradnl" sz="3000" dirty="0" smtClean="0">
                <a:latin typeface="Lucida Sans"/>
              </a:rPr>
              <a:t> (vertical</a:t>
            </a:r>
            <a:r>
              <a:rPr lang="es-ES_tradnl" sz="3000" dirty="0">
                <a:latin typeface="Lucida Sans"/>
              </a:rPr>
              <a:t>) o cuadrado.</a:t>
            </a:r>
          </a:p>
          <a:p>
            <a:pPr>
              <a:spcBef>
                <a:spcPct val="50000"/>
              </a:spcBef>
            </a:pPr>
            <a:r>
              <a:rPr lang="es-ES_tradnl" sz="3000" dirty="0">
                <a:latin typeface="Lucida Sans"/>
              </a:rPr>
              <a:t>El tamaño de página de este modelo para </a:t>
            </a:r>
            <a:r>
              <a:rPr lang="es-ES_tradnl" sz="3000" dirty="0" smtClean="0">
                <a:latin typeface="Lucida Sans"/>
              </a:rPr>
              <a:t>póster es </a:t>
            </a:r>
            <a:r>
              <a:rPr lang="es-ES_tradnl" sz="3000" dirty="0">
                <a:latin typeface="Lucida Sans"/>
              </a:rPr>
              <a:t>de 48”x36” en formato </a:t>
            </a:r>
            <a:r>
              <a:rPr lang="es-ES_tradnl" sz="3000" i="1" dirty="0" err="1">
                <a:latin typeface="Lucida Sans"/>
              </a:rPr>
              <a:t>landscape</a:t>
            </a:r>
            <a:r>
              <a:rPr lang="es-ES_tradnl" sz="3000" dirty="0">
                <a:latin typeface="Lucida Sans"/>
              </a:rPr>
              <a:t>. No cambie el tamaño de esta página; la impresora puede ajustar a escala a un tamaño menor o mayor al imprimir. Si necesita un formato diferente, empiece usando un formato </a:t>
            </a:r>
            <a:r>
              <a:rPr lang="es-ES_tradnl" sz="3000" i="1" dirty="0" err="1">
                <a:latin typeface="Lucida Sans"/>
              </a:rPr>
              <a:t>portrait</a:t>
            </a:r>
            <a:r>
              <a:rPr lang="es-ES_tradnl" sz="3000" dirty="0">
                <a:latin typeface="Lucida Sans"/>
              </a:rPr>
              <a:t> o </a:t>
            </a:r>
            <a:r>
              <a:rPr lang="es-ES_tradnl" sz="3000" i="1" dirty="0" err="1">
                <a:latin typeface="Lucida Sans"/>
              </a:rPr>
              <a:t>landscape</a:t>
            </a:r>
            <a:r>
              <a:rPr lang="es-ES_tradnl" sz="3000" dirty="0">
                <a:latin typeface="Lucida Sans"/>
              </a:rPr>
              <a:t>.</a:t>
            </a:r>
            <a:endParaRPr lang="en-US" sz="3000" dirty="0">
              <a:latin typeface="Lucida Sans"/>
            </a:endParaRPr>
          </a:p>
          <a:p>
            <a:pPr>
              <a:spcBef>
                <a:spcPct val="50000"/>
              </a:spcBef>
            </a:pPr>
            <a:r>
              <a:rPr lang="es-ES_tradnl" sz="3000" dirty="0">
                <a:latin typeface="Lucida Sans"/>
              </a:rPr>
              <a:t>Tenga en cuenta que no necesita llenar todo el espacio asignado por algunos organizadores de conferencias (por ejemplo 8’x4’ en EE.UU). No haga su </a:t>
            </a:r>
            <a:r>
              <a:rPr lang="es-ES_tradnl" sz="3000" dirty="0" smtClean="0">
                <a:latin typeface="Lucida Sans"/>
              </a:rPr>
              <a:t>póster más </a:t>
            </a:r>
            <a:r>
              <a:rPr lang="es-ES_tradnl" sz="3000" dirty="0">
                <a:latin typeface="Lucida Sans"/>
              </a:rPr>
              <a:t>grande de lo necesario simplemente para llenar el tamaño asignado.</a:t>
            </a:r>
            <a:endParaRPr lang="en-US" sz="3000" dirty="0">
              <a:latin typeface="Lucida Sans"/>
            </a:endParaRPr>
          </a:p>
          <a:p>
            <a:pPr>
              <a:spcBef>
                <a:spcPct val="50000"/>
              </a:spcBef>
            </a:pPr>
            <a:endParaRPr lang="en-AU" sz="3200" dirty="0" smtClean="0">
              <a:latin typeface="Lucida Sans"/>
            </a:endParaRPr>
          </a:p>
        </p:txBody>
      </p:sp>
      <p:sp>
        <p:nvSpPr>
          <p:cNvPr id="19" name="Rectangle 59"/>
          <p:cNvSpPr>
            <a:spLocks noChangeArrowheads="1"/>
          </p:cNvSpPr>
          <p:nvPr/>
        </p:nvSpPr>
        <p:spPr bwMode="auto">
          <a:xfrm>
            <a:off x="11277600" y="5314950"/>
            <a:ext cx="10972800" cy="108394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lIns="360000" tIns="360000" rIns="360000" bIns="360000">
            <a:prstTxWarp prst="textNoShape">
              <a:avLst/>
            </a:prstTxWarp>
          </a:bodyPr>
          <a:lstStyle/>
          <a:p>
            <a:pPr>
              <a:spcBef>
                <a:spcPct val="50000"/>
              </a:spcBef>
            </a:pPr>
            <a:r>
              <a:rPr lang="es-ES" sz="7200" b="1" dirty="0" smtClean="0">
                <a:solidFill>
                  <a:srgbClr val="D1921E"/>
                </a:solidFill>
                <a:latin typeface="Lucida Sans"/>
              </a:rPr>
              <a:t>Método</a:t>
            </a:r>
          </a:p>
          <a:p>
            <a:pPr marL="381000" indent="-381000">
              <a:spcBef>
                <a:spcPct val="50000"/>
              </a:spcBef>
              <a:buSzPct val="60000"/>
              <a:buFont typeface="Monotype Sorts" pitchFamily="-110" charset="2"/>
              <a:buNone/>
            </a:pPr>
            <a:r>
              <a:rPr lang="es-ES" sz="3000" b="1" i="1" dirty="0" smtClean="0">
                <a:latin typeface="Lucida Sans"/>
                <a:cs typeface="Lucida Sans"/>
              </a:rPr>
              <a:t>Consejos para preparar un buen póster…</a:t>
            </a:r>
          </a:p>
          <a:p>
            <a:pPr marL="381000" indent="-381000">
              <a:spcBef>
                <a:spcPct val="50000"/>
              </a:spcBef>
              <a:buFont typeface="Wingdings" pitchFamily="-110" charset="2"/>
              <a:buChar char="§"/>
            </a:pPr>
            <a:r>
              <a:rPr lang="es-ES_tradnl" sz="3000" dirty="0" smtClean="0">
                <a:latin typeface="Lucida Sans"/>
                <a:cs typeface="Lucida Sans"/>
              </a:rPr>
              <a:t>Escriba </a:t>
            </a:r>
            <a:r>
              <a:rPr lang="es-ES_tradnl" sz="3000" dirty="0">
                <a:latin typeface="Lucida Sans"/>
                <a:cs typeface="Lucida Sans"/>
              </a:rPr>
              <a:t>su información en un formato adecuado para un póster. Simplifique todo y evite el uso excesivo de información.</a:t>
            </a:r>
          </a:p>
          <a:p>
            <a:pPr marL="381000" indent="-381000">
              <a:spcBef>
                <a:spcPct val="50000"/>
              </a:spcBef>
              <a:buFont typeface="Wingdings" pitchFamily="-110" charset="2"/>
              <a:buChar char="§"/>
            </a:pPr>
            <a:r>
              <a:rPr lang="es-ES_tradnl" sz="3000" dirty="0">
                <a:latin typeface="Lucida Sans"/>
                <a:cs typeface="Lucida Sans"/>
              </a:rPr>
              <a:t>Los encabezados de más de 6 palabras deben ir en mayúsculas y minúsculas, no todo en mayúsculas.</a:t>
            </a:r>
            <a:endParaRPr lang="en-US" sz="3000" dirty="0">
              <a:latin typeface="Lucida Sans"/>
              <a:cs typeface="Lucida Sans"/>
            </a:endParaRPr>
          </a:p>
          <a:p>
            <a:pPr marL="381000" indent="-381000">
              <a:spcBef>
                <a:spcPct val="50000"/>
              </a:spcBef>
              <a:buFont typeface="Wingdings" pitchFamily="-110" charset="2"/>
              <a:buChar char="§"/>
            </a:pPr>
            <a:r>
              <a:rPr lang="es-ES_tradnl" sz="3000" dirty="0">
                <a:latin typeface="Lucida Sans"/>
                <a:cs typeface="Lucida Sans"/>
              </a:rPr>
              <a:t>Nunca escriba frases completas en mayúsculas o subraye para enfatizar su punto de vista; en cambio,  use letras en negritas. </a:t>
            </a:r>
            <a:endParaRPr lang="es-ES_tradnl" sz="3000" dirty="0" smtClean="0">
              <a:latin typeface="Lucida Sans"/>
              <a:cs typeface="Lucida Sans"/>
            </a:endParaRPr>
          </a:p>
          <a:p>
            <a:pPr marL="381000" indent="-381000">
              <a:spcBef>
                <a:spcPct val="50000"/>
              </a:spcBef>
              <a:buFont typeface="Wingdings" pitchFamily="-110" charset="2"/>
              <a:buChar char="§"/>
            </a:pPr>
            <a:r>
              <a:rPr lang="es-ES_tradnl" sz="3000" dirty="0">
                <a:latin typeface="Lucida Sans"/>
                <a:cs typeface="Lucida Sans"/>
              </a:rPr>
              <a:t>Cuando esté diseñando su cartel, deje espacio libre alrededor del texto. No sobrecargue de texto su póster.  </a:t>
            </a:r>
          </a:p>
          <a:p>
            <a:pPr marL="381000" indent="-381000">
              <a:spcBef>
                <a:spcPct val="50000"/>
              </a:spcBef>
              <a:buFont typeface="Wingdings" pitchFamily="-110" charset="2"/>
              <a:buChar char="§"/>
            </a:pPr>
            <a:r>
              <a:rPr lang="es-ES_tradnl" sz="3000" dirty="0">
                <a:latin typeface="Lucida Sans"/>
                <a:cs typeface="Lucida Sans"/>
              </a:rPr>
              <a:t>Use fotografías y gráficas de color. Evite tablas con muchos números.</a:t>
            </a:r>
            <a:endParaRPr lang="en-US" sz="3000" dirty="0">
              <a:latin typeface="Lucida Sans"/>
              <a:cs typeface="Lucida Sans"/>
            </a:endParaRPr>
          </a:p>
          <a:p>
            <a:pPr marL="381000" indent="-381000">
              <a:spcBef>
                <a:spcPct val="50000"/>
              </a:spcBef>
              <a:buFont typeface="Wingdings" pitchFamily="-110" charset="2"/>
              <a:buChar char="§"/>
            </a:pPr>
            <a:r>
              <a:rPr lang="es-ES_tradnl" sz="3000" dirty="0">
                <a:latin typeface="Lucida Sans"/>
                <a:cs typeface="Lucida Sans"/>
              </a:rPr>
              <a:t>Use el corrector ortográfico y pídale a alguien más que le revise el texto.</a:t>
            </a:r>
            <a:endParaRPr lang="en-US" sz="3000" dirty="0">
              <a:latin typeface="Lucida Sans"/>
              <a:cs typeface="Lucida Sans"/>
            </a:endParaRPr>
          </a:p>
        </p:txBody>
      </p:sp>
      <p:sp>
        <p:nvSpPr>
          <p:cNvPr id="20" name="Rectangle 60"/>
          <p:cNvSpPr>
            <a:spLocks noChangeArrowheads="1"/>
          </p:cNvSpPr>
          <p:nvPr/>
        </p:nvSpPr>
        <p:spPr bwMode="auto">
          <a:xfrm>
            <a:off x="22250400" y="5257800"/>
            <a:ext cx="11582400" cy="10591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lIns="360000" tIns="360000" rIns="360000" bIns="360000">
            <a:prstTxWarp prst="textNoShape">
              <a:avLst/>
            </a:prstTxWarp>
          </a:bodyPr>
          <a:lstStyle/>
          <a:p>
            <a:pPr>
              <a:spcBef>
                <a:spcPct val="50000"/>
              </a:spcBef>
            </a:pPr>
            <a:r>
              <a:rPr lang="es-ES" sz="7200" b="1" dirty="0" smtClean="0">
                <a:solidFill>
                  <a:srgbClr val="D1921E"/>
                </a:solidFill>
                <a:latin typeface="Lucida Sans"/>
              </a:rPr>
              <a:t>Resultados</a:t>
            </a:r>
          </a:p>
          <a:p>
            <a:pPr>
              <a:spcBef>
                <a:spcPct val="50000"/>
              </a:spcBef>
            </a:pPr>
            <a:r>
              <a:rPr lang="es-ES" sz="3000" b="1" i="1" dirty="0" smtClean="0">
                <a:latin typeface="Lucida Sans"/>
                <a:cs typeface="Lucida Sans"/>
              </a:rPr>
              <a:t>Importando / insertando archivos…</a:t>
            </a:r>
          </a:p>
          <a:p>
            <a:pPr>
              <a:spcBef>
                <a:spcPct val="50000"/>
              </a:spcBef>
            </a:pPr>
            <a:r>
              <a:rPr lang="es-ES" sz="3000" dirty="0" smtClean="0">
                <a:latin typeface="Lucida Sans"/>
                <a:cs typeface="Lucida Sans"/>
              </a:rPr>
              <a:t>Puede agregar al póster imágenes como fotografías, gráficas, diagramas, logos, etc.</a:t>
            </a:r>
          </a:p>
          <a:p>
            <a:pPr>
              <a:spcBef>
                <a:spcPct val="50000"/>
              </a:spcBef>
            </a:pPr>
            <a:r>
              <a:rPr lang="es-ES" sz="3000" dirty="0" smtClean="0">
                <a:latin typeface="Lucida Sans"/>
                <a:cs typeface="Lucida Sans"/>
              </a:rPr>
              <a:t>Para insertar imágenes escaneadas en su cartel, use los siguientes menús</a:t>
            </a:r>
            <a:r>
              <a:rPr lang="es-ES" sz="3000" i="1" dirty="0" smtClean="0">
                <a:latin typeface="Lucida Sans"/>
                <a:cs typeface="Lucida Sans"/>
              </a:rPr>
              <a:t>: </a:t>
            </a:r>
            <a:r>
              <a:rPr lang="es-ES" sz="3000" i="1" dirty="0" err="1" smtClean="0">
                <a:latin typeface="Lucida Sans"/>
                <a:cs typeface="Lucida Sans"/>
              </a:rPr>
              <a:t>Insert</a:t>
            </a:r>
            <a:r>
              <a:rPr lang="es-ES" sz="3000" i="1" dirty="0" smtClean="0">
                <a:latin typeface="Lucida Sans"/>
                <a:cs typeface="Lucida Sans"/>
              </a:rPr>
              <a:t>/Picture/From File</a:t>
            </a:r>
            <a:r>
              <a:rPr lang="es-ES" sz="3000" dirty="0" smtClean="0">
                <a:latin typeface="Lucida Sans"/>
                <a:cs typeface="Lucida Sans"/>
              </a:rPr>
              <a:t>….y luego busque el archivo en su computadora, selecciónelo y presione OK.</a:t>
            </a:r>
          </a:p>
          <a:p>
            <a:pPr>
              <a:spcBef>
                <a:spcPct val="50000"/>
              </a:spcBef>
            </a:pPr>
            <a:r>
              <a:rPr lang="es-ES" sz="3000" dirty="0" smtClean="0">
                <a:latin typeface="Lucida Sans"/>
                <a:cs typeface="Lucida Sans"/>
              </a:rPr>
              <a:t>El mejor tipo de archivo de imagen para insertar es JPEG </a:t>
            </a:r>
            <a:br>
              <a:rPr lang="es-ES" sz="3000" dirty="0" smtClean="0">
                <a:latin typeface="Lucida Sans"/>
                <a:cs typeface="Lucida Sans"/>
              </a:rPr>
            </a:br>
            <a:r>
              <a:rPr lang="es-ES" sz="3000" dirty="0" smtClean="0">
                <a:latin typeface="Lucida Sans"/>
                <a:cs typeface="Lucida Sans"/>
              </a:rPr>
              <a:t>o TIFF. JPEG es el formato preferido.</a:t>
            </a:r>
          </a:p>
          <a:p>
            <a:pPr>
              <a:spcBef>
                <a:spcPct val="50000"/>
              </a:spcBef>
            </a:pPr>
            <a:r>
              <a:rPr lang="es-ES" sz="3000" dirty="0" smtClean="0">
                <a:latin typeface="Lucida Sans"/>
                <a:cs typeface="Lucida Sans"/>
              </a:rPr>
              <a:t>Tenga en cuenta el tamaño de la imagen que está importando. El promedio de una fotografía a color (5x7 pulgadas a 180 dpi) es de alrededor de 3Mb</a:t>
            </a:r>
          </a:p>
          <a:p>
            <a:pPr>
              <a:spcBef>
                <a:spcPct val="50000"/>
              </a:spcBef>
            </a:pPr>
            <a:r>
              <a:rPr lang="es-ES" sz="3000" dirty="0" smtClean="0">
                <a:latin typeface="Lucida Sans"/>
                <a:cs typeface="Lucida Sans"/>
              </a:rPr>
              <a:t>(1 Mb para escala de grises de una foto en blanco y negro). </a:t>
            </a:r>
          </a:p>
          <a:p>
            <a:pPr>
              <a:spcBef>
                <a:spcPct val="50000"/>
              </a:spcBef>
            </a:pPr>
            <a:r>
              <a:rPr lang="es-ES" sz="3000" dirty="0" smtClean="0">
                <a:latin typeface="Lucida Sans"/>
                <a:cs typeface="Lucida Sans"/>
              </a:rPr>
              <a:t>No use imágenes de Internet.</a:t>
            </a:r>
            <a:endParaRPr lang="es-ES" sz="3000" dirty="0">
              <a:latin typeface="Lucida Sans"/>
              <a:cs typeface="Lucida Sans"/>
            </a:endParaRPr>
          </a:p>
        </p:txBody>
      </p:sp>
      <p:sp>
        <p:nvSpPr>
          <p:cNvPr id="21" name="Text Box 66"/>
          <p:cNvSpPr txBox="1">
            <a:spLocks noChangeArrowheads="1"/>
          </p:cNvSpPr>
          <p:nvPr/>
        </p:nvSpPr>
        <p:spPr bwMode="auto">
          <a:xfrm>
            <a:off x="21183600" y="26670000"/>
            <a:ext cx="5410200" cy="19023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180000" tIns="180000" rIns="180000" bIns="180000">
            <a:prstTxWarp prst="textNoShape">
              <a:avLst/>
            </a:prstTxWarp>
            <a:spAutoFit/>
          </a:bodyPr>
          <a:lstStyle/>
          <a:p>
            <a:pPr algn="r"/>
            <a:r>
              <a:rPr lang="es-ES_tradnl" sz="2000" dirty="0"/>
              <a:t>Los pies de grabado </a:t>
            </a:r>
            <a:r>
              <a:rPr lang="es-ES_tradnl" sz="2000" dirty="0" smtClean="0"/>
              <a:t> o </a:t>
            </a:r>
            <a:r>
              <a:rPr lang="es-ES_tradnl" sz="2000" dirty="0"/>
              <a:t> </a:t>
            </a:r>
            <a:r>
              <a:rPr lang="es-ES_tradnl" sz="2000" dirty="0" smtClean="0"/>
              <a:t>de foto  se deben escribir </a:t>
            </a:r>
            <a:r>
              <a:rPr lang="es-ES_tradnl" sz="2000" dirty="0"/>
              <a:t>en Lucida Sans Italic, entre 18 y 24 puntos. </a:t>
            </a:r>
            <a:r>
              <a:rPr lang="es-ES_tradnl" sz="2000" dirty="0" smtClean="0"/>
              <a:t>Debe ir alineado </a:t>
            </a:r>
            <a:r>
              <a:rPr lang="es-ES_tradnl" sz="2000" dirty="0"/>
              <a:t>a la derecha. El pie de </a:t>
            </a:r>
            <a:r>
              <a:rPr lang="es-ES_tradnl" sz="2000" dirty="0" smtClean="0"/>
              <a:t>foto se </a:t>
            </a:r>
            <a:r>
              <a:rPr lang="es-ES_tradnl" sz="2000" dirty="0"/>
              <a:t>inicia a la derecha en la parte alta de la fotografía o gráfica</a:t>
            </a:r>
            <a:r>
              <a:rPr lang="es-ES_tradnl" sz="2000" dirty="0" smtClean="0"/>
              <a:t>.</a:t>
            </a:r>
            <a:endParaRPr lang="en-US" sz="2000" dirty="0"/>
          </a:p>
        </p:txBody>
      </p:sp>
      <p:sp>
        <p:nvSpPr>
          <p:cNvPr id="23" name="Text Box 96"/>
          <p:cNvSpPr txBox="1">
            <a:spLocks noChangeArrowheads="1"/>
          </p:cNvSpPr>
          <p:nvPr/>
        </p:nvSpPr>
        <p:spPr bwMode="auto">
          <a:xfrm>
            <a:off x="1295400" y="1295400"/>
            <a:ext cx="38938200" cy="20492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>
              <a:lnSpc>
                <a:spcPts val="15720"/>
              </a:lnSpc>
            </a:pPr>
            <a:r>
              <a:rPr lang="es-ES_tradnl" sz="10800" b="1" dirty="0" smtClean="0">
                <a:solidFill>
                  <a:srgbClr val="000090"/>
                </a:solidFill>
                <a:latin typeface="Calibri"/>
                <a:cs typeface="Arial Narrow"/>
              </a:rPr>
              <a:t>Escriba el t</a:t>
            </a:r>
            <a:r>
              <a:rPr lang="es-ES" sz="10800" b="1" dirty="0" smtClean="0">
                <a:solidFill>
                  <a:srgbClr val="000090"/>
                </a:solidFill>
                <a:latin typeface="Calibri"/>
                <a:cs typeface="Arial Narrow"/>
              </a:rPr>
              <a:t>í</a:t>
            </a:r>
            <a:r>
              <a:rPr lang="es-ES_tradnl" sz="10800" b="1" dirty="0" err="1" smtClean="0">
                <a:solidFill>
                  <a:srgbClr val="000090"/>
                </a:solidFill>
                <a:latin typeface="Calibri"/>
                <a:cs typeface="Arial Narrow"/>
              </a:rPr>
              <a:t>tulo</a:t>
            </a:r>
            <a:r>
              <a:rPr lang="es-ES_tradnl" sz="10800" b="1" dirty="0" smtClean="0">
                <a:solidFill>
                  <a:srgbClr val="000090"/>
                </a:solidFill>
                <a:latin typeface="Calibri"/>
                <a:cs typeface="Arial Narrow"/>
              </a:rPr>
              <a:t> de su póster en una fuente condensada en negritas</a:t>
            </a:r>
            <a:endParaRPr lang="en-US" sz="10800" b="1" dirty="0" smtClean="0">
              <a:solidFill>
                <a:srgbClr val="000090"/>
              </a:solidFill>
              <a:latin typeface="Calibri"/>
              <a:cs typeface="Arial Narrow"/>
            </a:endParaRPr>
          </a:p>
        </p:txBody>
      </p:sp>
      <p:sp>
        <p:nvSpPr>
          <p:cNvPr id="24" name="Subtitle 2"/>
          <p:cNvSpPr txBox="1">
            <a:spLocks/>
          </p:cNvSpPr>
          <p:nvPr/>
        </p:nvSpPr>
        <p:spPr>
          <a:xfrm>
            <a:off x="3810000" y="3581400"/>
            <a:ext cx="34151475" cy="2271878"/>
          </a:xfrm>
          <a:prstGeom prst="rect">
            <a:avLst/>
          </a:prstGeom>
          <a:noFill/>
        </p:spPr>
        <p:txBody>
          <a:bodyPr>
            <a:normAutofit/>
          </a:bodyPr>
          <a:lstStyle>
            <a:lvl1pPr marL="1600200" indent="-1600200" algn="l" defTabSz="4267200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149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67100" indent="-1333500" algn="l" defTabSz="4267200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3100">
                <a:solidFill>
                  <a:schemeClr val="tx1"/>
                </a:solidFill>
                <a:latin typeface="+mn-lt"/>
                <a:ea typeface="ＭＳ Ｐゴシック" pitchFamily="-110" charset="-128"/>
              </a:defRPr>
            </a:lvl2pPr>
            <a:lvl3pPr marL="5334000" indent="-1066800" algn="l" defTabSz="4267200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11200">
                <a:solidFill>
                  <a:schemeClr val="tx1"/>
                </a:solidFill>
                <a:latin typeface="+mn-lt"/>
                <a:ea typeface="ＭＳ Ｐゴシック" pitchFamily="-110" charset="-128"/>
              </a:defRPr>
            </a:lvl3pPr>
            <a:lvl4pPr marL="7467600" indent="-1066800" algn="l" defTabSz="4267200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9300">
                <a:solidFill>
                  <a:schemeClr val="tx1"/>
                </a:solidFill>
                <a:latin typeface="+mn-lt"/>
                <a:ea typeface="ＭＳ Ｐゴシック" pitchFamily="-110" charset="-128"/>
              </a:defRPr>
            </a:lvl4pPr>
            <a:lvl5pPr marL="9601200" indent="-1066800" algn="l" defTabSz="4267200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300">
                <a:solidFill>
                  <a:schemeClr val="tx1"/>
                </a:solidFill>
                <a:latin typeface="+mn-lt"/>
                <a:ea typeface="ＭＳ Ｐゴシック" pitchFamily="-110" charset="-128"/>
              </a:defRPr>
            </a:lvl5pPr>
            <a:lvl6pPr marL="10058400" indent="-1066800" algn="l" defTabSz="4267200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300">
                <a:solidFill>
                  <a:schemeClr val="tx1"/>
                </a:solidFill>
                <a:latin typeface="+mn-lt"/>
                <a:ea typeface="ＭＳ Ｐゴシック" pitchFamily="-110" charset="-128"/>
              </a:defRPr>
            </a:lvl6pPr>
            <a:lvl7pPr marL="10515600" indent="-1066800" algn="l" defTabSz="4267200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300">
                <a:solidFill>
                  <a:schemeClr val="tx1"/>
                </a:solidFill>
                <a:latin typeface="+mn-lt"/>
                <a:ea typeface="ＭＳ Ｐゴシック" pitchFamily="-110" charset="-128"/>
              </a:defRPr>
            </a:lvl7pPr>
            <a:lvl8pPr marL="10972800" indent="-1066800" algn="l" defTabSz="4267200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300">
                <a:solidFill>
                  <a:schemeClr val="tx1"/>
                </a:solidFill>
                <a:latin typeface="+mn-lt"/>
                <a:ea typeface="ＭＳ Ｐゴシック" pitchFamily="-110" charset="-128"/>
              </a:defRPr>
            </a:lvl8pPr>
            <a:lvl9pPr marL="11430000" indent="-1066800" algn="l" defTabSz="4267200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300">
                <a:solidFill>
                  <a:schemeClr val="tx1"/>
                </a:solidFill>
                <a:latin typeface="+mn-lt"/>
                <a:ea typeface="ＭＳ Ｐゴシック" pitchFamily="-110" charset="-128"/>
              </a:defRPr>
            </a:lvl9pPr>
          </a:lstStyle>
          <a:p>
            <a:pPr marL="0" indent="0">
              <a:buNone/>
            </a:pPr>
            <a:r>
              <a:rPr lang="es-ES" sz="8800" dirty="0" smtClean="0">
                <a:solidFill>
                  <a:srgbClr val="D1921E"/>
                </a:solidFill>
                <a:latin typeface="Calibri"/>
              </a:rPr>
              <a:t>El subtítulo va aquí. Imprima al 100%. Las gráficas no resultarán cortadas.</a:t>
            </a:r>
            <a:endParaRPr lang="es-ES" sz="8800" dirty="0">
              <a:solidFill>
                <a:srgbClr val="D1921E"/>
              </a:solidFill>
              <a:latin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ANR48x48poster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Blank Presentatio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imes New Roman" pitchFamily="-110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imes New Roman" pitchFamily="-110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Presentation3" id="{D4996DAB-2B56-7F47-92C1-973F713373E4}" vid="{A361AC38-F040-1A49-BDD7-CA6DEBBA47F9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</TotalTime>
  <Words>588</Words>
  <Application>Microsoft Macintosh PowerPoint</Application>
  <PresentationFormat>Custom</PresentationFormat>
  <Paragraphs>36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13" baseType="lpstr">
      <vt:lpstr>Arial</vt:lpstr>
      <vt:lpstr>Arial Narrow</vt:lpstr>
      <vt:lpstr>Calibri</vt:lpstr>
      <vt:lpstr>Franklin Gothic Std Condensed</vt:lpstr>
      <vt:lpstr>Lucida Sans</vt:lpstr>
      <vt:lpstr>Monotype Sorts</vt:lpstr>
      <vt:lpstr>ＭＳ Ｐゴシック</vt:lpstr>
      <vt:lpstr>Myriad Pro Semibold It</vt:lpstr>
      <vt:lpstr>Times New Roman</vt:lpstr>
      <vt:lpstr>Wingdings</vt:lpstr>
      <vt:lpstr>ANR48x48poster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William Suckow</dc:creator>
  <cp:lastModifiedBy>William Suckow</cp:lastModifiedBy>
  <cp:revision>1</cp:revision>
  <cp:lastPrinted>2014-06-24T16:30:48Z</cp:lastPrinted>
  <dcterms:created xsi:type="dcterms:W3CDTF">2016-05-03T16:22:25Z</dcterms:created>
  <dcterms:modified xsi:type="dcterms:W3CDTF">2016-05-03T16:30:38Z</dcterms:modified>
</cp:coreProperties>
</file>