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42976800" cy="320040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ACC2E"/>
    <a:srgbClr val="F3B631"/>
    <a:srgbClr val="D4B927"/>
    <a:srgbClr val="F00F28"/>
    <a:srgbClr val="5196E4"/>
    <a:srgbClr val="E4A81D"/>
    <a:srgbClr val="00D300"/>
    <a:srgbClr val="008E00"/>
    <a:srgbClr val="289BFF"/>
    <a:srgbClr val="B71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 varScale="1">
        <p:scale>
          <a:sx n="26" d="100"/>
          <a:sy n="26" d="100"/>
        </p:scale>
        <p:origin x="2896" y="3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</dgm:pt>
    <dgm:pt modelId="{5BFCD2AD-7541-854B-A006-5032B22939CC}" type="pres">
      <dgm:prSet presAssocID="{301FD4FC-CC35-314B-A57E-3E92040FEBE4}" presName="node" presStyleLbl="node1" presStyleIdx="0" presStyleCnt="5" custRadScaleRad="100858">
        <dgm:presLayoutVars>
          <dgm:bulletEnabled val="1"/>
        </dgm:presLayoutVars>
      </dgm:prSet>
      <dgm:spPr/>
    </dgm:pt>
    <dgm:pt modelId="{D37817C8-B819-274B-A583-0B9A55291C16}" type="pres">
      <dgm:prSet presAssocID="{52562560-2205-B240-B15F-447E1D591BF3}" presName="sibTrans" presStyleLbl="sibTrans2D1" presStyleIdx="0" presStyleCnt="5"/>
      <dgm:spPr/>
    </dgm:pt>
    <dgm:pt modelId="{1EF52C3F-069E-2E40-9897-40278DC673AF}" type="pres">
      <dgm:prSet presAssocID="{52562560-2205-B240-B15F-447E1D591BF3}" presName="connectorText" presStyleLbl="sibTrans2D1" presStyleIdx="0" presStyleCnt="5"/>
      <dgm:spPr/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</dgm:pt>
    <dgm:pt modelId="{27EC3639-F716-FA4B-B44B-0A1D9879D750}" type="pres">
      <dgm:prSet presAssocID="{83ECF861-30C0-EE44-9931-71069B84ADE9}" presName="sibTrans" presStyleLbl="sibTrans2D1" presStyleIdx="1" presStyleCnt="5"/>
      <dgm:spPr/>
    </dgm:pt>
    <dgm:pt modelId="{95420CA3-7BBF-044B-AD82-F2AE643127F7}" type="pres">
      <dgm:prSet presAssocID="{83ECF861-30C0-EE44-9931-71069B84ADE9}" presName="connectorText" presStyleLbl="sibTrans2D1" presStyleIdx="1" presStyleCnt="5"/>
      <dgm:spPr/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</dgm:pt>
    <dgm:pt modelId="{0A32E515-B6BD-644F-AF14-50D513C85A39}" type="pres">
      <dgm:prSet presAssocID="{8BE97173-F7CC-2041-BD88-2CFA1F9A8FB8}" presName="sibTrans" presStyleLbl="sibTrans2D1" presStyleIdx="2" presStyleCnt="5"/>
      <dgm:spPr/>
    </dgm:pt>
    <dgm:pt modelId="{56548878-F5EF-1D4D-B5B6-51D46FB48242}" type="pres">
      <dgm:prSet presAssocID="{8BE97173-F7CC-2041-BD88-2CFA1F9A8FB8}" presName="connectorText" presStyleLbl="sibTrans2D1" presStyleIdx="2" presStyleCnt="5"/>
      <dgm:spPr/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</dgm:pt>
    <dgm:pt modelId="{6D98BC8D-DFB7-304C-8E13-3AFB2BB2B191}" type="pres">
      <dgm:prSet presAssocID="{E7F04D95-F447-1E4B-BE20-E8627D6D81AB}" presName="sibTrans" presStyleLbl="sibTrans2D1" presStyleIdx="3" presStyleCnt="5"/>
      <dgm:spPr/>
    </dgm:pt>
    <dgm:pt modelId="{130D70D2-54A6-2E45-8A59-A6A95605398D}" type="pres">
      <dgm:prSet presAssocID="{E7F04D95-F447-1E4B-BE20-E8627D6D81AB}" presName="connectorText" presStyleLbl="sibTrans2D1" presStyleIdx="3" presStyleCnt="5"/>
      <dgm:spPr/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</dgm:pt>
    <dgm:pt modelId="{1AB545AD-63BC-E546-977D-FD0DBE11B2BC}" type="pres">
      <dgm:prSet presAssocID="{D03978F4-5DD6-034A-9588-141EAD7C20A2}" presName="sibTrans" presStyleLbl="sibTrans2D1" presStyleIdx="4" presStyleCnt="5"/>
      <dgm:spPr/>
    </dgm:pt>
    <dgm:pt modelId="{5DAD2256-FAB3-EE44-960D-E8F628131B7D}" type="pres">
      <dgm:prSet presAssocID="{D03978F4-5DD6-034A-9588-141EAD7C20A2}" presName="connectorText" presStyleLbl="sibTrans2D1" presStyleIdx="4" presStyleCnt="5"/>
      <dgm:spPr/>
    </dgm:pt>
  </dgm:ptLst>
  <dgm:cxnLst>
    <dgm:cxn modelId="{EA084D22-A6F8-8542-8352-BD1F4A608932}" type="presOf" srcId="{D03978F4-5DD6-034A-9588-141EAD7C20A2}" destId="{5DAD2256-FAB3-EE44-960D-E8F628131B7D}" srcOrd="1" destOrd="0" presId="urn:microsoft.com/office/officeart/2005/8/layout/cycle2"/>
    <dgm:cxn modelId="{9678E722-FA07-2A45-BC49-9CB7BA86D0C4}" type="presOf" srcId="{E7F04D95-F447-1E4B-BE20-E8627D6D81AB}" destId="{6D98BC8D-DFB7-304C-8E13-3AFB2BB2B191}" srcOrd="0" destOrd="0" presId="urn:microsoft.com/office/officeart/2005/8/layout/cycle2"/>
    <dgm:cxn modelId="{19850A26-54AF-5044-BCC5-827296A5E436}" type="presOf" srcId="{D03978F4-5DD6-034A-9588-141EAD7C20A2}" destId="{1AB545AD-63BC-E546-977D-FD0DBE11B2BC}" srcOrd="0" destOrd="0" presId="urn:microsoft.com/office/officeart/2005/8/layout/cycle2"/>
    <dgm:cxn modelId="{DDFF8627-4928-9844-B2D9-B746D1EF2C09}" type="presOf" srcId="{8BE97173-F7CC-2041-BD88-2CFA1F9A8FB8}" destId="{56548878-F5EF-1D4D-B5B6-51D46FB48242}" srcOrd="1" destOrd="0" presId="urn:microsoft.com/office/officeart/2005/8/layout/cycle2"/>
    <dgm:cxn modelId="{62F7D135-57A1-4E44-8F9A-2F2F02E533BC}" type="presOf" srcId="{7E97B8D3-8358-7048-9547-A759B87E5EDA}" destId="{AFEF8F1F-50B1-FA41-9252-F9B572EBD654}" srcOrd="0" destOrd="0" presId="urn:microsoft.com/office/officeart/2005/8/layout/cycle2"/>
    <dgm:cxn modelId="{62D45045-9B4B-3249-973E-992E91043E1F}" type="presOf" srcId="{83ECF861-30C0-EE44-9931-71069B84ADE9}" destId="{27EC3639-F716-FA4B-B44B-0A1D9879D750}" srcOrd="0" destOrd="0" presId="urn:microsoft.com/office/officeart/2005/8/layout/cycle2"/>
    <dgm:cxn modelId="{85CC904B-ADC2-8A40-8F32-D5C4703665E0}" type="presOf" srcId="{52562560-2205-B240-B15F-447E1D591BF3}" destId="{1EF52C3F-069E-2E40-9897-40278DC673AF}" srcOrd="1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8F7AC963-748E-654D-9F38-FFAFCAC86D72}" type="presOf" srcId="{D22ECF56-FC2D-FE4E-B4CC-9A806126F511}" destId="{CDF108A7-84F2-C148-ADB0-2F5457FF8D25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8A4D8E77-895E-294B-BB7A-078F6532A73C}" type="presOf" srcId="{38BE453B-0D8F-244A-B50D-239B00A73054}" destId="{8B030B91-1E41-A44D-8DF3-0E4BCB6D198D}" srcOrd="0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7BA4F184-9C54-8247-A73A-31C474459821}" type="presOf" srcId="{8BE97173-F7CC-2041-BD88-2CFA1F9A8FB8}" destId="{0A32E515-B6BD-644F-AF14-50D513C85A39}" srcOrd="0" destOrd="0" presId="urn:microsoft.com/office/officeart/2005/8/layout/cycle2"/>
    <dgm:cxn modelId="{8C646B88-8559-0640-9A55-0291B6396E59}" type="presOf" srcId="{E7F04D95-F447-1E4B-BE20-E8627D6D81AB}" destId="{130D70D2-54A6-2E45-8A59-A6A95605398D}" srcOrd="1" destOrd="0" presId="urn:microsoft.com/office/officeart/2005/8/layout/cycle2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A9A4DB9A-5849-EE47-BAD8-48D68BDF6101}" type="presOf" srcId="{2A3E625E-F91C-FF4A-89F5-3B6D9FD9FF11}" destId="{26315C6D-E0A6-884B-903D-CB7012F362AB}" srcOrd="0" destOrd="0" presId="urn:microsoft.com/office/officeart/2005/8/layout/cycle2"/>
    <dgm:cxn modelId="{F419FECF-61B2-0546-8DD6-384419F78A17}" type="presOf" srcId="{8AC45FFB-041B-2846-9C66-41E068E717B8}" destId="{36A36A1F-651F-3246-82C6-8EBDD523757A}" srcOrd="0" destOrd="0" presId="urn:microsoft.com/office/officeart/2005/8/layout/cycle2"/>
    <dgm:cxn modelId="{3A8DEAE3-E1DC-AD43-9D8B-183715BF5133}" type="presOf" srcId="{52562560-2205-B240-B15F-447E1D591BF3}" destId="{D37817C8-B819-274B-A583-0B9A55291C16}" srcOrd="0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DE2048F6-6AEC-7945-A249-44FEA9B71513}" type="presOf" srcId="{83ECF861-30C0-EE44-9931-71069B84ADE9}" destId="{95420CA3-7BBF-044B-AD82-F2AE643127F7}" srcOrd="1" destOrd="0" presId="urn:microsoft.com/office/officeart/2005/8/layout/cycle2"/>
    <dgm:cxn modelId="{81CD06F9-C48F-734C-AE88-4E7A5056A169}" type="presOf" srcId="{301FD4FC-CC35-314B-A57E-3E92040FEBE4}" destId="{5BFCD2AD-7541-854B-A006-5032B22939CC}" srcOrd="0" destOrd="0" presId="urn:microsoft.com/office/officeart/2005/8/layout/cycle2"/>
    <dgm:cxn modelId="{44386275-C799-F442-A9DB-E0BD45A6E696}" type="presParOf" srcId="{8B030B91-1E41-A44D-8DF3-0E4BCB6D198D}" destId="{5BFCD2AD-7541-854B-A006-5032B22939CC}" srcOrd="0" destOrd="0" presId="urn:microsoft.com/office/officeart/2005/8/layout/cycle2"/>
    <dgm:cxn modelId="{2BE23156-9264-684E-B875-A7FDAA0BE8E4}" type="presParOf" srcId="{8B030B91-1E41-A44D-8DF3-0E4BCB6D198D}" destId="{D37817C8-B819-274B-A583-0B9A55291C16}" srcOrd="1" destOrd="0" presId="urn:microsoft.com/office/officeart/2005/8/layout/cycle2"/>
    <dgm:cxn modelId="{81191185-38DE-6845-AB0A-85E02D5D06B0}" type="presParOf" srcId="{D37817C8-B819-274B-A583-0B9A55291C16}" destId="{1EF52C3F-069E-2E40-9897-40278DC673AF}" srcOrd="0" destOrd="0" presId="urn:microsoft.com/office/officeart/2005/8/layout/cycle2"/>
    <dgm:cxn modelId="{150CE882-194D-FD41-AB7A-35441B7E997A}" type="presParOf" srcId="{8B030B91-1E41-A44D-8DF3-0E4BCB6D198D}" destId="{CDF108A7-84F2-C148-ADB0-2F5457FF8D25}" srcOrd="2" destOrd="0" presId="urn:microsoft.com/office/officeart/2005/8/layout/cycle2"/>
    <dgm:cxn modelId="{6A7057FB-9F59-454A-B6FF-9619F1A8C8A7}" type="presParOf" srcId="{8B030B91-1E41-A44D-8DF3-0E4BCB6D198D}" destId="{27EC3639-F716-FA4B-B44B-0A1D9879D750}" srcOrd="3" destOrd="0" presId="urn:microsoft.com/office/officeart/2005/8/layout/cycle2"/>
    <dgm:cxn modelId="{242D7938-2645-064D-804F-7EBB924B25CE}" type="presParOf" srcId="{27EC3639-F716-FA4B-B44B-0A1D9879D750}" destId="{95420CA3-7BBF-044B-AD82-F2AE643127F7}" srcOrd="0" destOrd="0" presId="urn:microsoft.com/office/officeart/2005/8/layout/cycle2"/>
    <dgm:cxn modelId="{7FE1B85A-F569-4A46-82F2-A2D4F15BAC92}" type="presParOf" srcId="{8B030B91-1E41-A44D-8DF3-0E4BCB6D198D}" destId="{AFEF8F1F-50B1-FA41-9252-F9B572EBD654}" srcOrd="4" destOrd="0" presId="urn:microsoft.com/office/officeart/2005/8/layout/cycle2"/>
    <dgm:cxn modelId="{36AEE422-C048-CF47-A31B-92806593E765}" type="presParOf" srcId="{8B030B91-1E41-A44D-8DF3-0E4BCB6D198D}" destId="{0A32E515-B6BD-644F-AF14-50D513C85A39}" srcOrd="5" destOrd="0" presId="urn:microsoft.com/office/officeart/2005/8/layout/cycle2"/>
    <dgm:cxn modelId="{CA6CF4A1-37D5-744E-A75E-004A30757C6F}" type="presParOf" srcId="{0A32E515-B6BD-644F-AF14-50D513C85A39}" destId="{56548878-F5EF-1D4D-B5B6-51D46FB48242}" srcOrd="0" destOrd="0" presId="urn:microsoft.com/office/officeart/2005/8/layout/cycle2"/>
    <dgm:cxn modelId="{CFC7D8E4-BFB8-9845-A12D-DD66997BFA18}" type="presParOf" srcId="{8B030B91-1E41-A44D-8DF3-0E4BCB6D198D}" destId="{26315C6D-E0A6-884B-903D-CB7012F362AB}" srcOrd="6" destOrd="0" presId="urn:microsoft.com/office/officeart/2005/8/layout/cycle2"/>
    <dgm:cxn modelId="{2AF47D33-9447-8845-9ACD-65EEFF75422C}" type="presParOf" srcId="{8B030B91-1E41-A44D-8DF3-0E4BCB6D198D}" destId="{6D98BC8D-DFB7-304C-8E13-3AFB2BB2B191}" srcOrd="7" destOrd="0" presId="urn:microsoft.com/office/officeart/2005/8/layout/cycle2"/>
    <dgm:cxn modelId="{6F3A2CC6-8AC1-264B-8203-307036A10EC3}" type="presParOf" srcId="{6D98BC8D-DFB7-304C-8E13-3AFB2BB2B191}" destId="{130D70D2-54A6-2E45-8A59-A6A95605398D}" srcOrd="0" destOrd="0" presId="urn:microsoft.com/office/officeart/2005/8/layout/cycle2"/>
    <dgm:cxn modelId="{FD73D3F4-4227-D94B-A246-9655EED747D5}" type="presParOf" srcId="{8B030B91-1E41-A44D-8DF3-0E4BCB6D198D}" destId="{36A36A1F-651F-3246-82C6-8EBDD523757A}" srcOrd="8" destOrd="0" presId="urn:microsoft.com/office/officeart/2005/8/layout/cycle2"/>
    <dgm:cxn modelId="{07A5B5D7-2562-3643-BDD0-290E0F285C45}" type="presParOf" srcId="{8B030B91-1E41-A44D-8DF3-0E4BCB6D198D}" destId="{1AB545AD-63BC-E546-977D-FD0DBE11B2BC}" srcOrd="9" destOrd="0" presId="urn:microsoft.com/office/officeart/2005/8/layout/cycle2"/>
    <dgm:cxn modelId="{824F7DA4-1109-0D46-A42C-8599464F6612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4881186" y="0"/>
          <a:ext cx="2686780" cy="26867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Try using an interesting graphic to break up the text.</a:t>
          </a:r>
        </a:p>
      </dsp:txBody>
      <dsp:txXfrm>
        <a:off x="5274656" y="393470"/>
        <a:ext cx="1899840" cy="1899840"/>
      </dsp:txXfrm>
    </dsp:sp>
    <dsp:sp modelId="{D37817C8-B819-274B-A583-0B9A55291C16}">
      <dsp:nvSpPr>
        <dsp:cNvPr id="0" name=""/>
        <dsp:cNvSpPr/>
      </dsp:nvSpPr>
      <dsp:spPr>
        <a:xfrm rot="2160874">
          <a:off x="7482364" y="2063330"/>
          <a:ext cx="712612" cy="90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502795" y="2181836"/>
        <a:ext cx="498828" cy="544072"/>
      </dsp:txXfrm>
    </dsp:sp>
    <dsp:sp modelId="{CDF108A7-84F2-C148-ADB0-2F5457FF8D25}">
      <dsp:nvSpPr>
        <dsp:cNvPr id="0" name=""/>
        <dsp:cNvSpPr/>
      </dsp:nvSpPr>
      <dsp:spPr>
        <a:xfrm>
          <a:off x="8142000" y="2370387"/>
          <a:ext cx="2686780" cy="2686780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8535470" y="2763857"/>
        <a:ext cx="1899840" cy="1899840"/>
      </dsp:txXfrm>
    </dsp:sp>
    <dsp:sp modelId="{27EC3639-F716-FA4B-B44B-0A1D9879D750}">
      <dsp:nvSpPr>
        <dsp:cNvPr id="0" name=""/>
        <dsp:cNvSpPr/>
      </dsp:nvSpPr>
      <dsp:spPr>
        <a:xfrm rot="6480000">
          <a:off x="8512750" y="5157870"/>
          <a:ext cx="712217" cy="90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8652596" y="5237624"/>
        <a:ext cx="498552" cy="544072"/>
      </dsp:txXfrm>
    </dsp:sp>
    <dsp:sp modelId="{AFEF8F1F-50B1-FA41-9252-F9B572EBD654}">
      <dsp:nvSpPr>
        <dsp:cNvPr id="0" name=""/>
        <dsp:cNvSpPr/>
      </dsp:nvSpPr>
      <dsp:spPr>
        <a:xfrm>
          <a:off x="6896480" y="6203703"/>
          <a:ext cx="2686780" cy="268678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289950" y="6597173"/>
        <a:ext cx="1899840" cy="1899840"/>
      </dsp:txXfrm>
    </dsp:sp>
    <dsp:sp modelId="{0A32E515-B6BD-644F-AF14-50D513C85A39}">
      <dsp:nvSpPr>
        <dsp:cNvPr id="0" name=""/>
        <dsp:cNvSpPr/>
      </dsp:nvSpPr>
      <dsp:spPr>
        <a:xfrm rot="10800000">
          <a:off x="5888625" y="7093699"/>
          <a:ext cx="712217" cy="90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6102290" y="7275057"/>
        <a:ext cx="498552" cy="544072"/>
      </dsp:txXfrm>
    </dsp:sp>
    <dsp:sp modelId="{26315C6D-E0A6-884B-903D-CB7012F362AB}">
      <dsp:nvSpPr>
        <dsp:cNvPr id="0" name=""/>
        <dsp:cNvSpPr/>
      </dsp:nvSpPr>
      <dsp:spPr>
        <a:xfrm>
          <a:off x="2865893" y="6203703"/>
          <a:ext cx="2686780" cy="2686780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259363" y="6597173"/>
        <a:ext cx="1899840" cy="1899840"/>
      </dsp:txXfrm>
    </dsp:sp>
    <dsp:sp modelId="{6D98BC8D-DFB7-304C-8E13-3AFB2BB2B191}">
      <dsp:nvSpPr>
        <dsp:cNvPr id="0" name=""/>
        <dsp:cNvSpPr/>
      </dsp:nvSpPr>
      <dsp:spPr>
        <a:xfrm rot="15120000">
          <a:off x="3236643" y="5196211"/>
          <a:ext cx="712217" cy="90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376489" y="5479173"/>
        <a:ext cx="498552" cy="544072"/>
      </dsp:txXfrm>
    </dsp:sp>
    <dsp:sp modelId="{36A36A1F-651F-3246-82C6-8EBDD523757A}">
      <dsp:nvSpPr>
        <dsp:cNvPr id="0" name=""/>
        <dsp:cNvSpPr/>
      </dsp:nvSpPr>
      <dsp:spPr>
        <a:xfrm>
          <a:off x="1620372" y="2370387"/>
          <a:ext cx="2686780" cy="268678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013842" y="2763857"/>
        <a:ext cx="1899840" cy="1899840"/>
      </dsp:txXfrm>
    </dsp:sp>
    <dsp:sp modelId="{1AB545AD-63BC-E546-977D-FD0DBE11B2BC}">
      <dsp:nvSpPr>
        <dsp:cNvPr id="0" name=""/>
        <dsp:cNvSpPr/>
      </dsp:nvSpPr>
      <dsp:spPr>
        <a:xfrm rot="19439126">
          <a:off x="4221550" y="2087048"/>
          <a:ext cx="712612" cy="906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241981" y="2331258"/>
        <a:ext cx="498828" cy="54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9941986"/>
            <a:ext cx="36530280" cy="6860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8135600"/>
            <a:ext cx="30083760" cy="817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58180" y="1281646"/>
            <a:ext cx="9669780" cy="27307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8840" y="1281646"/>
            <a:ext cx="28293060" cy="27307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1" y="20565536"/>
            <a:ext cx="36530280" cy="635635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1" y="13564663"/>
            <a:ext cx="36530280" cy="7000873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88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465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163861"/>
            <a:ext cx="18988884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840" y="10149417"/>
            <a:ext cx="18988884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31620" y="7163861"/>
            <a:ext cx="18996343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31620" y="10149417"/>
            <a:ext cx="18996343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2" y="1274233"/>
            <a:ext cx="14139071" cy="542290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5" y="1274236"/>
            <a:ext cx="24025225" cy="27314527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2" y="6697136"/>
            <a:ext cx="14139071" cy="21891627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22402800"/>
            <a:ext cx="25786080" cy="2644777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2859617"/>
            <a:ext cx="25786080" cy="1920240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25047577"/>
            <a:ext cx="25786080" cy="3756023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8840" y="1281644"/>
            <a:ext cx="38679120" cy="53340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467602"/>
            <a:ext cx="38679120" cy="21121161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88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3740" y="29662969"/>
            <a:ext cx="136093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0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R_high_resolution_files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38" y="3330673"/>
            <a:ext cx="42976801" cy="28648491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-2112" y="-38811"/>
            <a:ext cx="43018599" cy="8900159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462" y="-10589"/>
            <a:ext cx="39243001" cy="509074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Headline. Poster size: 48 x 36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4970" y="3981728"/>
            <a:ext cx="34151475" cy="227187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Subtitle here. Print at 100%. Graphics will not be cut off. </a:t>
            </a:r>
          </a:p>
        </p:txBody>
      </p:sp>
      <p:sp>
        <p:nvSpPr>
          <p:cNvPr id="4" name="Pentagon 3"/>
          <p:cNvSpPr/>
          <p:nvPr/>
        </p:nvSpPr>
        <p:spPr>
          <a:xfrm rot="10800000">
            <a:off x="37892957" y="-37299"/>
            <a:ext cx="5177356" cy="10100698"/>
          </a:xfrm>
          <a:prstGeom prst="homePlate">
            <a:avLst>
              <a:gd name="adj" fmla="val 47566"/>
            </a:avLst>
          </a:prstGeom>
          <a:solidFill>
            <a:srgbClr val="FACC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035181640"/>
              </p:ext>
            </p:extLst>
          </p:nvPr>
        </p:nvGraphicFramePr>
        <p:xfrm>
          <a:off x="647712" y="15042445"/>
          <a:ext cx="12449154" cy="889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entagon 17"/>
          <p:cNvSpPr/>
          <p:nvPr/>
        </p:nvSpPr>
        <p:spPr>
          <a:xfrm>
            <a:off x="-55938" y="28186689"/>
            <a:ext cx="4183219" cy="3792475"/>
          </a:xfrm>
          <a:prstGeom prst="homePlate">
            <a:avLst>
              <a:gd name="adj" fmla="val 47566"/>
            </a:avLst>
          </a:prstGeom>
          <a:solidFill>
            <a:srgbClr val="FACC2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105889" y="8441033"/>
            <a:ext cx="9880805" cy="744857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Check with conference organizers for their specifications of size and orientation before you start your poster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The page size of this poster template is 48” x 36” landscape format. Do not change this page size; the printer can scale-to-fit a smaller or larger size when printing. If you need a different shape, start with either a portrait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>
                <a:latin typeface="Lucida Sans"/>
              </a:rPr>
              <a:t>Bear in mind that you do not need to fill the whole space allocated by some conference organizers (e.g., 8 </a:t>
            </a:r>
            <a:r>
              <a:rPr lang="en-AU" sz="2400" dirty="0" err="1">
                <a:latin typeface="Lucida Sans"/>
              </a:rPr>
              <a:t>ft</a:t>
            </a:r>
            <a:r>
              <a:rPr lang="en-AU" sz="2400" dirty="0">
                <a:latin typeface="Lucida Sans"/>
              </a:rPr>
              <a:t> x 4 </a:t>
            </a:r>
            <a:r>
              <a:rPr lang="en-AU" sz="2400" dirty="0" err="1">
                <a:latin typeface="Lucida Sans"/>
              </a:rPr>
              <a:t>ft</a:t>
            </a:r>
            <a:r>
              <a:rPr lang="en-AU" sz="2400" dirty="0">
                <a:latin typeface="Lucida Sans"/>
              </a:rPr>
              <a:t> in the USA). Do not make your poster bigger than necessary 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629519" y="23786617"/>
            <a:ext cx="8756680" cy="6901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>
                <a:latin typeface="Lucida Sans"/>
                <a:cs typeface="Lucida Sans"/>
              </a:rPr>
              <a:t>not</a:t>
            </a:r>
            <a:r>
              <a:rPr lang="en-AU" sz="2400" dirty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>
                <a:latin typeface="Lucida Sans"/>
                <a:cs typeface="Lucida Sans"/>
              </a:rPr>
              <a:t>The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of the text, title and poster background can be changed to a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46524" y="8441033"/>
            <a:ext cx="20218959" cy="78121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>
                <a:latin typeface="Lucida Sans"/>
                <a:cs typeface="Lucida Sans"/>
              </a:rPr>
            </a:br>
            <a:r>
              <a:rPr lang="en-AU" sz="24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>
                <a:latin typeface="Lucida Sans"/>
                <a:cs typeface="Lucida Sans"/>
              </a:rPr>
              <a:t>bold</a:t>
            </a:r>
            <a:r>
              <a:rPr lang="en-AU" sz="24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When laying out your poster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Try using photographs or </a:t>
            </a:r>
            <a:r>
              <a:rPr lang="en-AU" sz="2400" dirty="0" err="1">
                <a:latin typeface="Lucida Sans"/>
                <a:cs typeface="Lucida Sans"/>
              </a:rPr>
              <a:t>colored</a:t>
            </a:r>
            <a:r>
              <a:rPr lang="en-AU" sz="2400" dirty="0">
                <a:latin typeface="Lucida Sans"/>
                <a:cs typeface="Lucida Sans"/>
              </a:rPr>
              <a:t> graphs. </a:t>
            </a:r>
            <a:br>
              <a:rPr lang="en-AU" sz="2400" dirty="0">
                <a:latin typeface="Lucida Sans"/>
                <a:cs typeface="Lucida Sans"/>
              </a:rPr>
            </a:br>
            <a:r>
              <a:rPr lang="en-AU" sz="2400" dirty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>
                <a:latin typeface="Lucida Sans"/>
                <a:cs typeface="Lucida Sans"/>
              </a:rPr>
              <a:t>Be aware</a:t>
            </a:r>
            <a:r>
              <a:rPr lang="en-AU" sz="24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>
                <a:latin typeface="Lucida Sans"/>
                <a:cs typeface="Lucida Sans"/>
              </a:rPr>
              <a:t>color</a:t>
            </a:r>
            <a:r>
              <a:rPr lang="en-AU" sz="2400" dirty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>
                <a:latin typeface="Lucida Sans"/>
                <a:cs typeface="Lucida Sans"/>
              </a:rPr>
              <a:t>greyscale</a:t>
            </a:r>
            <a:r>
              <a:rPr lang="en-AU" sz="2400" dirty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369476-A3AA-954E-9B15-417EBE402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309" y="28038806"/>
            <a:ext cx="16451215" cy="33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290</Words>
  <Application>Microsoft Macintosh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Sans</vt:lpstr>
      <vt:lpstr>Monotype Sorts</vt:lpstr>
      <vt:lpstr>Wingdings</vt:lpstr>
      <vt:lpstr>Office Theme</vt:lpstr>
      <vt:lpstr> Headline. Poster size: 48 x 36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Sandra J Osterman</cp:lastModifiedBy>
  <cp:revision>51</cp:revision>
  <cp:lastPrinted>2014-10-01T19:43:12Z</cp:lastPrinted>
  <dcterms:created xsi:type="dcterms:W3CDTF">2014-02-02T22:48:48Z</dcterms:created>
  <dcterms:modified xsi:type="dcterms:W3CDTF">2019-07-11T20:26:52Z</dcterms:modified>
</cp:coreProperties>
</file>