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42976800" cy="32004000"/>
  <p:notesSz cx="6858000" cy="9144000"/>
  <p:defaultTextStyle>
    <a:defPPr>
      <a:defRPr lang="en-US"/>
    </a:defPPr>
    <a:lvl1pPr marL="0" algn="l" defTabSz="2141756" rtl="0" eaLnBrk="1" latinLnBrk="0" hangingPunct="1">
      <a:defRPr sz="8397" kern="1200">
        <a:solidFill>
          <a:schemeClr val="tx1"/>
        </a:solidFill>
        <a:latin typeface="+mn-lt"/>
        <a:ea typeface="+mn-ea"/>
        <a:cs typeface="+mn-cs"/>
      </a:defRPr>
    </a:lvl1pPr>
    <a:lvl2pPr marL="2141756" algn="l" defTabSz="2141756" rtl="0" eaLnBrk="1" latinLnBrk="0" hangingPunct="1">
      <a:defRPr sz="8397" kern="1200">
        <a:solidFill>
          <a:schemeClr val="tx1"/>
        </a:solidFill>
        <a:latin typeface="+mn-lt"/>
        <a:ea typeface="+mn-ea"/>
        <a:cs typeface="+mn-cs"/>
      </a:defRPr>
    </a:lvl2pPr>
    <a:lvl3pPr marL="4283507" algn="l" defTabSz="2141756" rtl="0" eaLnBrk="1" latinLnBrk="0" hangingPunct="1">
      <a:defRPr sz="8397" kern="1200">
        <a:solidFill>
          <a:schemeClr val="tx1"/>
        </a:solidFill>
        <a:latin typeface="+mn-lt"/>
        <a:ea typeface="+mn-ea"/>
        <a:cs typeface="+mn-cs"/>
      </a:defRPr>
    </a:lvl3pPr>
    <a:lvl4pPr marL="6425263" algn="l" defTabSz="2141756" rtl="0" eaLnBrk="1" latinLnBrk="0" hangingPunct="1">
      <a:defRPr sz="8397" kern="1200">
        <a:solidFill>
          <a:schemeClr val="tx1"/>
        </a:solidFill>
        <a:latin typeface="+mn-lt"/>
        <a:ea typeface="+mn-ea"/>
        <a:cs typeface="+mn-cs"/>
      </a:defRPr>
    </a:lvl4pPr>
    <a:lvl5pPr marL="8567014" algn="l" defTabSz="2141756" rtl="0" eaLnBrk="1" latinLnBrk="0" hangingPunct="1">
      <a:defRPr sz="8397" kern="1200">
        <a:solidFill>
          <a:schemeClr val="tx1"/>
        </a:solidFill>
        <a:latin typeface="+mn-lt"/>
        <a:ea typeface="+mn-ea"/>
        <a:cs typeface="+mn-cs"/>
      </a:defRPr>
    </a:lvl5pPr>
    <a:lvl6pPr marL="10708770" algn="l" defTabSz="2141756" rtl="0" eaLnBrk="1" latinLnBrk="0" hangingPunct="1">
      <a:defRPr sz="8397" kern="1200">
        <a:solidFill>
          <a:schemeClr val="tx1"/>
        </a:solidFill>
        <a:latin typeface="+mn-lt"/>
        <a:ea typeface="+mn-ea"/>
        <a:cs typeface="+mn-cs"/>
      </a:defRPr>
    </a:lvl6pPr>
    <a:lvl7pPr marL="12850520" algn="l" defTabSz="2141756" rtl="0" eaLnBrk="1" latinLnBrk="0" hangingPunct="1">
      <a:defRPr sz="8397" kern="1200">
        <a:solidFill>
          <a:schemeClr val="tx1"/>
        </a:solidFill>
        <a:latin typeface="+mn-lt"/>
        <a:ea typeface="+mn-ea"/>
        <a:cs typeface="+mn-cs"/>
      </a:defRPr>
    </a:lvl7pPr>
    <a:lvl8pPr marL="14992276" algn="l" defTabSz="2141756" rtl="0" eaLnBrk="1" latinLnBrk="0" hangingPunct="1">
      <a:defRPr sz="8397" kern="1200">
        <a:solidFill>
          <a:schemeClr val="tx1"/>
        </a:solidFill>
        <a:latin typeface="+mn-lt"/>
        <a:ea typeface="+mn-ea"/>
        <a:cs typeface="+mn-cs"/>
      </a:defRPr>
    </a:lvl8pPr>
    <a:lvl9pPr marL="17134027" algn="l" defTabSz="2141756" rtl="0" eaLnBrk="1" latinLnBrk="0" hangingPunct="1">
      <a:defRPr sz="8397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080" userDrawn="1">
          <p15:clr>
            <a:srgbClr val="A4A3A4"/>
          </p15:clr>
        </p15:guide>
        <p15:guide id="2" pos="135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3B631"/>
    <a:srgbClr val="D48C22"/>
    <a:srgbClr val="D4B927"/>
    <a:srgbClr val="F00F28"/>
    <a:srgbClr val="5196E4"/>
    <a:srgbClr val="E4A81D"/>
    <a:srgbClr val="00D300"/>
    <a:srgbClr val="008E00"/>
    <a:srgbClr val="289BFF"/>
    <a:srgbClr val="B71D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966"/>
    <p:restoredTop sz="99821" autoAdjust="0"/>
  </p:normalViewPr>
  <p:slideViewPr>
    <p:cSldViewPr snapToGrid="0" snapToObjects="1">
      <p:cViewPr varScale="1">
        <p:scale>
          <a:sx n="26" d="100"/>
          <a:sy n="26" d="100"/>
        </p:scale>
        <p:origin x="2328" y="320"/>
      </p:cViewPr>
      <p:guideLst>
        <p:guide orient="horz" pos="10080"/>
        <p:guide pos="13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BE453B-0D8F-244A-B50D-239B00A73054}" type="doc">
      <dgm:prSet loTypeId="urn:microsoft.com/office/officeart/2005/8/layout/cycle2" loCatId="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01FD4FC-CC35-314B-A57E-3E92040FEBE4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/>
            <a:t>Try using an interesting graphic to break up the text.</a:t>
          </a:r>
        </a:p>
      </dgm:t>
    </dgm:pt>
    <dgm:pt modelId="{B2381F07-2CDA-E745-BF6A-72948A5F14C0}" type="parTrans" cxnId="{AAB9E665-C826-2145-BD54-908EEF43B229}">
      <dgm:prSet/>
      <dgm:spPr/>
      <dgm:t>
        <a:bodyPr/>
        <a:lstStyle/>
        <a:p>
          <a:endParaRPr lang="en-US"/>
        </a:p>
      </dgm:t>
    </dgm:pt>
    <dgm:pt modelId="{52562560-2205-B240-B15F-447E1D591BF3}" type="sibTrans" cxnId="{AAB9E665-C826-2145-BD54-908EEF43B229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D22ECF56-FC2D-FE4E-B4CC-9A806126F5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6E84267F-3A18-F54D-BAD9-033ACBADD1E0}" type="parTrans" cxnId="{7C7082EA-92CB-FF45-A2D2-A0BDC7957C13}">
      <dgm:prSet/>
      <dgm:spPr/>
      <dgm:t>
        <a:bodyPr/>
        <a:lstStyle/>
        <a:p>
          <a:endParaRPr lang="en-US"/>
        </a:p>
      </dgm:t>
    </dgm:pt>
    <dgm:pt modelId="{83ECF861-30C0-EE44-9931-71069B84ADE9}" type="sibTrans" cxnId="{7C7082EA-92CB-FF45-A2D2-A0BDC7957C13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7E97B8D3-8358-7048-9547-A759B87E5EDA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6E11CD09-44A9-FF45-A0BA-687A6E541B67}" type="parTrans" cxnId="{8250E684-CC6D-4A46-885E-1239B6F7CB9A}">
      <dgm:prSet/>
      <dgm:spPr/>
      <dgm:t>
        <a:bodyPr/>
        <a:lstStyle/>
        <a:p>
          <a:endParaRPr lang="en-US"/>
        </a:p>
      </dgm:t>
    </dgm:pt>
    <dgm:pt modelId="{8BE97173-F7CC-2041-BD88-2CFA1F9A8FB8}" type="sibTrans" cxnId="{8250E684-CC6D-4A46-885E-1239B6F7CB9A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2A3E625E-F91C-FF4A-89F5-3B6D9FD9FF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F4ADCAFF-A0E0-F74F-BF5E-633D71D7FC1D}" type="parTrans" cxnId="{9C142E97-3D40-614C-A4B4-0272A522E916}">
      <dgm:prSet/>
      <dgm:spPr/>
      <dgm:t>
        <a:bodyPr/>
        <a:lstStyle/>
        <a:p>
          <a:endParaRPr lang="en-US"/>
        </a:p>
      </dgm:t>
    </dgm:pt>
    <dgm:pt modelId="{E7F04D95-F447-1E4B-BE20-E8627D6D81AB}" type="sibTrans" cxnId="{9C142E97-3D40-614C-A4B4-0272A522E91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AC45FFB-041B-2846-9C66-41E068E717B8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778396B2-D50F-B54E-9C5C-0C07E28BDA58}" type="parTrans" cxnId="{C477FE4F-A98C-ED43-9B09-AFB6DF3EFD36}">
      <dgm:prSet/>
      <dgm:spPr/>
      <dgm:t>
        <a:bodyPr/>
        <a:lstStyle/>
        <a:p>
          <a:endParaRPr lang="en-US"/>
        </a:p>
      </dgm:t>
    </dgm:pt>
    <dgm:pt modelId="{D03978F4-5DD6-034A-9588-141EAD7C20A2}" type="sibTrans" cxnId="{C477FE4F-A98C-ED43-9B09-AFB6DF3EFD3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B030B91-1E41-A44D-8DF3-0E4BCB6D198D}" type="pres">
      <dgm:prSet presAssocID="{38BE453B-0D8F-244A-B50D-239B00A73054}" presName="cycle" presStyleCnt="0">
        <dgm:presLayoutVars>
          <dgm:dir/>
          <dgm:resizeHandles val="exact"/>
        </dgm:presLayoutVars>
      </dgm:prSet>
      <dgm:spPr/>
    </dgm:pt>
    <dgm:pt modelId="{5BFCD2AD-7541-854B-A006-5032B22939CC}" type="pres">
      <dgm:prSet presAssocID="{301FD4FC-CC35-314B-A57E-3E92040FEBE4}" presName="node" presStyleLbl="node1" presStyleIdx="0" presStyleCnt="5" custRadScaleRad="100858">
        <dgm:presLayoutVars>
          <dgm:bulletEnabled val="1"/>
        </dgm:presLayoutVars>
      </dgm:prSet>
      <dgm:spPr/>
    </dgm:pt>
    <dgm:pt modelId="{D37817C8-B819-274B-A583-0B9A55291C16}" type="pres">
      <dgm:prSet presAssocID="{52562560-2205-B240-B15F-447E1D591BF3}" presName="sibTrans" presStyleLbl="sibTrans2D1" presStyleIdx="0" presStyleCnt="5"/>
      <dgm:spPr/>
    </dgm:pt>
    <dgm:pt modelId="{1EF52C3F-069E-2E40-9897-40278DC673AF}" type="pres">
      <dgm:prSet presAssocID="{52562560-2205-B240-B15F-447E1D591BF3}" presName="connectorText" presStyleLbl="sibTrans2D1" presStyleIdx="0" presStyleCnt="5"/>
      <dgm:spPr/>
    </dgm:pt>
    <dgm:pt modelId="{CDF108A7-84F2-C148-ADB0-2F5457FF8D25}" type="pres">
      <dgm:prSet presAssocID="{D22ECF56-FC2D-FE4E-B4CC-9A806126F511}" presName="node" presStyleLbl="node1" presStyleIdx="1" presStyleCnt="5" custRadScaleRad="99618" custRadScaleInc="2095">
        <dgm:presLayoutVars>
          <dgm:bulletEnabled val="1"/>
        </dgm:presLayoutVars>
      </dgm:prSet>
      <dgm:spPr/>
    </dgm:pt>
    <dgm:pt modelId="{27EC3639-F716-FA4B-B44B-0A1D9879D750}" type="pres">
      <dgm:prSet presAssocID="{83ECF861-30C0-EE44-9931-71069B84ADE9}" presName="sibTrans" presStyleLbl="sibTrans2D1" presStyleIdx="1" presStyleCnt="5"/>
      <dgm:spPr/>
    </dgm:pt>
    <dgm:pt modelId="{95420CA3-7BBF-044B-AD82-F2AE643127F7}" type="pres">
      <dgm:prSet presAssocID="{83ECF861-30C0-EE44-9931-71069B84ADE9}" presName="connectorText" presStyleLbl="sibTrans2D1" presStyleIdx="1" presStyleCnt="5"/>
      <dgm:spPr/>
    </dgm:pt>
    <dgm:pt modelId="{AFEF8F1F-50B1-FA41-9252-F9B572EBD654}" type="pres">
      <dgm:prSet presAssocID="{7E97B8D3-8358-7048-9547-A759B87E5EDA}" presName="node" presStyleLbl="node1" presStyleIdx="2" presStyleCnt="5" custRadScaleRad="100881" custRadScaleInc="1008">
        <dgm:presLayoutVars>
          <dgm:bulletEnabled val="1"/>
        </dgm:presLayoutVars>
      </dgm:prSet>
      <dgm:spPr/>
    </dgm:pt>
    <dgm:pt modelId="{0A32E515-B6BD-644F-AF14-50D513C85A39}" type="pres">
      <dgm:prSet presAssocID="{8BE97173-F7CC-2041-BD88-2CFA1F9A8FB8}" presName="sibTrans" presStyleLbl="sibTrans2D1" presStyleIdx="2" presStyleCnt="5"/>
      <dgm:spPr/>
    </dgm:pt>
    <dgm:pt modelId="{56548878-F5EF-1D4D-B5B6-51D46FB48242}" type="pres">
      <dgm:prSet presAssocID="{8BE97173-F7CC-2041-BD88-2CFA1F9A8FB8}" presName="connectorText" presStyleLbl="sibTrans2D1" presStyleIdx="2" presStyleCnt="5"/>
      <dgm:spPr/>
    </dgm:pt>
    <dgm:pt modelId="{26315C6D-E0A6-884B-903D-CB7012F362AB}" type="pres">
      <dgm:prSet presAssocID="{2A3E625E-F91C-FF4A-89F5-3B6D9FD9FF11}" presName="node" presStyleLbl="node1" presStyleIdx="3" presStyleCnt="5">
        <dgm:presLayoutVars>
          <dgm:bulletEnabled val="1"/>
        </dgm:presLayoutVars>
      </dgm:prSet>
      <dgm:spPr/>
    </dgm:pt>
    <dgm:pt modelId="{6D98BC8D-DFB7-304C-8E13-3AFB2BB2B191}" type="pres">
      <dgm:prSet presAssocID="{E7F04D95-F447-1E4B-BE20-E8627D6D81AB}" presName="sibTrans" presStyleLbl="sibTrans2D1" presStyleIdx="3" presStyleCnt="5"/>
      <dgm:spPr/>
    </dgm:pt>
    <dgm:pt modelId="{130D70D2-54A6-2E45-8A59-A6A95605398D}" type="pres">
      <dgm:prSet presAssocID="{E7F04D95-F447-1E4B-BE20-E8627D6D81AB}" presName="connectorText" presStyleLbl="sibTrans2D1" presStyleIdx="3" presStyleCnt="5"/>
      <dgm:spPr/>
    </dgm:pt>
    <dgm:pt modelId="{36A36A1F-651F-3246-82C6-8EBDD523757A}" type="pres">
      <dgm:prSet presAssocID="{8AC45FFB-041B-2846-9C66-41E068E717B8}" presName="node" presStyleLbl="node1" presStyleIdx="4" presStyleCnt="5" custRadScaleRad="98741" custRadScaleInc="7333">
        <dgm:presLayoutVars>
          <dgm:bulletEnabled val="1"/>
        </dgm:presLayoutVars>
      </dgm:prSet>
      <dgm:spPr/>
    </dgm:pt>
    <dgm:pt modelId="{1AB545AD-63BC-E546-977D-FD0DBE11B2BC}" type="pres">
      <dgm:prSet presAssocID="{D03978F4-5DD6-034A-9588-141EAD7C20A2}" presName="sibTrans" presStyleLbl="sibTrans2D1" presStyleIdx="4" presStyleCnt="5"/>
      <dgm:spPr/>
    </dgm:pt>
    <dgm:pt modelId="{5DAD2256-FAB3-EE44-960D-E8F628131B7D}" type="pres">
      <dgm:prSet presAssocID="{D03978F4-5DD6-034A-9588-141EAD7C20A2}" presName="connectorText" presStyleLbl="sibTrans2D1" presStyleIdx="4" presStyleCnt="5"/>
      <dgm:spPr/>
    </dgm:pt>
  </dgm:ptLst>
  <dgm:cxnLst>
    <dgm:cxn modelId="{FC000902-0C83-274B-9A10-B03ABEF65587}" type="presOf" srcId="{2A3E625E-F91C-FF4A-89F5-3B6D9FD9FF11}" destId="{26315C6D-E0A6-884B-903D-CB7012F362AB}" srcOrd="0" destOrd="0" presId="urn:microsoft.com/office/officeart/2005/8/layout/cycle2"/>
    <dgm:cxn modelId="{F24EA613-3508-4A45-9962-D7D7F5FCBFFC}" type="presOf" srcId="{E7F04D95-F447-1E4B-BE20-E8627D6D81AB}" destId="{6D98BC8D-DFB7-304C-8E13-3AFB2BB2B191}" srcOrd="0" destOrd="0" presId="urn:microsoft.com/office/officeart/2005/8/layout/cycle2"/>
    <dgm:cxn modelId="{F3F6D84C-1923-AC44-95BA-E63CBCDD40C3}" type="presOf" srcId="{301FD4FC-CC35-314B-A57E-3E92040FEBE4}" destId="{5BFCD2AD-7541-854B-A006-5032B22939CC}" srcOrd="0" destOrd="0" presId="urn:microsoft.com/office/officeart/2005/8/layout/cycle2"/>
    <dgm:cxn modelId="{C477FE4F-A98C-ED43-9B09-AFB6DF3EFD36}" srcId="{38BE453B-0D8F-244A-B50D-239B00A73054}" destId="{8AC45FFB-041B-2846-9C66-41E068E717B8}" srcOrd="4" destOrd="0" parTransId="{778396B2-D50F-B54E-9C5C-0C07E28BDA58}" sibTransId="{D03978F4-5DD6-034A-9588-141EAD7C20A2}"/>
    <dgm:cxn modelId="{AAB9E665-C826-2145-BD54-908EEF43B229}" srcId="{38BE453B-0D8F-244A-B50D-239B00A73054}" destId="{301FD4FC-CC35-314B-A57E-3E92040FEBE4}" srcOrd="0" destOrd="0" parTransId="{B2381F07-2CDA-E745-BF6A-72948A5F14C0}" sibTransId="{52562560-2205-B240-B15F-447E1D591BF3}"/>
    <dgm:cxn modelId="{1B4FA67F-2E13-FE4D-A424-685A78156CF2}" type="presOf" srcId="{83ECF861-30C0-EE44-9931-71069B84ADE9}" destId="{95420CA3-7BBF-044B-AD82-F2AE643127F7}" srcOrd="1" destOrd="0" presId="urn:microsoft.com/office/officeart/2005/8/layout/cycle2"/>
    <dgm:cxn modelId="{8250E684-CC6D-4A46-885E-1239B6F7CB9A}" srcId="{38BE453B-0D8F-244A-B50D-239B00A73054}" destId="{7E97B8D3-8358-7048-9547-A759B87E5EDA}" srcOrd="2" destOrd="0" parTransId="{6E11CD09-44A9-FF45-A0BA-687A6E541B67}" sibTransId="{8BE97173-F7CC-2041-BD88-2CFA1F9A8FB8}"/>
    <dgm:cxn modelId="{9C142E97-3D40-614C-A4B4-0272A522E916}" srcId="{38BE453B-0D8F-244A-B50D-239B00A73054}" destId="{2A3E625E-F91C-FF4A-89F5-3B6D9FD9FF11}" srcOrd="3" destOrd="0" parTransId="{F4ADCAFF-A0E0-F74F-BF5E-633D71D7FC1D}" sibTransId="{E7F04D95-F447-1E4B-BE20-E8627D6D81AB}"/>
    <dgm:cxn modelId="{E6449AA3-90AB-4A45-AB68-7BE31FCC78AC}" type="presOf" srcId="{38BE453B-0D8F-244A-B50D-239B00A73054}" destId="{8B030B91-1E41-A44D-8DF3-0E4BCB6D198D}" srcOrd="0" destOrd="0" presId="urn:microsoft.com/office/officeart/2005/8/layout/cycle2"/>
    <dgm:cxn modelId="{83F530B3-D733-AB4E-AEA8-EC1F970C9B27}" type="presOf" srcId="{D03978F4-5DD6-034A-9588-141EAD7C20A2}" destId="{1AB545AD-63BC-E546-977D-FD0DBE11B2BC}" srcOrd="0" destOrd="0" presId="urn:microsoft.com/office/officeart/2005/8/layout/cycle2"/>
    <dgm:cxn modelId="{33A463B6-E0C5-7641-9158-106E8DC0CAF8}" type="presOf" srcId="{D03978F4-5DD6-034A-9588-141EAD7C20A2}" destId="{5DAD2256-FAB3-EE44-960D-E8F628131B7D}" srcOrd="1" destOrd="0" presId="urn:microsoft.com/office/officeart/2005/8/layout/cycle2"/>
    <dgm:cxn modelId="{953EAFC3-7E78-844E-B435-AF01BDEBC457}" type="presOf" srcId="{D22ECF56-FC2D-FE4E-B4CC-9A806126F511}" destId="{CDF108A7-84F2-C148-ADB0-2F5457FF8D25}" srcOrd="0" destOrd="0" presId="urn:microsoft.com/office/officeart/2005/8/layout/cycle2"/>
    <dgm:cxn modelId="{A717D6CB-7624-D44A-BD23-25C8B0F2C1AB}" type="presOf" srcId="{8BE97173-F7CC-2041-BD88-2CFA1F9A8FB8}" destId="{0A32E515-B6BD-644F-AF14-50D513C85A39}" srcOrd="0" destOrd="0" presId="urn:microsoft.com/office/officeart/2005/8/layout/cycle2"/>
    <dgm:cxn modelId="{2651FECB-3FE3-F94B-9638-6E69C4A62F4E}" type="presOf" srcId="{83ECF861-30C0-EE44-9931-71069B84ADE9}" destId="{27EC3639-F716-FA4B-B44B-0A1D9879D750}" srcOrd="0" destOrd="0" presId="urn:microsoft.com/office/officeart/2005/8/layout/cycle2"/>
    <dgm:cxn modelId="{2089FBCC-39B8-484D-A2E7-B70EB38B600B}" type="presOf" srcId="{8AC45FFB-041B-2846-9C66-41E068E717B8}" destId="{36A36A1F-651F-3246-82C6-8EBDD523757A}" srcOrd="0" destOrd="0" presId="urn:microsoft.com/office/officeart/2005/8/layout/cycle2"/>
    <dgm:cxn modelId="{9ECE67D0-7285-4F4A-B515-DA0A46D179D9}" type="presOf" srcId="{52562560-2205-B240-B15F-447E1D591BF3}" destId="{D37817C8-B819-274B-A583-0B9A55291C16}" srcOrd="0" destOrd="0" presId="urn:microsoft.com/office/officeart/2005/8/layout/cycle2"/>
    <dgm:cxn modelId="{A76490D8-E364-B64F-A1F1-5044F72B2235}" type="presOf" srcId="{7E97B8D3-8358-7048-9547-A759B87E5EDA}" destId="{AFEF8F1F-50B1-FA41-9252-F9B572EBD654}" srcOrd="0" destOrd="0" presId="urn:microsoft.com/office/officeart/2005/8/layout/cycle2"/>
    <dgm:cxn modelId="{DC7AF9DC-CFEE-1947-ABDA-9CDB6DC607B9}" type="presOf" srcId="{E7F04D95-F447-1E4B-BE20-E8627D6D81AB}" destId="{130D70D2-54A6-2E45-8A59-A6A95605398D}" srcOrd="1" destOrd="0" presId="urn:microsoft.com/office/officeart/2005/8/layout/cycle2"/>
    <dgm:cxn modelId="{7C7082EA-92CB-FF45-A2D2-A0BDC7957C13}" srcId="{38BE453B-0D8F-244A-B50D-239B00A73054}" destId="{D22ECF56-FC2D-FE4E-B4CC-9A806126F511}" srcOrd="1" destOrd="0" parTransId="{6E84267F-3A18-F54D-BAD9-033ACBADD1E0}" sibTransId="{83ECF861-30C0-EE44-9931-71069B84ADE9}"/>
    <dgm:cxn modelId="{27408DF6-C1F5-384C-8590-6ACE7E95AC91}" type="presOf" srcId="{52562560-2205-B240-B15F-447E1D591BF3}" destId="{1EF52C3F-069E-2E40-9897-40278DC673AF}" srcOrd="1" destOrd="0" presId="urn:microsoft.com/office/officeart/2005/8/layout/cycle2"/>
    <dgm:cxn modelId="{872E6DF8-25D8-3C4E-AC73-85F9EDDE78EF}" type="presOf" srcId="{8BE97173-F7CC-2041-BD88-2CFA1F9A8FB8}" destId="{56548878-F5EF-1D4D-B5B6-51D46FB48242}" srcOrd="1" destOrd="0" presId="urn:microsoft.com/office/officeart/2005/8/layout/cycle2"/>
    <dgm:cxn modelId="{85FAF9A9-6D5C-864E-AB66-7485338DE404}" type="presParOf" srcId="{8B030B91-1E41-A44D-8DF3-0E4BCB6D198D}" destId="{5BFCD2AD-7541-854B-A006-5032B22939CC}" srcOrd="0" destOrd="0" presId="urn:microsoft.com/office/officeart/2005/8/layout/cycle2"/>
    <dgm:cxn modelId="{47D7D022-2270-CE40-9EA6-96FCE3219026}" type="presParOf" srcId="{8B030B91-1E41-A44D-8DF3-0E4BCB6D198D}" destId="{D37817C8-B819-274B-A583-0B9A55291C16}" srcOrd="1" destOrd="0" presId="urn:microsoft.com/office/officeart/2005/8/layout/cycle2"/>
    <dgm:cxn modelId="{6EBA6615-2126-0E40-883E-9EE584304BF1}" type="presParOf" srcId="{D37817C8-B819-274B-A583-0B9A55291C16}" destId="{1EF52C3F-069E-2E40-9897-40278DC673AF}" srcOrd="0" destOrd="0" presId="urn:microsoft.com/office/officeart/2005/8/layout/cycle2"/>
    <dgm:cxn modelId="{5E906EDB-99FE-014C-A0DC-A9707F574B3A}" type="presParOf" srcId="{8B030B91-1E41-A44D-8DF3-0E4BCB6D198D}" destId="{CDF108A7-84F2-C148-ADB0-2F5457FF8D25}" srcOrd="2" destOrd="0" presId="urn:microsoft.com/office/officeart/2005/8/layout/cycle2"/>
    <dgm:cxn modelId="{819F4244-9A37-E449-856D-11F8ACD2B0B9}" type="presParOf" srcId="{8B030B91-1E41-A44D-8DF3-0E4BCB6D198D}" destId="{27EC3639-F716-FA4B-B44B-0A1D9879D750}" srcOrd="3" destOrd="0" presId="urn:microsoft.com/office/officeart/2005/8/layout/cycle2"/>
    <dgm:cxn modelId="{8DE8CCC4-596A-6546-A680-309576284760}" type="presParOf" srcId="{27EC3639-F716-FA4B-B44B-0A1D9879D750}" destId="{95420CA3-7BBF-044B-AD82-F2AE643127F7}" srcOrd="0" destOrd="0" presId="urn:microsoft.com/office/officeart/2005/8/layout/cycle2"/>
    <dgm:cxn modelId="{6CEA209D-626A-864B-9F75-A9E916A81564}" type="presParOf" srcId="{8B030B91-1E41-A44D-8DF3-0E4BCB6D198D}" destId="{AFEF8F1F-50B1-FA41-9252-F9B572EBD654}" srcOrd="4" destOrd="0" presId="urn:microsoft.com/office/officeart/2005/8/layout/cycle2"/>
    <dgm:cxn modelId="{D3F2EAA6-41F3-5246-8132-C563BDA25DD8}" type="presParOf" srcId="{8B030B91-1E41-A44D-8DF3-0E4BCB6D198D}" destId="{0A32E515-B6BD-644F-AF14-50D513C85A39}" srcOrd="5" destOrd="0" presId="urn:microsoft.com/office/officeart/2005/8/layout/cycle2"/>
    <dgm:cxn modelId="{603015A9-B199-684D-8DE9-9CA1C74FB2AE}" type="presParOf" srcId="{0A32E515-B6BD-644F-AF14-50D513C85A39}" destId="{56548878-F5EF-1D4D-B5B6-51D46FB48242}" srcOrd="0" destOrd="0" presId="urn:microsoft.com/office/officeart/2005/8/layout/cycle2"/>
    <dgm:cxn modelId="{2BF8F7A4-4844-3843-BD8B-A915DCD23729}" type="presParOf" srcId="{8B030B91-1E41-A44D-8DF3-0E4BCB6D198D}" destId="{26315C6D-E0A6-884B-903D-CB7012F362AB}" srcOrd="6" destOrd="0" presId="urn:microsoft.com/office/officeart/2005/8/layout/cycle2"/>
    <dgm:cxn modelId="{8B4801EA-5079-9645-90C2-E40B642B8AD8}" type="presParOf" srcId="{8B030B91-1E41-A44D-8DF3-0E4BCB6D198D}" destId="{6D98BC8D-DFB7-304C-8E13-3AFB2BB2B191}" srcOrd="7" destOrd="0" presId="urn:microsoft.com/office/officeart/2005/8/layout/cycle2"/>
    <dgm:cxn modelId="{92F903DC-4C86-4544-B892-346E649C5607}" type="presParOf" srcId="{6D98BC8D-DFB7-304C-8E13-3AFB2BB2B191}" destId="{130D70D2-54A6-2E45-8A59-A6A95605398D}" srcOrd="0" destOrd="0" presId="urn:microsoft.com/office/officeart/2005/8/layout/cycle2"/>
    <dgm:cxn modelId="{00FF298D-73B3-204F-A9B5-3AD85F2C67D6}" type="presParOf" srcId="{8B030B91-1E41-A44D-8DF3-0E4BCB6D198D}" destId="{36A36A1F-651F-3246-82C6-8EBDD523757A}" srcOrd="8" destOrd="0" presId="urn:microsoft.com/office/officeart/2005/8/layout/cycle2"/>
    <dgm:cxn modelId="{3E1B9D29-0DB8-1247-A68B-3450A5DC2EB6}" type="presParOf" srcId="{8B030B91-1E41-A44D-8DF3-0E4BCB6D198D}" destId="{1AB545AD-63BC-E546-977D-FD0DBE11B2BC}" srcOrd="9" destOrd="0" presId="urn:microsoft.com/office/officeart/2005/8/layout/cycle2"/>
    <dgm:cxn modelId="{FB24AC63-DE02-9F49-A334-EC07E6053FA7}" type="presParOf" srcId="{1AB545AD-63BC-E546-977D-FD0DBE11B2BC}" destId="{5DAD2256-FAB3-EE44-960D-E8F628131B7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FCD2AD-7541-854B-A006-5032B22939CC}">
      <dsp:nvSpPr>
        <dsp:cNvPr id="0" name=""/>
        <dsp:cNvSpPr/>
      </dsp:nvSpPr>
      <dsp:spPr>
        <a:xfrm>
          <a:off x="2355337" y="1293239"/>
          <a:ext cx="1938161" cy="193816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Try using an interesting graphic to break up the text.</a:t>
          </a:r>
        </a:p>
      </dsp:txBody>
      <dsp:txXfrm>
        <a:off x="2639174" y="1577076"/>
        <a:ext cx="1370487" cy="1370487"/>
      </dsp:txXfrm>
    </dsp:sp>
    <dsp:sp modelId="{D37817C8-B819-274B-A583-0B9A55291C16}">
      <dsp:nvSpPr>
        <dsp:cNvPr id="0" name=""/>
        <dsp:cNvSpPr/>
      </dsp:nvSpPr>
      <dsp:spPr>
        <a:xfrm rot="2211496">
          <a:off x="4223544" y="2809085"/>
          <a:ext cx="532947" cy="654129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500" kern="1200"/>
        </a:p>
      </dsp:txBody>
      <dsp:txXfrm>
        <a:off x="4239523" y="2891959"/>
        <a:ext cx="373063" cy="392477"/>
      </dsp:txXfrm>
    </dsp:sp>
    <dsp:sp modelId="{CDF108A7-84F2-C148-ADB0-2F5457FF8D25}">
      <dsp:nvSpPr>
        <dsp:cNvPr id="0" name=""/>
        <dsp:cNvSpPr/>
      </dsp:nvSpPr>
      <dsp:spPr>
        <a:xfrm>
          <a:off x="4710674" y="3058994"/>
          <a:ext cx="1938161" cy="1938161"/>
        </a:xfrm>
        <a:prstGeom prst="ellipse">
          <a:avLst/>
        </a:prstGeom>
        <a:solidFill>
          <a:schemeClr val="accent2">
            <a:hueOff val="567170"/>
            <a:satOff val="-7485"/>
            <a:lumOff val="-34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 dirty="0"/>
        </a:p>
      </dsp:txBody>
      <dsp:txXfrm>
        <a:off x="4994511" y="3342831"/>
        <a:ext cx="1370487" cy="1370487"/>
      </dsp:txXfrm>
    </dsp:sp>
    <dsp:sp modelId="{27EC3639-F716-FA4B-B44B-0A1D9879D750}">
      <dsp:nvSpPr>
        <dsp:cNvPr id="0" name=""/>
        <dsp:cNvSpPr/>
      </dsp:nvSpPr>
      <dsp:spPr>
        <a:xfrm rot="6483483">
          <a:off x="4978217" y="5067703"/>
          <a:ext cx="511880" cy="654129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567170"/>
            <a:satOff val="-7485"/>
            <a:lumOff val="-344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500" kern="1200"/>
        </a:p>
      </dsp:txBody>
      <dsp:txXfrm rot="10800000">
        <a:off x="5078800" y="5125529"/>
        <a:ext cx="358316" cy="392477"/>
      </dsp:txXfrm>
    </dsp:sp>
    <dsp:sp modelId="{AFEF8F1F-50B1-FA41-9252-F9B572EBD654}">
      <dsp:nvSpPr>
        <dsp:cNvPr id="0" name=""/>
        <dsp:cNvSpPr/>
      </dsp:nvSpPr>
      <dsp:spPr>
        <a:xfrm>
          <a:off x="3810498" y="5819928"/>
          <a:ext cx="1938161" cy="1938161"/>
        </a:xfrm>
        <a:prstGeom prst="ellipse">
          <a:avLst/>
        </a:prstGeom>
        <a:solidFill>
          <a:schemeClr val="accent2">
            <a:hueOff val="1134340"/>
            <a:satOff val="-14969"/>
            <a:lumOff val="-68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4094335" y="6103765"/>
        <a:ext cx="1370487" cy="1370487"/>
      </dsp:txXfrm>
    </dsp:sp>
    <dsp:sp modelId="{0A32E515-B6BD-644F-AF14-50D513C85A39}">
      <dsp:nvSpPr>
        <dsp:cNvPr id="0" name=""/>
        <dsp:cNvSpPr/>
      </dsp:nvSpPr>
      <dsp:spPr>
        <a:xfrm rot="10831776">
          <a:off x="3081341" y="6448627"/>
          <a:ext cx="515314" cy="654129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134340"/>
            <a:satOff val="-14969"/>
            <a:lumOff val="-687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500" kern="1200"/>
        </a:p>
      </dsp:txBody>
      <dsp:txXfrm rot="10800000">
        <a:off x="3235932" y="6580167"/>
        <a:ext cx="360720" cy="392477"/>
      </dsp:txXfrm>
    </dsp:sp>
    <dsp:sp modelId="{26315C6D-E0A6-884B-903D-CB7012F362AB}">
      <dsp:nvSpPr>
        <dsp:cNvPr id="0" name=""/>
        <dsp:cNvSpPr/>
      </dsp:nvSpPr>
      <dsp:spPr>
        <a:xfrm>
          <a:off x="900169" y="5793025"/>
          <a:ext cx="1938161" cy="1938161"/>
        </a:xfrm>
        <a:prstGeom prst="ellipse">
          <a:avLst/>
        </a:prstGeom>
        <a:solidFill>
          <a:schemeClr val="accent2">
            <a:hueOff val="1701510"/>
            <a:satOff val="-22454"/>
            <a:lumOff val="-103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1184006" y="6076862"/>
        <a:ext cx="1370487" cy="1370487"/>
      </dsp:txXfrm>
    </dsp:sp>
    <dsp:sp modelId="{6D98BC8D-DFB7-304C-8E13-3AFB2BB2B191}">
      <dsp:nvSpPr>
        <dsp:cNvPr id="0" name=""/>
        <dsp:cNvSpPr/>
      </dsp:nvSpPr>
      <dsp:spPr>
        <a:xfrm rot="15227762">
          <a:off x="1180510" y="5017822"/>
          <a:ext cx="553786" cy="654129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701510"/>
            <a:satOff val="-22454"/>
            <a:lumOff val="-1031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500" kern="1200"/>
        </a:p>
      </dsp:txBody>
      <dsp:txXfrm rot="10800000">
        <a:off x="1286759" y="5228416"/>
        <a:ext cx="387650" cy="392477"/>
      </dsp:txXfrm>
    </dsp:sp>
    <dsp:sp modelId="{36A36A1F-651F-3246-82C6-8EBDD523757A}">
      <dsp:nvSpPr>
        <dsp:cNvPr id="0" name=""/>
        <dsp:cNvSpPr/>
      </dsp:nvSpPr>
      <dsp:spPr>
        <a:xfrm>
          <a:off x="67729" y="2928486"/>
          <a:ext cx="1938161" cy="1938161"/>
        </a:xfrm>
        <a:prstGeom prst="ellipse">
          <a:avLst/>
        </a:prstGeom>
        <a:solidFill>
          <a:schemeClr val="accent2">
            <a:hueOff val="2268680"/>
            <a:satOff val="-29938"/>
            <a:lumOff val="-137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 dirty="0"/>
        </a:p>
      </dsp:txBody>
      <dsp:txXfrm>
        <a:off x="351566" y="3212323"/>
        <a:ext cx="1370487" cy="1370487"/>
      </dsp:txXfrm>
    </dsp:sp>
    <dsp:sp modelId="{1AB545AD-63BC-E546-977D-FD0DBE11B2BC}">
      <dsp:nvSpPr>
        <dsp:cNvPr id="0" name=""/>
        <dsp:cNvSpPr/>
      </dsp:nvSpPr>
      <dsp:spPr>
        <a:xfrm rot="19466504">
          <a:off x="1938391" y="2760501"/>
          <a:ext cx="463119" cy="654129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2268680"/>
            <a:satOff val="-29938"/>
            <a:lumOff val="-1374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500" kern="1200"/>
        </a:p>
      </dsp:txBody>
      <dsp:txXfrm>
        <a:off x="1951345" y="2931725"/>
        <a:ext cx="324183" cy="3924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23260" y="9941988"/>
            <a:ext cx="36530280" cy="686011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46520" y="18135600"/>
            <a:ext cx="30083760" cy="8178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421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2842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4263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5684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710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8526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9947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1368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191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398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158180" y="1281647"/>
            <a:ext cx="9669780" cy="2730711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48840" y="1281647"/>
            <a:ext cx="28293060" cy="2730711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607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331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94871" y="20565540"/>
            <a:ext cx="36530280" cy="6356348"/>
          </a:xfrm>
        </p:spPr>
        <p:txBody>
          <a:bodyPr anchor="t"/>
          <a:lstStyle>
            <a:lvl1pPr algn="l">
              <a:defRPr sz="18698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94871" y="13564662"/>
            <a:ext cx="36530280" cy="7000871"/>
          </a:xfrm>
        </p:spPr>
        <p:txBody>
          <a:bodyPr anchor="b"/>
          <a:lstStyle>
            <a:lvl1pPr marL="0" indent="0">
              <a:buNone/>
              <a:defRPr sz="9402">
                <a:solidFill>
                  <a:schemeClr val="tx1">
                    <a:tint val="75000"/>
                  </a:schemeClr>
                </a:solidFill>
              </a:defRPr>
            </a:lvl1pPr>
            <a:lvl2pPr marL="2142104" indent="0">
              <a:buNone/>
              <a:defRPr sz="8400">
                <a:solidFill>
                  <a:schemeClr val="tx1">
                    <a:tint val="75000"/>
                  </a:schemeClr>
                </a:solidFill>
              </a:defRPr>
            </a:lvl2pPr>
            <a:lvl3pPr marL="4284209" indent="0">
              <a:buNone/>
              <a:defRPr sz="7498">
                <a:solidFill>
                  <a:schemeClr val="tx1">
                    <a:tint val="75000"/>
                  </a:schemeClr>
                </a:solidFill>
              </a:defRPr>
            </a:lvl3pPr>
            <a:lvl4pPr marL="6426313" indent="0">
              <a:buNone/>
              <a:defRPr sz="6602">
                <a:solidFill>
                  <a:schemeClr val="tx1">
                    <a:tint val="75000"/>
                  </a:schemeClr>
                </a:solidFill>
              </a:defRPr>
            </a:lvl4pPr>
            <a:lvl5pPr marL="8568417" indent="0">
              <a:buNone/>
              <a:defRPr sz="6602">
                <a:solidFill>
                  <a:schemeClr val="tx1">
                    <a:tint val="75000"/>
                  </a:schemeClr>
                </a:solidFill>
              </a:defRPr>
            </a:lvl5pPr>
            <a:lvl6pPr marL="10710522" indent="0">
              <a:buNone/>
              <a:defRPr sz="6602">
                <a:solidFill>
                  <a:schemeClr val="tx1">
                    <a:tint val="75000"/>
                  </a:schemeClr>
                </a:solidFill>
              </a:defRPr>
            </a:lvl6pPr>
            <a:lvl7pPr marL="12852626" indent="0">
              <a:buNone/>
              <a:defRPr sz="6602">
                <a:solidFill>
                  <a:schemeClr val="tx1">
                    <a:tint val="75000"/>
                  </a:schemeClr>
                </a:solidFill>
              </a:defRPr>
            </a:lvl7pPr>
            <a:lvl8pPr marL="14994730" indent="0">
              <a:buNone/>
              <a:defRPr sz="6602">
                <a:solidFill>
                  <a:schemeClr val="tx1">
                    <a:tint val="75000"/>
                  </a:schemeClr>
                </a:solidFill>
              </a:defRPr>
            </a:lvl8pPr>
            <a:lvl9pPr marL="17136829" indent="0">
              <a:buNone/>
              <a:defRPr sz="660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351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48840" y="7467606"/>
            <a:ext cx="18981420" cy="21121159"/>
          </a:xfrm>
        </p:spPr>
        <p:txBody>
          <a:bodyPr/>
          <a:lstStyle>
            <a:lvl1pPr>
              <a:defRPr sz="13098"/>
            </a:lvl1pPr>
            <a:lvl2pPr>
              <a:defRPr sz="11200"/>
            </a:lvl2pPr>
            <a:lvl3pPr>
              <a:defRPr sz="9402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846540" y="7467606"/>
            <a:ext cx="18981420" cy="21121159"/>
          </a:xfrm>
        </p:spPr>
        <p:txBody>
          <a:bodyPr/>
          <a:lstStyle>
            <a:lvl1pPr>
              <a:defRPr sz="13098"/>
            </a:lvl1pPr>
            <a:lvl2pPr>
              <a:defRPr sz="11200"/>
            </a:lvl2pPr>
            <a:lvl3pPr>
              <a:defRPr sz="9402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721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8840" y="7163862"/>
            <a:ext cx="18988884" cy="2985559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104" indent="0">
              <a:buNone/>
              <a:defRPr sz="9402" b="1"/>
            </a:lvl2pPr>
            <a:lvl3pPr marL="4284209" indent="0">
              <a:buNone/>
              <a:defRPr sz="8400" b="1"/>
            </a:lvl3pPr>
            <a:lvl4pPr marL="6426313" indent="0">
              <a:buNone/>
              <a:defRPr sz="7498" b="1"/>
            </a:lvl4pPr>
            <a:lvl5pPr marL="8568417" indent="0">
              <a:buNone/>
              <a:defRPr sz="7498" b="1"/>
            </a:lvl5pPr>
            <a:lvl6pPr marL="10710522" indent="0">
              <a:buNone/>
              <a:defRPr sz="7498" b="1"/>
            </a:lvl6pPr>
            <a:lvl7pPr marL="12852626" indent="0">
              <a:buNone/>
              <a:defRPr sz="7498" b="1"/>
            </a:lvl7pPr>
            <a:lvl8pPr marL="14994730" indent="0">
              <a:buNone/>
              <a:defRPr sz="7498" b="1"/>
            </a:lvl8pPr>
            <a:lvl9pPr marL="17136829" indent="0">
              <a:buNone/>
              <a:defRPr sz="74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48840" y="10149415"/>
            <a:ext cx="18988884" cy="18439344"/>
          </a:xfrm>
        </p:spPr>
        <p:txBody>
          <a:bodyPr/>
          <a:lstStyle>
            <a:lvl1pPr>
              <a:defRPr sz="11200"/>
            </a:lvl1pPr>
            <a:lvl2pPr>
              <a:defRPr sz="9402"/>
            </a:lvl2pPr>
            <a:lvl3pPr>
              <a:defRPr sz="8400"/>
            </a:lvl3pPr>
            <a:lvl4pPr>
              <a:defRPr sz="7498"/>
            </a:lvl4pPr>
            <a:lvl5pPr>
              <a:defRPr sz="7498"/>
            </a:lvl5pPr>
            <a:lvl6pPr>
              <a:defRPr sz="7498"/>
            </a:lvl6pPr>
            <a:lvl7pPr>
              <a:defRPr sz="7498"/>
            </a:lvl7pPr>
            <a:lvl8pPr>
              <a:defRPr sz="7498"/>
            </a:lvl8pPr>
            <a:lvl9pPr>
              <a:defRPr sz="74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1831624" y="7163862"/>
            <a:ext cx="18996343" cy="2985559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104" indent="0">
              <a:buNone/>
              <a:defRPr sz="9402" b="1"/>
            </a:lvl2pPr>
            <a:lvl3pPr marL="4284209" indent="0">
              <a:buNone/>
              <a:defRPr sz="8400" b="1"/>
            </a:lvl3pPr>
            <a:lvl4pPr marL="6426313" indent="0">
              <a:buNone/>
              <a:defRPr sz="7498" b="1"/>
            </a:lvl4pPr>
            <a:lvl5pPr marL="8568417" indent="0">
              <a:buNone/>
              <a:defRPr sz="7498" b="1"/>
            </a:lvl5pPr>
            <a:lvl6pPr marL="10710522" indent="0">
              <a:buNone/>
              <a:defRPr sz="7498" b="1"/>
            </a:lvl6pPr>
            <a:lvl7pPr marL="12852626" indent="0">
              <a:buNone/>
              <a:defRPr sz="7498" b="1"/>
            </a:lvl7pPr>
            <a:lvl8pPr marL="14994730" indent="0">
              <a:buNone/>
              <a:defRPr sz="7498" b="1"/>
            </a:lvl8pPr>
            <a:lvl9pPr marL="17136829" indent="0">
              <a:buNone/>
              <a:defRPr sz="74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1831624" y="10149415"/>
            <a:ext cx="18996343" cy="18439344"/>
          </a:xfrm>
        </p:spPr>
        <p:txBody>
          <a:bodyPr/>
          <a:lstStyle>
            <a:lvl1pPr>
              <a:defRPr sz="11200"/>
            </a:lvl1pPr>
            <a:lvl2pPr>
              <a:defRPr sz="9402"/>
            </a:lvl2pPr>
            <a:lvl3pPr>
              <a:defRPr sz="8400"/>
            </a:lvl3pPr>
            <a:lvl4pPr>
              <a:defRPr sz="7498"/>
            </a:lvl4pPr>
            <a:lvl5pPr>
              <a:defRPr sz="7498"/>
            </a:lvl5pPr>
            <a:lvl6pPr>
              <a:defRPr sz="7498"/>
            </a:lvl6pPr>
            <a:lvl7pPr>
              <a:defRPr sz="7498"/>
            </a:lvl7pPr>
            <a:lvl8pPr>
              <a:defRPr sz="7498"/>
            </a:lvl8pPr>
            <a:lvl9pPr>
              <a:defRPr sz="74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408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223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492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8847" y="1274230"/>
            <a:ext cx="14139071" cy="5422903"/>
          </a:xfrm>
        </p:spPr>
        <p:txBody>
          <a:bodyPr anchor="b"/>
          <a:lstStyle>
            <a:lvl1pPr algn="l">
              <a:defRPr sz="9402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802735" y="1274240"/>
            <a:ext cx="24025225" cy="27314529"/>
          </a:xfrm>
        </p:spPr>
        <p:txBody>
          <a:bodyPr/>
          <a:lstStyle>
            <a:lvl1pPr>
              <a:defRPr sz="15002"/>
            </a:lvl1pPr>
            <a:lvl2pPr>
              <a:defRPr sz="13098"/>
            </a:lvl2pPr>
            <a:lvl3pPr>
              <a:defRPr sz="11200"/>
            </a:lvl3pPr>
            <a:lvl4pPr>
              <a:defRPr sz="9402"/>
            </a:lvl4pPr>
            <a:lvl5pPr>
              <a:defRPr sz="9402"/>
            </a:lvl5pPr>
            <a:lvl6pPr>
              <a:defRPr sz="9402"/>
            </a:lvl6pPr>
            <a:lvl7pPr>
              <a:defRPr sz="9402"/>
            </a:lvl7pPr>
            <a:lvl8pPr>
              <a:defRPr sz="9402"/>
            </a:lvl8pPr>
            <a:lvl9pPr>
              <a:defRPr sz="940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48847" y="6697143"/>
            <a:ext cx="14139071" cy="21891626"/>
          </a:xfrm>
        </p:spPr>
        <p:txBody>
          <a:bodyPr/>
          <a:lstStyle>
            <a:lvl1pPr marL="0" indent="0">
              <a:buNone/>
              <a:defRPr sz="6602"/>
            </a:lvl1pPr>
            <a:lvl2pPr marL="2142104" indent="0">
              <a:buNone/>
              <a:defRPr sz="5600"/>
            </a:lvl2pPr>
            <a:lvl3pPr marL="4284209" indent="0">
              <a:buNone/>
              <a:defRPr sz="4698"/>
            </a:lvl3pPr>
            <a:lvl4pPr marL="6426313" indent="0">
              <a:buNone/>
              <a:defRPr sz="4200"/>
            </a:lvl4pPr>
            <a:lvl5pPr marL="8568417" indent="0">
              <a:buNone/>
              <a:defRPr sz="4200"/>
            </a:lvl5pPr>
            <a:lvl6pPr marL="10710522" indent="0">
              <a:buNone/>
              <a:defRPr sz="4200"/>
            </a:lvl6pPr>
            <a:lvl7pPr marL="12852626" indent="0">
              <a:buNone/>
              <a:defRPr sz="4200"/>
            </a:lvl7pPr>
            <a:lvl8pPr marL="14994730" indent="0">
              <a:buNone/>
              <a:defRPr sz="4200"/>
            </a:lvl8pPr>
            <a:lvl9pPr marL="17136829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934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23754" y="22402803"/>
            <a:ext cx="25786080" cy="2644774"/>
          </a:xfrm>
        </p:spPr>
        <p:txBody>
          <a:bodyPr anchor="b"/>
          <a:lstStyle>
            <a:lvl1pPr algn="l">
              <a:defRPr sz="9402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423754" y="2859615"/>
            <a:ext cx="25786080" cy="19202400"/>
          </a:xfrm>
        </p:spPr>
        <p:txBody>
          <a:bodyPr/>
          <a:lstStyle>
            <a:lvl1pPr marL="0" indent="0">
              <a:buNone/>
              <a:defRPr sz="15002"/>
            </a:lvl1pPr>
            <a:lvl2pPr marL="2142104" indent="0">
              <a:buNone/>
              <a:defRPr sz="13098"/>
            </a:lvl2pPr>
            <a:lvl3pPr marL="4284209" indent="0">
              <a:buNone/>
              <a:defRPr sz="11200"/>
            </a:lvl3pPr>
            <a:lvl4pPr marL="6426313" indent="0">
              <a:buNone/>
              <a:defRPr sz="9402"/>
            </a:lvl4pPr>
            <a:lvl5pPr marL="8568417" indent="0">
              <a:buNone/>
              <a:defRPr sz="9402"/>
            </a:lvl5pPr>
            <a:lvl6pPr marL="10710522" indent="0">
              <a:buNone/>
              <a:defRPr sz="9402"/>
            </a:lvl6pPr>
            <a:lvl7pPr marL="12852626" indent="0">
              <a:buNone/>
              <a:defRPr sz="9402"/>
            </a:lvl7pPr>
            <a:lvl8pPr marL="14994730" indent="0">
              <a:buNone/>
              <a:defRPr sz="9402"/>
            </a:lvl8pPr>
            <a:lvl9pPr marL="17136829" indent="0">
              <a:buNone/>
              <a:defRPr sz="9402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23754" y="25047577"/>
            <a:ext cx="25786080" cy="3756026"/>
          </a:xfrm>
        </p:spPr>
        <p:txBody>
          <a:bodyPr/>
          <a:lstStyle>
            <a:lvl1pPr marL="0" indent="0">
              <a:buNone/>
              <a:defRPr sz="6602"/>
            </a:lvl1pPr>
            <a:lvl2pPr marL="2142104" indent="0">
              <a:buNone/>
              <a:defRPr sz="5600"/>
            </a:lvl2pPr>
            <a:lvl3pPr marL="4284209" indent="0">
              <a:buNone/>
              <a:defRPr sz="4698"/>
            </a:lvl3pPr>
            <a:lvl4pPr marL="6426313" indent="0">
              <a:buNone/>
              <a:defRPr sz="4200"/>
            </a:lvl4pPr>
            <a:lvl5pPr marL="8568417" indent="0">
              <a:buNone/>
              <a:defRPr sz="4200"/>
            </a:lvl5pPr>
            <a:lvl6pPr marL="10710522" indent="0">
              <a:buNone/>
              <a:defRPr sz="4200"/>
            </a:lvl6pPr>
            <a:lvl7pPr marL="12852626" indent="0">
              <a:buNone/>
              <a:defRPr sz="4200"/>
            </a:lvl7pPr>
            <a:lvl8pPr marL="14994730" indent="0">
              <a:buNone/>
              <a:defRPr sz="4200"/>
            </a:lvl8pPr>
            <a:lvl9pPr marL="17136829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14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48840" y="1281647"/>
            <a:ext cx="38679120" cy="5334000"/>
          </a:xfrm>
          <a:prstGeom prst="rect">
            <a:avLst/>
          </a:prstGeom>
        </p:spPr>
        <p:txBody>
          <a:bodyPr vert="horz" lIns="428460" tIns="214230" rIns="428460" bIns="21423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8840" y="7467606"/>
            <a:ext cx="38679120" cy="21121159"/>
          </a:xfrm>
          <a:prstGeom prst="rect">
            <a:avLst/>
          </a:prstGeom>
        </p:spPr>
        <p:txBody>
          <a:bodyPr vert="horz" lIns="428460" tIns="214230" rIns="428460" bIns="21423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48840" y="29662970"/>
            <a:ext cx="10027920" cy="1703918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l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72476-6EDE-0147-A102-313CB59C2E6B}" type="datetimeFigureOut">
              <a:rPr lang="en-US" smtClean="0"/>
              <a:t>10/22/19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683740" y="29662970"/>
            <a:ext cx="13609320" cy="1703918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ct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800040" y="29662970"/>
            <a:ext cx="10027920" cy="1703918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762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142104" rtl="0" eaLnBrk="1" latinLnBrk="0" hangingPunct="1">
        <a:spcBef>
          <a:spcPct val="0"/>
        </a:spcBef>
        <a:buNone/>
        <a:defRPr sz="2059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06578" indent="-1606578" algn="l" defTabSz="2142104" rtl="0" eaLnBrk="1" latinLnBrk="0" hangingPunct="1">
        <a:spcBef>
          <a:spcPct val="20000"/>
        </a:spcBef>
        <a:buFont typeface="Arial"/>
        <a:buChar char="•"/>
        <a:defRPr sz="15002" kern="1200">
          <a:solidFill>
            <a:schemeClr val="tx1"/>
          </a:solidFill>
          <a:latin typeface="+mn-lt"/>
          <a:ea typeface="+mn-ea"/>
          <a:cs typeface="+mn-cs"/>
        </a:defRPr>
      </a:lvl1pPr>
      <a:lvl2pPr marL="3480916" indent="-1338812" algn="l" defTabSz="2142104" rtl="0" eaLnBrk="1" latinLnBrk="0" hangingPunct="1">
        <a:spcBef>
          <a:spcPct val="20000"/>
        </a:spcBef>
        <a:buFont typeface="Arial"/>
        <a:buChar char="–"/>
        <a:defRPr sz="13098" kern="1200">
          <a:solidFill>
            <a:schemeClr val="tx1"/>
          </a:solidFill>
          <a:latin typeface="+mn-lt"/>
          <a:ea typeface="+mn-ea"/>
          <a:cs typeface="+mn-cs"/>
        </a:defRPr>
      </a:lvl2pPr>
      <a:lvl3pPr marL="5355261" indent="-1071052" algn="l" defTabSz="2142104" rtl="0" eaLnBrk="1" latinLnBrk="0" hangingPunct="1">
        <a:spcBef>
          <a:spcPct val="20000"/>
        </a:spcBef>
        <a:buFont typeface="Arial"/>
        <a:buChar char="•"/>
        <a:defRPr sz="11200" kern="1200">
          <a:solidFill>
            <a:schemeClr val="tx1"/>
          </a:solidFill>
          <a:latin typeface="+mn-lt"/>
          <a:ea typeface="+mn-ea"/>
          <a:cs typeface="+mn-cs"/>
        </a:defRPr>
      </a:lvl3pPr>
      <a:lvl4pPr marL="7497365" indent="-1071052" algn="l" defTabSz="2142104" rtl="0" eaLnBrk="1" latinLnBrk="0" hangingPunct="1">
        <a:spcBef>
          <a:spcPct val="20000"/>
        </a:spcBef>
        <a:buFont typeface="Arial"/>
        <a:buChar char="–"/>
        <a:defRPr sz="9402" kern="1200">
          <a:solidFill>
            <a:schemeClr val="tx1"/>
          </a:solidFill>
          <a:latin typeface="+mn-lt"/>
          <a:ea typeface="+mn-ea"/>
          <a:cs typeface="+mn-cs"/>
        </a:defRPr>
      </a:lvl4pPr>
      <a:lvl5pPr marL="9639470" indent="-1071052" algn="l" defTabSz="2142104" rtl="0" eaLnBrk="1" latinLnBrk="0" hangingPunct="1">
        <a:spcBef>
          <a:spcPct val="20000"/>
        </a:spcBef>
        <a:buFont typeface="Arial"/>
        <a:buChar char="»"/>
        <a:defRPr sz="9402" kern="1200">
          <a:solidFill>
            <a:schemeClr val="tx1"/>
          </a:solidFill>
          <a:latin typeface="+mn-lt"/>
          <a:ea typeface="+mn-ea"/>
          <a:cs typeface="+mn-cs"/>
        </a:defRPr>
      </a:lvl5pPr>
      <a:lvl6pPr marL="11781574" indent="-1071052" algn="l" defTabSz="2142104" rtl="0" eaLnBrk="1" latinLnBrk="0" hangingPunct="1">
        <a:spcBef>
          <a:spcPct val="20000"/>
        </a:spcBef>
        <a:buFont typeface="Arial"/>
        <a:buChar char="•"/>
        <a:defRPr sz="9402" kern="1200">
          <a:solidFill>
            <a:schemeClr val="tx1"/>
          </a:solidFill>
          <a:latin typeface="+mn-lt"/>
          <a:ea typeface="+mn-ea"/>
          <a:cs typeface="+mn-cs"/>
        </a:defRPr>
      </a:lvl6pPr>
      <a:lvl7pPr marL="13923678" indent="-1071052" algn="l" defTabSz="2142104" rtl="0" eaLnBrk="1" latinLnBrk="0" hangingPunct="1">
        <a:spcBef>
          <a:spcPct val="20000"/>
        </a:spcBef>
        <a:buFont typeface="Arial"/>
        <a:buChar char="•"/>
        <a:defRPr sz="9402" kern="1200">
          <a:solidFill>
            <a:schemeClr val="tx1"/>
          </a:solidFill>
          <a:latin typeface="+mn-lt"/>
          <a:ea typeface="+mn-ea"/>
          <a:cs typeface="+mn-cs"/>
        </a:defRPr>
      </a:lvl7pPr>
      <a:lvl8pPr marL="16065776" indent="-1071052" algn="l" defTabSz="2142104" rtl="0" eaLnBrk="1" latinLnBrk="0" hangingPunct="1">
        <a:spcBef>
          <a:spcPct val="20000"/>
        </a:spcBef>
        <a:buFont typeface="Arial"/>
        <a:buChar char="•"/>
        <a:defRPr sz="9402" kern="1200">
          <a:solidFill>
            <a:schemeClr val="tx1"/>
          </a:solidFill>
          <a:latin typeface="+mn-lt"/>
          <a:ea typeface="+mn-ea"/>
          <a:cs typeface="+mn-cs"/>
        </a:defRPr>
      </a:lvl8pPr>
      <a:lvl9pPr marL="18207881" indent="-1071052" algn="l" defTabSz="2142104" rtl="0" eaLnBrk="1" latinLnBrk="0" hangingPunct="1">
        <a:spcBef>
          <a:spcPct val="20000"/>
        </a:spcBef>
        <a:buFont typeface="Arial"/>
        <a:buChar char="•"/>
        <a:defRPr sz="940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42104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1pPr>
      <a:lvl2pPr marL="2142104" algn="l" defTabSz="2142104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2pPr>
      <a:lvl3pPr marL="4284209" algn="l" defTabSz="2142104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3pPr>
      <a:lvl4pPr marL="6426313" algn="l" defTabSz="2142104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4pPr>
      <a:lvl5pPr marL="8568417" algn="l" defTabSz="2142104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0522" algn="l" defTabSz="2142104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6pPr>
      <a:lvl7pPr marL="12852626" algn="l" defTabSz="2142104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7pPr>
      <a:lvl8pPr marL="14994730" algn="l" defTabSz="2142104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8pPr>
      <a:lvl9pPr marL="17136829" algn="l" defTabSz="2142104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1.xml"/><Relationship Id="rId12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11" Type="http://schemas.openxmlformats.org/officeDocument/2006/relationships/image" Target="../media/image5.jpeg"/><Relationship Id="rId5" Type="http://schemas.openxmlformats.org/officeDocument/2006/relationships/diagramLayout" Target="../diagrams/layout1.xml"/><Relationship Id="rId10" Type="http://schemas.openxmlformats.org/officeDocument/2006/relationships/image" Target="../media/image4.jpeg"/><Relationship Id="rId4" Type="http://schemas.openxmlformats.org/officeDocument/2006/relationships/diagramData" Target="../diagrams/data1.xml"/><Relationship Id="rId9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1255328B-86BC-B546-AFD6-E1A47EE59E48}"/>
              </a:ext>
            </a:extLst>
          </p:cNvPr>
          <p:cNvSpPr/>
          <p:nvPr/>
        </p:nvSpPr>
        <p:spPr>
          <a:xfrm>
            <a:off x="2" y="22805614"/>
            <a:ext cx="43033007" cy="6750203"/>
          </a:xfrm>
          <a:prstGeom prst="rect">
            <a:avLst/>
          </a:prstGeom>
          <a:gradFill flip="none" rotWithShape="1">
            <a:gsLst>
              <a:gs pos="0">
                <a:srgbClr val="F3B631">
                  <a:lumMod val="19000"/>
                  <a:lumOff val="81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>
            <a:noFill/>
          </a:ln>
          <a:effectLst>
            <a:outerShdw blurRad="330200" dist="165100" dir="5400000" algn="t" rotWithShape="0">
              <a:prstClr val="black">
                <a:alpha val="26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99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E686E9B-2657-5A4E-8AA9-BB6C57C945E5}"/>
              </a:ext>
            </a:extLst>
          </p:cNvPr>
          <p:cNvSpPr/>
          <p:nvPr/>
        </p:nvSpPr>
        <p:spPr>
          <a:xfrm>
            <a:off x="8112178" y="5686529"/>
            <a:ext cx="467115" cy="2374853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69900" dist="1905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99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8DCBFA-E089-6640-9340-721EBA578A3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526"/>
          <a:stretch/>
        </p:blipFill>
        <p:spPr>
          <a:xfrm>
            <a:off x="22794" y="4968644"/>
            <a:ext cx="8624765" cy="24587173"/>
          </a:xfrm>
          <a:prstGeom prst="rect">
            <a:avLst/>
          </a:prstGeom>
          <a:ln>
            <a:noFill/>
          </a:ln>
          <a:effectLst>
            <a:outerShdw blurRad="571500" dist="203200" dir="5400000" algn="t" rotWithShape="0">
              <a:prstClr val="black">
                <a:alpha val="20000"/>
              </a:prstClr>
            </a:outerShdw>
          </a:effectLst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0F6E6337-68BB-3445-B00F-A217FCC4EBFD}"/>
              </a:ext>
            </a:extLst>
          </p:cNvPr>
          <p:cNvSpPr txBox="1"/>
          <p:nvPr/>
        </p:nvSpPr>
        <p:spPr>
          <a:xfrm>
            <a:off x="30699936" y="30738736"/>
            <a:ext cx="10607041" cy="7080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001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ucanr.edu</a:t>
            </a:r>
            <a:endParaRPr lang="en-US" sz="4001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87D2C178-C345-5E45-BE16-5232B00393DF}"/>
              </a:ext>
            </a:extLst>
          </p:cNvPr>
          <p:cNvSpPr/>
          <p:nvPr/>
        </p:nvSpPr>
        <p:spPr>
          <a:xfrm>
            <a:off x="-128639" y="29040900"/>
            <a:ext cx="43132283" cy="555277"/>
          </a:xfrm>
          <a:prstGeom prst="rect">
            <a:avLst/>
          </a:prstGeom>
          <a:solidFill>
            <a:srgbClr val="F3B63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99">
              <a:solidFill>
                <a:srgbClr val="F3B631"/>
              </a:solidFill>
            </a:endParaRP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D75FAA34-9BAF-6B43-AE3F-2C03ADBC098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78995" y="21890"/>
            <a:ext cx="43033007" cy="6124347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21139682" y="6348901"/>
            <a:ext cx="9714693" cy="15388613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493777" tIns="493777" rIns="493777" bIns="493777" numCol="1" spcCol="914400" rtlCol="0" anchor="t"/>
          <a:lstStyle/>
          <a:p>
            <a:pPr>
              <a:spcBef>
                <a:spcPct val="50000"/>
              </a:spcBef>
            </a:pPr>
            <a:r>
              <a:rPr lang="en-GB" sz="6602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0967" indent="-380967">
              <a:spcBef>
                <a:spcPct val="50000"/>
              </a:spcBef>
              <a:buSzPct val="60000"/>
            </a:pPr>
            <a:r>
              <a:rPr lang="en-AU" sz="250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0967" indent="-380967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50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0967" indent="-380967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0967" indent="-380967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Never put whole sentences in capitals or underline to stress your point; use bold characters instead.</a:t>
            </a:r>
          </a:p>
          <a:p>
            <a:pPr marL="380967" indent="-380967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When laying out your poster leave breathing space around your text. Don’t overcrowd your poster.</a:t>
            </a:r>
          </a:p>
          <a:p>
            <a:pPr marL="380967" indent="-380967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50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colored</a:t>
            </a:r>
            <a:r>
              <a:rPr lang="en-AU" sz="250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graphs. </a:t>
            </a:r>
            <a:br>
              <a:rPr lang="en-AU" sz="250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0967" indent="-380967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Use spellcheck and get someone else to proofread.</a:t>
            </a:r>
          </a:p>
          <a:p>
            <a:pPr>
              <a:spcBef>
                <a:spcPct val="50000"/>
              </a:spcBef>
            </a:pPr>
            <a:r>
              <a:rPr lang="en-GB" sz="6602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2501" b="1" i="1" dirty="0"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 marL="342868" indent="-342868">
              <a:spcBef>
                <a:spcPct val="50000"/>
              </a:spcBef>
              <a:buFont typeface="Wingdings" charset="2"/>
              <a:buChar char="§"/>
            </a:pPr>
            <a:r>
              <a:rPr lang="en-AU" sz="2501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 marL="342868" indent="-342868">
              <a:spcBef>
                <a:spcPct val="50000"/>
              </a:spcBef>
              <a:buFont typeface="Wingdings" charset="2"/>
              <a:buChar char="§"/>
            </a:pPr>
            <a:r>
              <a:rPr lang="en-AU" sz="250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 marL="342868" indent="-342868">
              <a:spcBef>
                <a:spcPct val="50000"/>
              </a:spcBef>
              <a:buFont typeface="Wingdings" charset="2"/>
              <a:buChar char="§"/>
            </a:pPr>
            <a:r>
              <a:rPr lang="en-AU" sz="250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 marL="342868" indent="-342868">
              <a:spcBef>
                <a:spcPct val="50000"/>
              </a:spcBef>
              <a:buFont typeface="Wingdings" charset="2"/>
              <a:buChar char="§"/>
            </a:pPr>
            <a:r>
              <a:rPr lang="en-AU" sz="2501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Be aware</a:t>
            </a:r>
            <a:r>
              <a:rPr lang="en-AU" sz="250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50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</a:t>
            </a:r>
            <a:r>
              <a:rPr lang="en-AU" sz="250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photo (5 x 7 inches at 180 dpi) would be about 3Mb (1Mb for B/W </a:t>
            </a:r>
            <a:r>
              <a:rPr lang="en-AU" sz="250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greyscale</a:t>
            </a:r>
            <a:r>
              <a:rPr lang="en-AU" sz="250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). </a:t>
            </a:r>
          </a:p>
          <a:p>
            <a:pPr marL="342868" indent="-342868">
              <a:spcBef>
                <a:spcPct val="50000"/>
              </a:spcBef>
              <a:buFont typeface="Wingdings" charset="2"/>
              <a:buChar char="§"/>
            </a:pPr>
            <a:r>
              <a:rPr lang="en-AU" sz="250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using images from the web because they are too low in resolution. Any image under 1,000k is too small to use</a:t>
            </a:r>
            <a:r>
              <a:rPr lang="en-AU" sz="250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342868" indent="-342868">
              <a:spcBef>
                <a:spcPct val="50000"/>
              </a:spcBef>
              <a:buFont typeface="Wingdings" charset="2"/>
              <a:buChar char="§"/>
            </a:pPr>
            <a:endParaRPr lang="en-AU" sz="250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28" name="Diagram 27"/>
          <p:cNvGraphicFramePr/>
          <p:nvPr>
            <p:extLst>
              <p:ext uri="{D42A27DB-BD31-4B8C-83A1-F6EECF244321}">
                <p14:modId xmlns:p14="http://schemas.microsoft.com/office/powerpoint/2010/main" val="3193891140"/>
              </p:ext>
            </p:extLst>
          </p:nvPr>
        </p:nvGraphicFramePr>
        <p:xfrm>
          <a:off x="32021730" y="19529521"/>
          <a:ext cx="6648836" cy="90456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1" name="Rectangle 20"/>
          <p:cNvSpPr/>
          <p:nvPr/>
        </p:nvSpPr>
        <p:spPr>
          <a:xfrm>
            <a:off x="10058620" y="13094548"/>
            <a:ext cx="9714693" cy="17734976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457203" tIns="228598" rIns="457203" bIns="228598" rtlCol="0" anchor="t"/>
          <a:lstStyle/>
          <a:p>
            <a:pPr>
              <a:lnSpc>
                <a:spcPct val="150000"/>
              </a:lnSpc>
              <a:spcBef>
                <a:spcPct val="50000"/>
              </a:spcBef>
              <a:tabLst>
                <a:tab pos="3069940" algn="l"/>
              </a:tabLst>
            </a:pPr>
            <a:r>
              <a:rPr lang="en-GB" sz="6602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i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 </a:t>
            </a:r>
            <a:r>
              <a:rPr lang="en-AU" sz="29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 when printing. If you need a different shape, start with either a portrait or a landscape poster template. 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900" b="1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900" b="1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 just to fill that given size.</a:t>
            </a:r>
            <a:endParaRPr lang="en-US" sz="29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7C1A44E5-4B92-9A4F-9F59-888C2F0985DB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671000" y="22203222"/>
            <a:ext cx="8259571" cy="55063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0A3A3135-1E66-A840-AAD1-809A2E4AFAE4}"/>
              </a:ext>
            </a:extLst>
          </p:cNvPr>
          <p:cNvSpPr txBox="1"/>
          <p:nvPr/>
        </p:nvSpPr>
        <p:spPr>
          <a:xfrm>
            <a:off x="31805572" y="13347364"/>
            <a:ext cx="9334466" cy="56495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602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2501" b="1" i="1" dirty="0"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501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501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501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left-aligned. Do </a:t>
            </a:r>
            <a:r>
              <a:rPr lang="en-AU" sz="2501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501" dirty="0">
                <a:latin typeface="Arial" panose="020B0604020202020204" pitchFamily="34" charset="0"/>
                <a:cs typeface="Arial" panose="020B0604020202020204" pitchFamily="34" charset="0"/>
              </a:rPr>
              <a:t> justify the text.</a:t>
            </a:r>
          </a:p>
          <a:p>
            <a:pPr>
              <a:spcBef>
                <a:spcPct val="40000"/>
              </a:spcBef>
            </a:pPr>
            <a:r>
              <a:rPr lang="en-AU" sz="2501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501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1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a </a:t>
            </a:r>
            <a:r>
              <a:rPr lang="en-AU" sz="2501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1" dirty="0">
                <a:latin typeface="Arial" panose="020B0604020202020204" pitchFamily="34" charset="0"/>
                <a:cs typeface="Arial" panose="020B0604020202020204" pitchFamily="34" charset="0"/>
              </a:rPr>
              <a:t> of your choice. Replace photos and graphics to reflect your poster theme.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5FC451E5-D203-E241-A06B-2B3C032AF4F7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707989" y="7002433"/>
            <a:ext cx="8590923" cy="57272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9575" y="21890"/>
            <a:ext cx="39243002" cy="3992315"/>
          </a:xfr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12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998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Headline. Poster size: 48 x 36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73520" y="3026816"/>
            <a:ext cx="34151476" cy="2271876"/>
          </a:xfrm>
          <a:noFill/>
        </p:spPr>
        <p:txBody>
          <a:bodyPr>
            <a:normAutofit/>
          </a:bodyPr>
          <a:lstStyle/>
          <a:p>
            <a:r>
              <a:rPr lang="en-US" sz="7498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Subtitle here. Print at 100%. Graphics will not be cut off. </a:t>
            </a: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AA4D3824-850B-174D-A5D4-B2EE56F6BCD1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69236" y="6901515"/>
            <a:ext cx="9186520" cy="61243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863F10F-A138-0A4A-AADB-A7BC21B404B3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0480" y="30190343"/>
            <a:ext cx="13028719" cy="1367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6356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7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2860AA"/>
      </a:accent1>
      <a:accent2>
        <a:srgbClr val="E9AF30"/>
      </a:accent2>
      <a:accent3>
        <a:srgbClr val="9FC54D"/>
      </a:accent3>
      <a:accent4>
        <a:srgbClr val="3AA8E3"/>
      </a:accent4>
      <a:accent5>
        <a:srgbClr val="D76F40"/>
      </a:accent5>
      <a:accent6>
        <a:srgbClr val="837D7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oster_HZ_48x36_Photosidebar " id="{27BE542E-7E7A-1443-9B7B-BBB333252DC8}" vid="{DE626D20-9BFC-024F-8FEC-7BEC9957789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</TotalTime>
  <Words>516</Words>
  <Application>Microsoft Macintosh PowerPoint</Application>
  <PresentationFormat>Custom</PresentationFormat>
  <Paragraphs>29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Verdana</vt:lpstr>
      <vt:lpstr>Wingdings</vt:lpstr>
      <vt:lpstr>Office Theme</vt:lpstr>
      <vt:lpstr> Headline. Poster size: 48 x 36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Headline. Poster size: 48 x 36</dc:title>
  <dc:creator>Sandra J Osterman</dc:creator>
  <cp:lastModifiedBy>Sandra J Osterman</cp:lastModifiedBy>
  <cp:revision>12</cp:revision>
  <cp:lastPrinted>2014-10-01T19:43:12Z</cp:lastPrinted>
  <dcterms:created xsi:type="dcterms:W3CDTF">2019-09-13T00:33:12Z</dcterms:created>
  <dcterms:modified xsi:type="dcterms:W3CDTF">2019-10-22T21:51:05Z</dcterms:modified>
</cp:coreProperties>
</file>