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13424" y="30206265"/>
            <a:ext cx="13288376" cy="1395106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30</TotalTime>
  <Words>475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6</cp:revision>
  <cp:lastPrinted>2019-08-13T22:06:29Z</cp:lastPrinted>
  <dcterms:created xsi:type="dcterms:W3CDTF">2019-09-13T00:07:23Z</dcterms:created>
  <dcterms:modified xsi:type="dcterms:W3CDTF">2019-09-13T19:14:09Z</dcterms:modified>
</cp:coreProperties>
</file>