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920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894042" y="30311095"/>
            <a:ext cx="14399543" cy="121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William Suckow</cp:lastModifiedBy>
  <cp:revision>13</cp:revision>
  <cp:lastPrinted>2014-10-01T19:43:12Z</cp:lastPrinted>
  <dcterms:created xsi:type="dcterms:W3CDTF">2019-09-13T00:33:12Z</dcterms:created>
  <dcterms:modified xsi:type="dcterms:W3CDTF">2019-11-07T22:57:29Z</dcterms:modified>
</cp:coreProperties>
</file>