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4"/>
    <p:restoredTop sz="94694"/>
  </p:normalViewPr>
  <p:slideViewPr>
    <p:cSldViewPr>
      <p:cViewPr varScale="1">
        <p:scale>
          <a:sx n="36" d="100"/>
          <a:sy n="36" d="100"/>
        </p:scale>
        <p:origin x="2456" y="38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566514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7" name="Picture 6" descr="A picture containing clock, black, orange, computer&#10;&#10;Description automatically generated">
            <a:extLst>
              <a:ext uri="{FF2B5EF4-FFF2-40B4-BE49-F238E27FC236}">
                <a16:creationId xmlns:a16="http://schemas.microsoft.com/office/drawing/2014/main" id="{C7642212-EF75-3741-A109-D8DD0A835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657" y="28958341"/>
            <a:ext cx="19565559" cy="29463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45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10</cp:revision>
  <cp:lastPrinted>2019-08-13T22:06:29Z</cp:lastPrinted>
  <dcterms:created xsi:type="dcterms:W3CDTF">2019-09-13T00:07:23Z</dcterms:created>
  <dcterms:modified xsi:type="dcterms:W3CDTF">2020-01-24T23:40:23Z</dcterms:modified>
</cp:coreProperties>
</file>