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2008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1/24/20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1057575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94B7CA0-1440-934B-A90F-B23AABD656DB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562581" y="29624503"/>
            <a:ext cx="15801347" cy="237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13</cp:revision>
  <cp:lastPrinted>2014-10-01T19:43:12Z</cp:lastPrinted>
  <dcterms:created xsi:type="dcterms:W3CDTF">2019-09-13T00:33:12Z</dcterms:created>
  <dcterms:modified xsi:type="dcterms:W3CDTF">2020-01-24T23:40:31Z</dcterms:modified>
</cp:coreProperties>
</file>