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1"/>
    <p:restoredTop sz="99821" autoAdjust="0"/>
  </p:normalViewPr>
  <p:slideViewPr>
    <p:cSldViewPr snapToGrid="0" snapToObjects="1">
      <p:cViewPr varScale="1">
        <p:scale>
          <a:sx n="26" d="100"/>
          <a:sy n="26" d="100"/>
        </p:scale>
        <p:origin x="1960" y="32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79000" y="0"/>
            <a:ext cx="43161644" cy="31470530"/>
            <a:chOff x="-79000" y="0"/>
            <a:chExt cx="43161644" cy="314705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626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5.jpeg"/><Relationship Id="rId3" Type="http://schemas.openxmlformats.org/officeDocument/2006/relationships/customXml" Target="../ink/ink1.xml"/><Relationship Id="rId7" Type="http://schemas.openxmlformats.org/officeDocument/2006/relationships/diagramLayout" Target="../diagrams/layout1.xml"/><Relationship Id="rId12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3.jpeg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18A11E6-02BF-884A-84D2-383B6FCA29A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60545" y="29300840"/>
            <a:ext cx="18142645" cy="2732068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Sandra J Osterman</cp:lastModifiedBy>
  <cp:revision>10</cp:revision>
  <cp:lastPrinted>2014-10-01T19:43:12Z</cp:lastPrinted>
  <dcterms:created xsi:type="dcterms:W3CDTF">2019-09-13T00:07:06Z</dcterms:created>
  <dcterms:modified xsi:type="dcterms:W3CDTF">2020-01-24T23:38:33Z</dcterms:modified>
</cp:coreProperties>
</file>