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ED3FBC5-B954-FB4A-ADB6-D48B4309C7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95400" y="29743752"/>
            <a:ext cx="16306800" cy="17023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37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2019-10-16T18:41:07Z</dcterms:modified>
</cp:coreProperties>
</file>