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/>
    <p:restoredTop sz="99821" autoAdjust="0"/>
  </p:normalViewPr>
  <p:slideViewPr>
    <p:cSldViewPr snapToGrid="0" snapToObjects="1">
      <p:cViewPr varScale="1">
        <p:scale>
          <a:sx n="26" d="100"/>
          <a:sy n="26" d="100"/>
        </p:scale>
        <p:origin x="2008" y="32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5.tif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image" Target="../media/image3.tif"/><Relationship Id="rId5" Type="http://schemas.openxmlformats.org/officeDocument/2006/relationships/image" Target="../media/image3.png"/><Relationship Id="rId10" Type="http://schemas.microsoft.com/office/2007/relationships/diagramDrawing" Target="../diagrams/drawing1.xml"/><Relationship Id="rId4" Type="http://schemas.openxmlformats.org/officeDocument/2006/relationships/customXml" Target="../ink/ink1.xml"/><Relationship Id="rId9" Type="http://schemas.openxmlformats.org/officeDocument/2006/relationships/diagramColors" Target="../diagrams/colors1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88000" y="871450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B64E42-A7D9-F743-B38B-F50FC1A89BEB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1045914" y="30158209"/>
            <a:ext cx="12066032" cy="1403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13</cp:revision>
  <cp:lastPrinted>2014-10-01T19:43:12Z</cp:lastPrinted>
  <dcterms:created xsi:type="dcterms:W3CDTF">2019-09-13T00:33:12Z</dcterms:created>
  <dcterms:modified xsi:type="dcterms:W3CDTF">2020-01-27T23:03:52Z</dcterms:modified>
</cp:coreProperties>
</file>