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20395" y="41777016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813569" y="40955123"/>
            <a:ext cx="15602088" cy="163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9</cp:revision>
  <dcterms:created xsi:type="dcterms:W3CDTF">2019-09-13T00:27:17Z</dcterms:created>
  <dcterms:modified xsi:type="dcterms:W3CDTF">2019-11-07T23:59:29Z</dcterms:modified>
</cp:coreProperties>
</file>