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17" name="Picture 18">
            <a:extLst>
              <a:ext uri="{FF2B5EF4-FFF2-40B4-BE49-F238E27FC236}">
                <a16:creationId xmlns:a16="http://schemas.microsoft.com/office/drawing/2014/main" id="{4ACA2355-8563-5C40-BC35-4BB2789A86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218429" y="29391466"/>
            <a:ext cx="17862733" cy="269626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45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10</cp:revision>
  <cp:lastPrinted>2019-08-13T22:06:29Z</cp:lastPrinted>
  <dcterms:created xsi:type="dcterms:W3CDTF">2019-09-13T00:07:23Z</dcterms:created>
  <dcterms:modified xsi:type="dcterms:W3CDTF">2020-01-28T00:31:02Z</dcterms:modified>
</cp:coreProperties>
</file>