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2" r:id="rId2"/>
  </p:sldIdLst>
  <p:sldSz cx="43891200" cy="32918400"/>
  <p:notesSz cx="6888163" cy="100203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9368">
          <p15:clr>
            <a:srgbClr val="A4A3A4"/>
          </p15:clr>
        </p15:guide>
        <p15:guide id="2" orient="horz" pos="5928">
          <p15:clr>
            <a:srgbClr val="A4A3A4"/>
          </p15:clr>
        </p15:guide>
        <p15:guide id="3" orient="horz" pos="4080">
          <p15:clr>
            <a:srgbClr val="A4A3A4"/>
          </p15:clr>
        </p15:guide>
        <p15:guide id="4" orient="horz" pos="6504">
          <p15:clr>
            <a:srgbClr val="A4A3A4"/>
          </p15:clr>
        </p15:guide>
        <p15:guide id="5" pos="720">
          <p15:clr>
            <a:srgbClr val="A4A3A4"/>
          </p15:clr>
        </p15:guide>
        <p15:guide id="6" pos="6912">
          <p15:clr>
            <a:srgbClr val="A4A3A4"/>
          </p15:clr>
        </p15:guide>
        <p15:guide id="7" pos="7392">
          <p15:clr>
            <a:srgbClr val="A4A3A4"/>
          </p15:clr>
        </p15:guide>
        <p15:guide id="8" pos="13584">
          <p15:clr>
            <a:srgbClr val="A4A3A4"/>
          </p15:clr>
        </p15:guide>
        <p15:guide id="9" pos="14064">
          <p15:clr>
            <a:srgbClr val="A4A3A4"/>
          </p15:clr>
        </p15:guide>
        <p15:guide id="10" pos="20256">
          <p15:clr>
            <a:srgbClr val="A4A3A4"/>
          </p15:clr>
        </p15:guide>
        <p15:guide id="11" pos="20736">
          <p15:clr>
            <a:srgbClr val="A4A3A4"/>
          </p15:clr>
        </p15:guide>
        <p15:guide id="12" pos="2692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D1921E"/>
    <a:srgbClr val="0F1151"/>
    <a:srgbClr val="2B98CA"/>
    <a:srgbClr val="DBE6E6"/>
    <a:srgbClr val="C6E7F1"/>
    <a:srgbClr val="FAC464"/>
    <a:srgbClr val="F7AB1F"/>
    <a:srgbClr val="006699"/>
    <a:srgbClr val="CC3300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62"/>
    <p:restoredTop sz="94694"/>
  </p:normalViewPr>
  <p:slideViewPr>
    <p:cSldViewPr>
      <p:cViewPr varScale="1">
        <p:scale>
          <a:sx n="25" d="100"/>
          <a:sy n="25" d="100"/>
        </p:scale>
        <p:origin x="1816" y="248"/>
      </p:cViewPr>
      <p:guideLst>
        <p:guide orient="horz" pos="19368"/>
        <p:guide orient="horz" pos="5928"/>
        <p:guide orient="horz" pos="4080"/>
        <p:guide orient="horz" pos="6504"/>
        <p:guide pos="720"/>
        <p:guide pos="6912"/>
        <p:guide pos="7392"/>
        <p:guide pos="13584"/>
        <p:guide pos="14064"/>
        <p:guide pos="20256"/>
        <p:guide pos="20736"/>
        <p:guide pos="2692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4975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defTabSz="896938">
              <a:defRPr sz="1200"/>
            </a:lvl1pPr>
          </a:lstStyle>
          <a:p>
            <a:endParaRPr lang="en-AU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67150" y="0"/>
            <a:ext cx="3048000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algn="r" defTabSz="896938">
              <a:defRPr sz="1200"/>
            </a:lvl1pPr>
          </a:lstStyle>
          <a:p>
            <a:endParaRPr lang="en-AU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20238"/>
            <a:ext cx="29749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defTabSz="896938">
              <a:defRPr sz="1200"/>
            </a:lvl1pPr>
          </a:lstStyle>
          <a:p>
            <a:endParaRPr lang="en-AU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67150" y="9520238"/>
            <a:ext cx="3048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algn="r" defTabSz="896938">
              <a:defRPr sz="1200"/>
            </a:lvl1pPr>
          </a:lstStyle>
          <a:p>
            <a:fld id="{1D44E46B-14E7-A74C-AFCB-5C8898848020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278372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4975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defTabSz="896938">
              <a:defRPr sz="1200"/>
            </a:lvl1pPr>
          </a:lstStyle>
          <a:p>
            <a:endParaRPr lang="en-A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67150" y="0"/>
            <a:ext cx="3048000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algn="r" defTabSz="896938">
              <a:defRPr sz="1200"/>
            </a:lvl1pPr>
          </a:lstStyle>
          <a:p>
            <a:endParaRPr lang="en-AU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3925" y="749300"/>
            <a:ext cx="4997450" cy="37480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2175" y="4797425"/>
            <a:ext cx="5056188" cy="449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20238"/>
            <a:ext cx="29749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defTabSz="896938">
              <a:defRPr sz="1200"/>
            </a:lvl1pPr>
          </a:lstStyle>
          <a:p>
            <a:endParaRPr lang="en-AU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67150" y="9520238"/>
            <a:ext cx="3048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algn="r" defTabSz="896938">
              <a:defRPr sz="1200"/>
            </a:lvl1pPr>
          </a:lstStyle>
          <a:p>
            <a:fld id="{FD615C79-DD55-904E-B4E0-B441B3751FEF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980055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615C79-DD55-904E-B4E0-B441B3751FEF}" type="slidenum">
              <a:rPr lang="en-AU" smtClean="0"/>
              <a:pPr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28475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0"/>
            <a:ext cx="43891200" cy="329184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+mj-lt"/>
          <a:ea typeface="+mj-ea"/>
          <a:cs typeface="+mj-cs"/>
        </a:defRPr>
      </a:lvl1pPr>
      <a:lvl2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2pPr>
      <a:lvl3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3pPr>
      <a:lvl4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4pPr>
      <a:lvl5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5pPr>
      <a:lvl6pPr marL="457200"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6pPr>
      <a:lvl7pPr marL="914400"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7pPr>
      <a:lvl8pPr marL="1371600"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8pPr>
      <a:lvl9pPr marL="1828800"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9pPr>
    </p:titleStyle>
    <p:bodyStyle>
      <a:lvl1pPr marL="1600200" indent="-1600200" algn="l" defTabSz="4267200" rtl="0" eaLnBrk="1" fontAlgn="base" hangingPunct="1">
        <a:spcBef>
          <a:spcPct val="20000"/>
        </a:spcBef>
        <a:spcAft>
          <a:spcPct val="0"/>
        </a:spcAft>
        <a:buChar char="•"/>
        <a:defRPr sz="14900">
          <a:solidFill>
            <a:schemeClr val="tx1"/>
          </a:solidFill>
          <a:latin typeface="+mn-lt"/>
          <a:ea typeface="+mn-ea"/>
          <a:cs typeface="+mn-cs"/>
        </a:defRPr>
      </a:lvl1pPr>
      <a:lvl2pPr marL="3467100" indent="-1333500" algn="l" defTabSz="4267200" rtl="0" eaLnBrk="1" fontAlgn="base" hangingPunct="1">
        <a:spcBef>
          <a:spcPct val="20000"/>
        </a:spcBef>
        <a:spcAft>
          <a:spcPct val="0"/>
        </a:spcAft>
        <a:buChar char="–"/>
        <a:defRPr sz="13100">
          <a:solidFill>
            <a:schemeClr val="tx1"/>
          </a:solidFill>
          <a:latin typeface="+mn-lt"/>
          <a:ea typeface="ＭＳ Ｐゴシック" pitchFamily="-110" charset="-128"/>
        </a:defRPr>
      </a:lvl2pPr>
      <a:lvl3pPr marL="5334000" indent="-1066800" algn="l" defTabSz="4267200" rtl="0" eaLnBrk="1" fontAlgn="base" hangingPunct="1">
        <a:spcBef>
          <a:spcPct val="20000"/>
        </a:spcBef>
        <a:spcAft>
          <a:spcPct val="0"/>
        </a:spcAft>
        <a:buChar char="•"/>
        <a:defRPr sz="11200">
          <a:solidFill>
            <a:schemeClr val="tx1"/>
          </a:solidFill>
          <a:latin typeface="+mn-lt"/>
          <a:ea typeface="ＭＳ Ｐゴシック" pitchFamily="-110" charset="-128"/>
        </a:defRPr>
      </a:lvl3pPr>
      <a:lvl4pPr marL="7467600" indent="-1066800" algn="l" defTabSz="4267200" rtl="0" eaLnBrk="1" fontAlgn="base" hangingPunct="1">
        <a:spcBef>
          <a:spcPct val="20000"/>
        </a:spcBef>
        <a:spcAft>
          <a:spcPct val="0"/>
        </a:spcAft>
        <a:buChar char="–"/>
        <a:defRPr sz="9300">
          <a:solidFill>
            <a:schemeClr val="tx1"/>
          </a:solidFill>
          <a:latin typeface="+mn-lt"/>
          <a:ea typeface="ＭＳ Ｐゴシック" pitchFamily="-110" charset="-128"/>
        </a:defRPr>
      </a:lvl4pPr>
      <a:lvl5pPr marL="96012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5pPr>
      <a:lvl6pPr marL="100584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6pPr>
      <a:lvl7pPr marL="105156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7pPr>
      <a:lvl8pPr marL="109728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8pPr>
      <a:lvl9pPr marL="114300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D874A332-28E6-DB41-9BF3-3551B4A9B93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143000" y="29969619"/>
            <a:ext cx="16216614" cy="1697607"/>
          </a:xfrm>
          <a:prstGeom prst="rect">
            <a:avLst/>
          </a:prstGeom>
        </p:spPr>
      </p:pic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36156900" y="6748147"/>
            <a:ext cx="76962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20000"/>
              </a:spcBef>
            </a:pPr>
            <a: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Author’s Name/s Goes Here</a:t>
            </a:r>
            <a:b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</a:p>
          <a:p>
            <a:pPr>
              <a:spcBef>
                <a:spcPct val="20000"/>
              </a:spcBef>
            </a:pPr>
            <a: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Author’s Name/s Goes Here</a:t>
            </a:r>
            <a:b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</a:p>
          <a:p>
            <a:pPr>
              <a:spcBef>
                <a:spcPct val="20000"/>
              </a:spcBef>
            </a:pPr>
            <a:endParaRPr lang="en-GB" sz="3600" dirty="0">
              <a:solidFill>
                <a:srgbClr val="000090"/>
              </a:solidFill>
              <a:latin typeface="Arial" pitchFamily="-110" charset="0"/>
            </a:endParaRPr>
          </a:p>
        </p:txBody>
      </p:sp>
      <p:sp>
        <p:nvSpPr>
          <p:cNvPr id="15416" name="Rectangle 56"/>
          <p:cNvSpPr>
            <a:spLocks noChangeArrowheads="1"/>
          </p:cNvSpPr>
          <p:nvPr/>
        </p:nvSpPr>
        <p:spPr bwMode="auto">
          <a:xfrm>
            <a:off x="13588518" y="16253904"/>
            <a:ext cx="9906000" cy="435874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 cmpd="sng">
            <a:noFill/>
            <a:miter lim="800000"/>
            <a:headEnd/>
            <a:tailEnd/>
          </a:ln>
          <a:effectLst>
            <a:outerShdw blurRad="139700" dist="292100" dir="2700000" algn="tl" rotWithShape="0">
              <a:prstClr val="black">
                <a:alpha val="22000"/>
              </a:prstClr>
            </a:outerShdw>
          </a:effectLst>
        </p:spPr>
        <p:txBody>
          <a:bodyPr lIns="457200" tIns="365760" rIns="365760" bIns="36576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AU" sz="5500" b="1" i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Notes about</a:t>
            </a:r>
            <a:r>
              <a:rPr lang="en-US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AU" sz="5500" b="1" i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graphs…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For simple graphs use MS Excel, or the graph directly in PowerPoint.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Graphs done in a scientific graphing programs (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eg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. Sigma Plot, Prism, SPSS,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Statistica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) should be saved as JPEG or TIFF if possible. </a:t>
            </a:r>
            <a:endParaRPr lang="en-US" sz="2800" b="1" dirty="0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17" name="Rectangle 57"/>
          <p:cNvSpPr>
            <a:spLocks noChangeArrowheads="1"/>
          </p:cNvSpPr>
          <p:nvPr/>
        </p:nvSpPr>
        <p:spPr bwMode="auto">
          <a:xfrm>
            <a:off x="1844426" y="16253904"/>
            <a:ext cx="9483011" cy="6659477"/>
          </a:xfrm>
          <a:prstGeom prst="rect">
            <a:avLst/>
          </a:prstGeom>
          <a:solidFill>
            <a:schemeClr val="bg1"/>
          </a:solidFill>
          <a:ln w="12700" cmpd="sng">
            <a:solidFill>
              <a:schemeClr val="bg1"/>
            </a:solidFill>
            <a:miter lim="800000"/>
            <a:headEnd/>
            <a:tailEnd/>
          </a:ln>
          <a:effectLst>
            <a:outerShdw blurRad="292100" dist="139700" dir="2700000" algn="tl" rotWithShape="0">
              <a:prstClr val="black">
                <a:alpha val="40000"/>
              </a:prstClr>
            </a:outerShdw>
          </a:effectLst>
        </p:spPr>
        <p:txBody>
          <a:bodyPr lIns="365760" tIns="365760" rIns="365760" bIns="36576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GB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Aim</a:t>
            </a:r>
          </a:p>
          <a:p>
            <a:pPr>
              <a:spcBef>
                <a:spcPct val="20000"/>
              </a:spcBef>
            </a:pPr>
            <a:r>
              <a:rPr lang="en-AU" sz="4000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to use this poster template…</a:t>
            </a:r>
          </a:p>
          <a:p>
            <a:pPr>
              <a:spcBef>
                <a:spcPct val="4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Simply highlight this text and replace it by typing in your own text, or copy and paste your text from a MS Word document or a PowerPoint slide presentation. </a:t>
            </a:r>
          </a:p>
          <a:p>
            <a:pPr>
              <a:spcBef>
                <a:spcPct val="4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The body text font size should be between 24 and 32 points. Use Arial, Helvetica, Lucida Sans, or equivalent. </a:t>
            </a:r>
          </a:p>
          <a:p>
            <a:pPr>
              <a:spcBef>
                <a:spcPct val="4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Keep body text left-aligned, do </a:t>
            </a:r>
            <a:r>
              <a:rPr lang="en-AU" sz="2800" b="1" dirty="0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justify text.</a:t>
            </a:r>
          </a:p>
          <a:p>
            <a:pPr>
              <a:spcBef>
                <a:spcPct val="4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of the text, title and poster background can be changed to the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of your choice.</a:t>
            </a:r>
          </a:p>
          <a:p>
            <a:pPr>
              <a:spcBef>
                <a:spcPct val="40000"/>
              </a:spcBef>
            </a:pPr>
            <a:endParaRPr lang="en-A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18" name="Rectangle 58"/>
          <p:cNvSpPr>
            <a:spLocks noChangeArrowheads="1"/>
          </p:cNvSpPr>
          <p:nvPr/>
        </p:nvSpPr>
        <p:spPr bwMode="auto">
          <a:xfrm>
            <a:off x="1844427" y="6500993"/>
            <a:ext cx="9906000" cy="1109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GB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  <a:p>
            <a:pPr>
              <a:spcBef>
                <a:spcPct val="50000"/>
              </a:spcBef>
            </a:pPr>
            <a:r>
              <a:rPr lang="en-AU" sz="4000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First…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Check with conference organizers for their specifications of size and orientation before you start your poster for example maximum poster size; landscape (horizontal), portrait (vertical) or square.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The page size of this poster template is 48” x 36” landscape format. Do not change this page size; the printer can scale-to-fit a smaller or larger size, when printing. If you need a different shape, start with either a portrait or a landscape poster template. 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Bear in mind that you do not need to fill the whole space allocated by some conference organizers (e.g., 8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x 4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in the USA). Do not make your poster bigger than necessary just to fill that given size.</a:t>
            </a:r>
            <a:endParaRPr lang="en-US" sz="2800" b="1" dirty="0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19" name="Rectangle 59"/>
          <p:cNvSpPr>
            <a:spLocks noChangeArrowheads="1"/>
          </p:cNvSpPr>
          <p:nvPr/>
        </p:nvSpPr>
        <p:spPr bwMode="auto">
          <a:xfrm>
            <a:off x="13057130" y="6500993"/>
            <a:ext cx="10515600" cy="1083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GB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</a:p>
          <a:p>
            <a:pPr marL="381000" indent="-381000">
              <a:spcBef>
                <a:spcPct val="50000"/>
              </a:spcBef>
              <a:buSzPct val="60000"/>
              <a:buFont typeface="Monotype Sorts" pitchFamily="-110" charset="2"/>
              <a:buNone/>
            </a:pPr>
            <a:r>
              <a:rPr lang="en-AU" sz="4000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Tips for making a successful poster…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Rewrite your paper into poster format.</a:t>
            </a:r>
            <a:b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Simplify everything, avoid data overkill.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Headings of more than 6 words should be in upper and lower case, not all capitals.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Never put whole sentences in capitals or underline to stress your point, use </a:t>
            </a:r>
            <a:r>
              <a:rPr lang="en-AU" sz="2800" b="1" dirty="0">
                <a:latin typeface="Arial" panose="020B0604020202020204" pitchFamily="34" charset="0"/>
                <a:cs typeface="Arial" panose="020B0604020202020204" pitchFamily="34" charset="0"/>
              </a:rPr>
              <a:t>bold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characters instead.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When laying out your poster, leave breathing space around you text. Don’t overcrowd your poster.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Try using photographs or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colored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graphs. </a:t>
            </a:r>
            <a:b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Avoid long numerical tables.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Use spellcheck and get someone else to proofread.</a:t>
            </a:r>
            <a:endParaRPr lang="en-US" sz="2800" b="1" dirty="0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20" name="Rectangle 60"/>
          <p:cNvSpPr>
            <a:spLocks noChangeArrowheads="1"/>
          </p:cNvSpPr>
          <p:nvPr/>
        </p:nvSpPr>
        <p:spPr bwMode="auto">
          <a:xfrm>
            <a:off x="24879432" y="6500993"/>
            <a:ext cx="10515600" cy="1038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GB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</a:p>
          <a:p>
            <a:pPr>
              <a:spcBef>
                <a:spcPct val="50000"/>
              </a:spcBef>
            </a:pPr>
            <a:r>
              <a:rPr lang="en-AU" sz="4000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Importing / inserting files…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Images such as photographs, graphs, diagrams, logos, etc., can be added to the poster.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To insert scanned images into your poster, go through the menus as follows: Insert / Picture / From File… then find the file on your computer, select it, and press OK.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The best type of image files to insert are JPEG or TIFF. JPEG is the preferred format.</a:t>
            </a:r>
          </a:p>
          <a:p>
            <a:pPr>
              <a:spcBef>
                <a:spcPct val="50000"/>
              </a:spcBef>
            </a:pPr>
            <a:r>
              <a:rPr lang="en-AU" sz="2800" b="1" dirty="0">
                <a:latin typeface="Arial" panose="020B0604020202020204" pitchFamily="34" charset="0"/>
                <a:cs typeface="Arial" panose="020B0604020202020204" pitchFamily="34" charset="0"/>
              </a:rPr>
              <a:t>Be aware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of the image size you are importing. The average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photo (5 x 7 inches at 180 dpi) would be about 3Mb </a:t>
            </a:r>
            <a:b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(1Mb for B/W greyscale). 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Do </a:t>
            </a:r>
            <a:r>
              <a:rPr lang="en-AU" sz="2800" b="1" dirty="0">
                <a:latin typeface="Arial" panose="020B0604020202020204" pitchFamily="34" charset="0"/>
                <a:cs typeface="Arial" panose="020B0604020202020204" pitchFamily="34" charset="0"/>
              </a:rPr>
              <a:t>not 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use images from the web</a:t>
            </a:r>
            <a:r>
              <a:rPr lang="en-AU" sz="3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spcBef>
                <a:spcPct val="50000"/>
              </a:spcBef>
            </a:pPr>
            <a:endParaRPr lang="en-AU" sz="3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26" name="Text Box 66"/>
          <p:cNvSpPr txBox="1">
            <a:spLocks noChangeArrowheads="1"/>
          </p:cNvSpPr>
          <p:nvPr/>
        </p:nvSpPr>
        <p:spPr bwMode="auto">
          <a:xfrm>
            <a:off x="24305076" y="27071308"/>
            <a:ext cx="5410200" cy="221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80000" tIns="180000" rIns="180000" bIns="180000">
            <a:prstTxWarp prst="textNoShape">
              <a:avLst/>
            </a:prstTxWarp>
            <a:spAutoFit/>
          </a:bodyPr>
          <a:lstStyle/>
          <a:p>
            <a:pPr algn="r"/>
            <a:r>
              <a:rPr lang="en-AU" i="1" dirty="0">
                <a:latin typeface="Arial" panose="020B0604020202020204" pitchFamily="34" charset="0"/>
                <a:cs typeface="Arial" panose="020B0604020202020204" pitchFamily="34" charset="0"/>
              </a:rPr>
              <a:t>Captions to be set in Lucida Sans Italic, between 18 and 24 points. Right aligned if it refers to a figure on its left. Caption starts right at the top edge of the picture (graph or photo).</a:t>
            </a:r>
          </a:p>
        </p:txBody>
      </p:sp>
      <p:sp>
        <p:nvSpPr>
          <p:cNvPr id="15456" name="Text Box 96"/>
          <p:cNvSpPr txBox="1">
            <a:spLocks noChangeArrowheads="1"/>
          </p:cNvSpPr>
          <p:nvPr/>
        </p:nvSpPr>
        <p:spPr bwMode="auto">
          <a:xfrm>
            <a:off x="2079434" y="2227660"/>
            <a:ext cx="38938200" cy="1967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lnSpc>
                <a:spcPts val="15720"/>
              </a:lnSpc>
            </a:pPr>
            <a:r>
              <a:rPr lang="en-US" sz="11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Put your poster headline in a bold font</a:t>
            </a:r>
          </a:p>
        </p:txBody>
      </p:sp>
      <p:sp>
        <p:nvSpPr>
          <p:cNvPr id="15" name="Subtitle 2"/>
          <p:cNvSpPr txBox="1">
            <a:spLocks/>
          </p:cNvSpPr>
          <p:nvPr/>
        </p:nvSpPr>
        <p:spPr>
          <a:xfrm>
            <a:off x="2005425" y="4295940"/>
            <a:ext cx="34151475" cy="2271878"/>
          </a:xfrm>
          <a:prstGeom prst="rect">
            <a:avLst/>
          </a:prstGeom>
          <a:noFill/>
        </p:spPr>
        <p:txBody>
          <a:bodyPr>
            <a:normAutofit/>
          </a:bodyPr>
          <a:lstStyle>
            <a:lvl1pPr marL="1600200" indent="-16002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9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67100" indent="-13335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31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2pPr>
            <a:lvl3pPr marL="53340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12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3pPr>
            <a:lvl4pPr marL="74676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4pPr>
            <a:lvl5pPr marL="96012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5pPr>
            <a:lvl6pPr marL="100584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6pPr>
            <a:lvl7pPr marL="105156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7pPr>
            <a:lvl8pPr marL="109728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8pPr>
            <a:lvl9pPr marL="114300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9pPr>
          </a:lstStyle>
          <a:p>
            <a:pPr marL="0" indent="0">
              <a:buNone/>
            </a:pPr>
            <a:r>
              <a:rPr lang="en-US" sz="80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Subtitle here. Print at 100%. Graphics will not be cut off. </a:t>
            </a:r>
          </a:p>
        </p:txBody>
      </p:sp>
      <p:pic>
        <p:nvPicPr>
          <p:cNvPr id="2" name="Picture 1" descr="MG_poster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11406" y="17339273"/>
            <a:ext cx="11704320" cy="117043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985380B-1D57-204E-A283-7496BA07F04D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 rot="10800000">
            <a:off x="-78923" y="23435"/>
            <a:ext cx="44049043" cy="161630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D9DB8AC-AC0E-E841-9142-7CE5F50AADF1}"/>
              </a:ext>
            </a:extLst>
          </p:cNvPr>
          <p:cNvSpPr txBox="1"/>
          <p:nvPr/>
        </p:nvSpPr>
        <p:spPr>
          <a:xfrm>
            <a:off x="37108560" y="30739597"/>
            <a:ext cx="50292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5000" b="1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ucanr.edu</a:t>
            </a:r>
            <a:endParaRPr lang="en-US" sz="5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887CA2A-D545-DD46-8494-BFA3E9DF8D38}"/>
              </a:ext>
            </a:extLst>
          </p:cNvPr>
          <p:cNvSpPr/>
          <p:nvPr/>
        </p:nvSpPr>
        <p:spPr bwMode="auto">
          <a:xfrm>
            <a:off x="-12894" y="32180367"/>
            <a:ext cx="43970120" cy="838200"/>
          </a:xfrm>
          <a:prstGeom prst="rect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10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NR48x48poster">
  <a:themeElements>
    <a:clrScheme name="UC ANR 4">
      <a:dk1>
        <a:srgbClr val="000000"/>
      </a:dk1>
      <a:lt1>
        <a:srgbClr val="FFFFFF"/>
      </a:lt1>
      <a:dk2>
        <a:srgbClr val="003C61"/>
      </a:dk2>
      <a:lt2>
        <a:srgbClr val="E4DDCA"/>
      </a:lt2>
      <a:accent1>
        <a:srgbClr val="2860AA"/>
      </a:accent1>
      <a:accent2>
        <a:srgbClr val="E9AF30"/>
      </a:accent2>
      <a:accent3>
        <a:srgbClr val="3AA8E3"/>
      </a:accent3>
      <a:accent4>
        <a:srgbClr val="9DC54D"/>
      </a:accent4>
      <a:accent5>
        <a:srgbClr val="D76F40"/>
      </a:accent5>
      <a:accent6>
        <a:srgbClr val="837D77"/>
      </a:accent6>
      <a:hlink>
        <a:srgbClr val="CCCCFF"/>
      </a:hlink>
      <a:folHlink>
        <a:srgbClr val="B2B2B2"/>
      </a:folHlink>
    </a:clrScheme>
    <a:fontScheme name="Blank Presentat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10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10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Scientific poster with bars" id="{185512EE-2A63-7144-AB7C-E2BA16D4F4F4}" vid="{E6A0A498-2105-E34B-9216-D73703F8D0D1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ANR48x48poster</Template>
  <TotalTime>40</TotalTime>
  <Words>475</Words>
  <Application>Microsoft Macintosh PowerPoint</Application>
  <PresentationFormat>Custom</PresentationFormat>
  <Paragraphs>36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Monotype Sorts</vt:lpstr>
      <vt:lpstr>Times New Roman</vt:lpstr>
      <vt:lpstr>Wingdings</vt:lpstr>
      <vt:lpstr>ANR48x48poster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Sandra J Osterman</dc:creator>
  <cp:lastModifiedBy>Sandra J Osterman</cp:lastModifiedBy>
  <cp:revision>7</cp:revision>
  <cp:lastPrinted>2019-08-13T22:06:29Z</cp:lastPrinted>
  <dcterms:created xsi:type="dcterms:W3CDTF">2019-09-13T00:07:23Z</dcterms:created>
  <dcterms:modified xsi:type="dcterms:W3CDTF">2019-09-13T19:07:43Z</dcterms:modified>
</cp:coreProperties>
</file>