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19" d="100"/>
          <a:sy n="19" d="100"/>
        </p:scale>
        <p:origin x="3472" y="40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20395" y="41777016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2" name="Picture 18">
            <a:extLst>
              <a:ext uri="{FF2B5EF4-FFF2-40B4-BE49-F238E27FC236}">
                <a16:creationId xmlns:a16="http://schemas.microsoft.com/office/drawing/2014/main" id="{EDFB0559-2EDD-194C-8C2E-A33DC352C7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377337" y="40305526"/>
            <a:ext cx="17164650" cy="259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12</cp:revision>
  <dcterms:created xsi:type="dcterms:W3CDTF">2019-09-13T00:27:17Z</dcterms:created>
  <dcterms:modified xsi:type="dcterms:W3CDTF">2020-01-28T00:30:35Z</dcterms:modified>
</cp:coreProperties>
</file>