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920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B64E42-A7D9-F743-B38B-F50FC1A89BEB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1079451" y="30209010"/>
            <a:ext cx="13724428" cy="139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William Suckow</cp:lastModifiedBy>
  <cp:revision>11</cp:revision>
  <cp:lastPrinted>2014-10-01T19:43:12Z</cp:lastPrinted>
  <dcterms:created xsi:type="dcterms:W3CDTF">2019-09-13T00:33:12Z</dcterms:created>
  <dcterms:modified xsi:type="dcterms:W3CDTF">2019-11-08T00:05:27Z</dcterms:modified>
</cp:coreProperties>
</file>