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816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4.jpeg"/><Relationship Id="rId3" Type="http://schemas.openxmlformats.org/officeDocument/2006/relationships/image" Target="../media/image2.png"/><Relationship Id="rId7" Type="http://schemas.openxmlformats.org/officeDocument/2006/relationships/diagramData" Target="../diagrams/data1.xml"/><Relationship Id="rId12" Type="http://schemas.openxmlformats.org/officeDocument/2006/relationships/image" Target="../media/image3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microsoft.com/office/2007/relationships/diagramDrawing" Target="../diagrams/drawing1.xml"/><Relationship Id="rId15" Type="http://schemas.openxmlformats.org/officeDocument/2006/relationships/image" Target="../media/image6.png"/><Relationship Id="rId10" Type="http://schemas.openxmlformats.org/officeDocument/2006/relationships/diagramColors" Target="../diagrams/colors1.xml"/><Relationship Id="rId4" Type="http://schemas.openxmlformats.org/officeDocument/2006/relationships/customXml" Target="../ink/ink1.xml"/><Relationship Id="rId9" Type="http://schemas.openxmlformats.org/officeDocument/2006/relationships/diagramQuickStyle" Target="../diagrams/quickStyle1.xml"/><Relationship Id="rId14" Type="http://schemas.openxmlformats.org/officeDocument/2006/relationships/image" Target="../media/image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A6F354-395E-4945-A6E4-132F3563567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128636" y="29474983"/>
            <a:ext cx="19007367" cy="258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William Suckow</cp:lastModifiedBy>
  <cp:revision>2</cp:revision>
  <cp:lastPrinted>2014-10-01T19:43:12Z</cp:lastPrinted>
  <dcterms:created xsi:type="dcterms:W3CDTF">2019-09-25T20:27:25Z</dcterms:created>
  <dcterms:modified xsi:type="dcterms:W3CDTF">2019-11-08T00:04:38Z</dcterms:modified>
</cp:coreProperties>
</file>