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74A332-28E6-DB41-9BF3-3551B4A9B9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752954" y="29879633"/>
            <a:ext cx="17170299" cy="1787593"/>
          </a:xfrm>
          <a:prstGeom prst="rect">
            <a:avLst/>
          </a:prstGeom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39</TotalTime>
  <Words>475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7</cp:revision>
  <cp:lastPrinted>2019-08-13T22:06:29Z</cp:lastPrinted>
  <dcterms:created xsi:type="dcterms:W3CDTF">2019-09-13T00:07:23Z</dcterms:created>
  <dcterms:modified xsi:type="dcterms:W3CDTF">2019-09-27T18:27:12Z</dcterms:modified>
</cp:coreProperties>
</file>