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 varScale="1">
        <p:scale>
          <a:sx n="26" d="100"/>
          <a:sy n="26" d="100"/>
        </p:scale>
        <p:origin x="1904" y="32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AEE1DC6-8257-A44F-8458-D5F1750CB58C}"/>
              </a:ext>
            </a:extLst>
          </p:cNvPr>
          <p:cNvGrpSpPr/>
          <p:nvPr userDrawn="1"/>
        </p:nvGrpSpPr>
        <p:grpSpPr>
          <a:xfrm>
            <a:off x="-79000" y="21891"/>
            <a:ext cx="43161644" cy="31470530"/>
            <a:chOff x="-79000" y="0"/>
            <a:chExt cx="43161644" cy="314705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E7A78E2-21F3-6D4E-892A-1B714C268E5A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AC76E6B-C1DA-3B46-9DDB-5998F4F6A81C}"/>
                </a:ext>
              </a:extLst>
            </p:cNvPr>
            <p:cNvSpPr txBox="1"/>
            <p:nvPr/>
          </p:nvSpPr>
          <p:spPr>
            <a:xfrm>
              <a:off x="30699931" y="307626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C699181-1F6A-FF41-8457-F848BC7E8C87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7DC56E2-754C-8F4D-8C98-E52121EB2B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F59038F-221A-8D4D-9B11-438D7DC00552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5" Type="http://schemas.openxmlformats.org/officeDocument/2006/relationships/image" Target="../media/image6.sv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12" name="Picture 10">
            <a:extLst>
              <a:ext uri="{FF2B5EF4-FFF2-40B4-BE49-F238E27FC236}">
                <a16:creationId xmlns:a16="http://schemas.microsoft.com/office/drawing/2014/main" id="{409F742B-1DEE-EE41-B327-6C2AE67BE14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955426" y="29380682"/>
            <a:ext cx="17978249" cy="2713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4</cp:revision>
  <cp:lastPrinted>2014-10-01T19:43:12Z</cp:lastPrinted>
  <dcterms:created xsi:type="dcterms:W3CDTF">2019-08-30T01:17:29Z</dcterms:created>
  <dcterms:modified xsi:type="dcterms:W3CDTF">2020-01-27T22:34:12Z</dcterms:modified>
</cp:coreProperties>
</file>