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1"/>
    <p:restoredTop sz="99821" autoAdjust="0"/>
  </p:normalViewPr>
  <p:slideViewPr>
    <p:cSldViewPr snapToGrid="0" snapToObjects="1">
      <p:cViewPr varScale="1">
        <p:scale>
          <a:sx n="26" d="100"/>
          <a:sy n="26" d="100"/>
        </p:scale>
        <p:origin x="1960" y="32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9/27/19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9/27/19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9/27/19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9/27/19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9/27/19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9/27/19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C455F0-C660-AB4E-A0FD-F1DCD1EA11D7}"/>
              </a:ext>
            </a:extLst>
          </p:cNvPr>
          <p:cNvGrpSpPr/>
          <p:nvPr userDrawn="1"/>
        </p:nvGrpSpPr>
        <p:grpSpPr>
          <a:xfrm>
            <a:off x="-79000" y="0"/>
            <a:ext cx="43161644" cy="31419730"/>
            <a:chOff x="-79000" y="0"/>
            <a:chExt cx="43161644" cy="314197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15CDA3-B599-334F-8C8C-B5692481A04F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A41B9-FE0B-2E4B-BDEA-ACBEFC49E104}"/>
                </a:ext>
              </a:extLst>
            </p:cNvPr>
            <p:cNvSpPr txBox="1"/>
            <p:nvPr/>
          </p:nvSpPr>
          <p:spPr>
            <a:xfrm>
              <a:off x="30699931" y="307118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855DD8-A0FA-2745-9BB7-1A29ED3A875B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2EA2F-F249-6F4C-B7B5-673AD7CE0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62F462-2202-E34D-96AD-35B7B54226BA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F1DF5056-CB49-1247-B56D-5DD673EC1113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rcRect/>
          <a:stretch/>
        </p:blipFill>
        <p:spPr>
          <a:xfrm>
            <a:off x="1066801" y="29932294"/>
            <a:ext cx="16052512" cy="1671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5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4.jpe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3.jpeg"/><Relationship Id="rId5" Type="http://schemas.openxmlformats.org/officeDocument/2006/relationships/image" Target="../media/image3.png"/><Relationship Id="rId10" Type="http://schemas.microsoft.com/office/2007/relationships/diagramDrawing" Target="../diagrams/drawing1.xml"/><Relationship Id="rId9" Type="http://schemas.openxmlformats.org/officeDocument/2006/relationships/diagramColors" Target="../diagrams/colors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289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Sandra J Osterman</cp:lastModifiedBy>
  <cp:revision>8</cp:revision>
  <cp:lastPrinted>2014-10-01T19:43:12Z</cp:lastPrinted>
  <dcterms:created xsi:type="dcterms:W3CDTF">2019-09-13T00:07:06Z</dcterms:created>
  <dcterms:modified xsi:type="dcterms:W3CDTF">2019-09-27T18:26:35Z</dcterms:modified>
</cp:coreProperties>
</file>