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7A16AE-662C-764C-8B6C-6846FBB15F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D63993-A260-6C42-B801-2005949E04D7}"/>
              </a:ext>
            </a:extLst>
          </p:cNvPr>
          <p:cNvSpPr txBox="1"/>
          <p:nvPr userDrawn="1"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BBDD4A-9F0A-1F43-907C-8E5B6C6307E7}"/>
              </a:ext>
            </a:extLst>
          </p:cNvPr>
          <p:cNvSpPr/>
          <p:nvPr userDrawn="1"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17" name="Picture 16" descr="MG_poster.jpg">
            <a:extLst>
              <a:ext uri="{FF2B5EF4-FFF2-40B4-BE49-F238E27FC236}">
                <a16:creationId xmlns:a16="http://schemas.microsoft.com/office/drawing/2014/main" id="{5AF81210-7226-694B-9DB6-BBFBAC8010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CC7539A8-B879-1E4C-AEE3-3C3DDD598A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819026" y="29333891"/>
            <a:ext cx="17978249" cy="27136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53</TotalTime>
  <Words>587</Words>
  <Application>Microsoft Macintosh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10</cp:revision>
  <cp:lastPrinted>2019-08-13T22:06:29Z</cp:lastPrinted>
  <dcterms:created xsi:type="dcterms:W3CDTF">2019-09-13T00:07:23Z</dcterms:created>
  <dcterms:modified xsi:type="dcterms:W3CDTF">2020-01-27T22:33:11Z</dcterms:modified>
</cp:coreProperties>
</file>