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>
        <p:scale>
          <a:sx n="32" d="100"/>
          <a:sy n="32" d="100"/>
        </p:scale>
        <p:origin x="2064" y="-2264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AC16B0-7578-764A-8055-3EFE5CD288E2}"/>
              </a:ext>
            </a:extLst>
          </p:cNvPr>
          <p:cNvSpPr/>
          <p:nvPr userDrawn="1"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2D3FE0-41F8-3B45-A81A-DF4F11370083}"/>
              </a:ext>
            </a:extLst>
          </p:cNvPr>
          <p:cNvSpPr/>
          <p:nvPr userDrawn="1"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268122-0C4D-CE44-BBD4-892B300D10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F97649F-9F19-0940-A2A5-BAC8101E1C9E}"/>
              </a:ext>
            </a:extLst>
          </p:cNvPr>
          <p:cNvSpPr/>
          <p:nvPr userDrawn="1"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06C61A-DEF4-904E-B65B-92C06DA9BD29}"/>
              </a:ext>
            </a:extLst>
          </p:cNvPr>
          <p:cNvSpPr txBox="1"/>
          <p:nvPr userDrawn="1"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D59207-816F-8E49-9436-7FBAD2C1705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/>
          <a:stretch/>
        </p:blipFill>
        <p:spPr>
          <a:xfrm>
            <a:off x="855997" y="40750129"/>
            <a:ext cx="16886053" cy="17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20593" y="11796489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353</Words>
  <Application>Microsoft Macintosh PowerPoint</Application>
  <PresentationFormat>Custom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9</cp:revision>
  <dcterms:created xsi:type="dcterms:W3CDTF">2019-09-13T00:27:17Z</dcterms:created>
  <dcterms:modified xsi:type="dcterms:W3CDTF">2019-09-27T18:29:44Z</dcterms:modified>
</cp:coreProperties>
</file>