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1pPr>
    <a:lvl2pPr marL="2141756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2pPr>
    <a:lvl3pPr marL="4283507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3pPr>
    <a:lvl4pPr marL="6425263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4pPr>
    <a:lvl5pPr marL="8567014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5pPr>
    <a:lvl6pPr marL="1070877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6pPr>
    <a:lvl7pPr marL="1285052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7pPr>
    <a:lvl8pPr marL="14992276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8pPr>
    <a:lvl9pPr marL="17134027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 userDrawn="1">
          <p15:clr>
            <a:srgbClr val="A4A3A4"/>
          </p15:clr>
        </p15:guide>
        <p15:guide id="2" pos="13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D4B927"/>
    <a:srgbClr val="F00F28"/>
    <a:srgbClr val="5196E4"/>
    <a:srgbClr val="E4A81D"/>
    <a:srgbClr val="00D300"/>
    <a:srgbClr val="008E00"/>
    <a:srgbClr val="289BFF"/>
    <a:srgbClr val="B71D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7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205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355337" y="1293239"/>
          <a:ext cx="1938161" cy="193816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Try using an interesting graphic to break up the text.</a:t>
          </a:r>
        </a:p>
      </dsp:txBody>
      <dsp:txXfrm>
        <a:off x="2639174" y="1577076"/>
        <a:ext cx="1370487" cy="1370487"/>
      </dsp:txXfrm>
    </dsp:sp>
    <dsp:sp modelId="{D37817C8-B819-274B-A583-0B9A55291C16}">
      <dsp:nvSpPr>
        <dsp:cNvPr id="0" name=""/>
        <dsp:cNvSpPr/>
      </dsp:nvSpPr>
      <dsp:spPr>
        <a:xfrm rot="2211496">
          <a:off x="4223544" y="2809085"/>
          <a:ext cx="532947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4239523" y="2891959"/>
        <a:ext cx="373063" cy="392477"/>
      </dsp:txXfrm>
    </dsp:sp>
    <dsp:sp modelId="{CDF108A7-84F2-C148-ADB0-2F5457FF8D25}">
      <dsp:nvSpPr>
        <dsp:cNvPr id="0" name=""/>
        <dsp:cNvSpPr/>
      </dsp:nvSpPr>
      <dsp:spPr>
        <a:xfrm>
          <a:off x="4710674" y="3058994"/>
          <a:ext cx="1938161" cy="1938161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4994511" y="3342831"/>
        <a:ext cx="1370487" cy="1370487"/>
      </dsp:txXfrm>
    </dsp:sp>
    <dsp:sp modelId="{27EC3639-F716-FA4B-B44B-0A1D9879D750}">
      <dsp:nvSpPr>
        <dsp:cNvPr id="0" name=""/>
        <dsp:cNvSpPr/>
      </dsp:nvSpPr>
      <dsp:spPr>
        <a:xfrm rot="6483483">
          <a:off x="4978217" y="5067703"/>
          <a:ext cx="511880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5078800" y="5125529"/>
        <a:ext cx="358316" cy="392477"/>
      </dsp:txXfrm>
    </dsp:sp>
    <dsp:sp modelId="{AFEF8F1F-50B1-FA41-9252-F9B572EBD654}">
      <dsp:nvSpPr>
        <dsp:cNvPr id="0" name=""/>
        <dsp:cNvSpPr/>
      </dsp:nvSpPr>
      <dsp:spPr>
        <a:xfrm>
          <a:off x="3810498" y="5819928"/>
          <a:ext cx="1938161" cy="1938161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094335" y="6103765"/>
        <a:ext cx="1370487" cy="1370487"/>
      </dsp:txXfrm>
    </dsp:sp>
    <dsp:sp modelId="{0A32E515-B6BD-644F-AF14-50D513C85A39}">
      <dsp:nvSpPr>
        <dsp:cNvPr id="0" name=""/>
        <dsp:cNvSpPr/>
      </dsp:nvSpPr>
      <dsp:spPr>
        <a:xfrm rot="10831776">
          <a:off x="3081341" y="6448627"/>
          <a:ext cx="515314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3235932" y="6580167"/>
        <a:ext cx="360720" cy="392477"/>
      </dsp:txXfrm>
    </dsp:sp>
    <dsp:sp modelId="{26315C6D-E0A6-884B-903D-CB7012F362AB}">
      <dsp:nvSpPr>
        <dsp:cNvPr id="0" name=""/>
        <dsp:cNvSpPr/>
      </dsp:nvSpPr>
      <dsp:spPr>
        <a:xfrm>
          <a:off x="900169" y="5793025"/>
          <a:ext cx="1938161" cy="1938161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1184006" y="6076862"/>
        <a:ext cx="1370487" cy="1370487"/>
      </dsp:txXfrm>
    </dsp:sp>
    <dsp:sp modelId="{6D98BC8D-DFB7-304C-8E13-3AFB2BB2B191}">
      <dsp:nvSpPr>
        <dsp:cNvPr id="0" name=""/>
        <dsp:cNvSpPr/>
      </dsp:nvSpPr>
      <dsp:spPr>
        <a:xfrm rot="15227762">
          <a:off x="1180510" y="5017822"/>
          <a:ext cx="553786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1286759" y="5228416"/>
        <a:ext cx="387650" cy="392477"/>
      </dsp:txXfrm>
    </dsp:sp>
    <dsp:sp modelId="{36A36A1F-651F-3246-82C6-8EBDD523757A}">
      <dsp:nvSpPr>
        <dsp:cNvPr id="0" name=""/>
        <dsp:cNvSpPr/>
      </dsp:nvSpPr>
      <dsp:spPr>
        <a:xfrm>
          <a:off x="67729" y="2928486"/>
          <a:ext cx="1938161" cy="1938161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351566" y="3212323"/>
        <a:ext cx="1370487" cy="1370487"/>
      </dsp:txXfrm>
    </dsp:sp>
    <dsp:sp modelId="{1AB545AD-63BC-E546-977D-FD0DBE11B2BC}">
      <dsp:nvSpPr>
        <dsp:cNvPr id="0" name=""/>
        <dsp:cNvSpPr/>
      </dsp:nvSpPr>
      <dsp:spPr>
        <a:xfrm rot="19466504">
          <a:off x="1938391" y="2760501"/>
          <a:ext cx="463119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1951345" y="2931725"/>
        <a:ext cx="324183" cy="392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8"/>
            <a:ext cx="36530280" cy="68601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8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0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2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4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6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7"/>
            <a:ext cx="9669780" cy="273071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7"/>
            <a:ext cx="28293060" cy="273071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40"/>
            <a:ext cx="36530280" cy="6356348"/>
          </a:xfrm>
        </p:spPr>
        <p:txBody>
          <a:bodyPr anchor="t"/>
          <a:lstStyle>
            <a:lvl1pPr algn="l">
              <a:defRPr sz="186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2"/>
            <a:ext cx="36530280" cy="7000871"/>
          </a:xfrm>
        </p:spPr>
        <p:txBody>
          <a:bodyPr anchor="b"/>
          <a:lstStyle>
            <a:lvl1pPr marL="0" indent="0">
              <a:buNone/>
              <a:defRPr sz="9402">
                <a:solidFill>
                  <a:schemeClr val="tx1">
                    <a:tint val="75000"/>
                  </a:schemeClr>
                </a:solidFill>
              </a:defRPr>
            </a:lvl1pPr>
            <a:lvl2pPr marL="2142104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209" indent="0">
              <a:buNone/>
              <a:defRPr sz="7498">
                <a:solidFill>
                  <a:schemeClr val="tx1">
                    <a:tint val="75000"/>
                  </a:schemeClr>
                </a:solidFill>
              </a:defRPr>
            </a:lvl3pPr>
            <a:lvl4pPr marL="6426313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4pPr>
            <a:lvl5pPr marL="8568417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5pPr>
            <a:lvl6pPr marL="10710522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6pPr>
            <a:lvl7pPr marL="12852626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7pPr>
            <a:lvl8pPr marL="14994730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8pPr>
            <a:lvl9pPr marL="17136829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6"/>
            <a:ext cx="18981420" cy="21121159"/>
          </a:xfrm>
        </p:spPr>
        <p:txBody>
          <a:bodyPr/>
          <a:lstStyle>
            <a:lvl1pPr>
              <a:defRPr sz="13098"/>
            </a:lvl1pPr>
            <a:lvl2pPr>
              <a:defRPr sz="11200"/>
            </a:lvl2pPr>
            <a:lvl3pPr>
              <a:defRPr sz="9402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6"/>
            <a:ext cx="18981420" cy="21121159"/>
          </a:xfrm>
        </p:spPr>
        <p:txBody>
          <a:bodyPr/>
          <a:lstStyle>
            <a:lvl1pPr>
              <a:defRPr sz="13098"/>
            </a:lvl1pPr>
            <a:lvl2pPr>
              <a:defRPr sz="11200"/>
            </a:lvl2pPr>
            <a:lvl3pPr>
              <a:defRPr sz="9402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2"/>
            <a:ext cx="18988884" cy="2985559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104" indent="0">
              <a:buNone/>
              <a:defRPr sz="9402" b="1"/>
            </a:lvl2pPr>
            <a:lvl3pPr marL="4284209" indent="0">
              <a:buNone/>
              <a:defRPr sz="8400" b="1"/>
            </a:lvl3pPr>
            <a:lvl4pPr marL="6426313" indent="0">
              <a:buNone/>
              <a:defRPr sz="7498" b="1"/>
            </a:lvl4pPr>
            <a:lvl5pPr marL="8568417" indent="0">
              <a:buNone/>
              <a:defRPr sz="7498" b="1"/>
            </a:lvl5pPr>
            <a:lvl6pPr marL="10710522" indent="0">
              <a:buNone/>
              <a:defRPr sz="7498" b="1"/>
            </a:lvl6pPr>
            <a:lvl7pPr marL="12852626" indent="0">
              <a:buNone/>
              <a:defRPr sz="7498" b="1"/>
            </a:lvl7pPr>
            <a:lvl8pPr marL="14994730" indent="0">
              <a:buNone/>
              <a:defRPr sz="7498" b="1"/>
            </a:lvl8pPr>
            <a:lvl9pPr marL="17136829" indent="0">
              <a:buNone/>
              <a:defRPr sz="74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5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2"/>
            </a:lvl2pPr>
            <a:lvl3pPr>
              <a:defRPr sz="8400"/>
            </a:lvl3pPr>
            <a:lvl4pPr>
              <a:defRPr sz="7498"/>
            </a:lvl4pPr>
            <a:lvl5pPr>
              <a:defRPr sz="7498"/>
            </a:lvl5pPr>
            <a:lvl6pPr>
              <a:defRPr sz="7498"/>
            </a:lvl6pPr>
            <a:lvl7pPr>
              <a:defRPr sz="7498"/>
            </a:lvl7pPr>
            <a:lvl8pPr>
              <a:defRPr sz="7498"/>
            </a:lvl8pPr>
            <a:lvl9pPr>
              <a:defRPr sz="74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4" y="7163862"/>
            <a:ext cx="18996343" cy="2985559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104" indent="0">
              <a:buNone/>
              <a:defRPr sz="9402" b="1"/>
            </a:lvl2pPr>
            <a:lvl3pPr marL="4284209" indent="0">
              <a:buNone/>
              <a:defRPr sz="8400" b="1"/>
            </a:lvl3pPr>
            <a:lvl4pPr marL="6426313" indent="0">
              <a:buNone/>
              <a:defRPr sz="7498" b="1"/>
            </a:lvl4pPr>
            <a:lvl5pPr marL="8568417" indent="0">
              <a:buNone/>
              <a:defRPr sz="7498" b="1"/>
            </a:lvl5pPr>
            <a:lvl6pPr marL="10710522" indent="0">
              <a:buNone/>
              <a:defRPr sz="7498" b="1"/>
            </a:lvl6pPr>
            <a:lvl7pPr marL="12852626" indent="0">
              <a:buNone/>
              <a:defRPr sz="7498" b="1"/>
            </a:lvl7pPr>
            <a:lvl8pPr marL="14994730" indent="0">
              <a:buNone/>
              <a:defRPr sz="7498" b="1"/>
            </a:lvl8pPr>
            <a:lvl9pPr marL="17136829" indent="0">
              <a:buNone/>
              <a:defRPr sz="74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4" y="10149415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2"/>
            </a:lvl2pPr>
            <a:lvl3pPr>
              <a:defRPr sz="8400"/>
            </a:lvl3pPr>
            <a:lvl4pPr>
              <a:defRPr sz="7498"/>
            </a:lvl4pPr>
            <a:lvl5pPr>
              <a:defRPr sz="7498"/>
            </a:lvl5pPr>
            <a:lvl6pPr>
              <a:defRPr sz="7498"/>
            </a:lvl6pPr>
            <a:lvl7pPr>
              <a:defRPr sz="7498"/>
            </a:lvl7pPr>
            <a:lvl8pPr>
              <a:defRPr sz="7498"/>
            </a:lvl8pPr>
            <a:lvl9pPr>
              <a:defRPr sz="74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7" y="1274230"/>
            <a:ext cx="14139071" cy="5422903"/>
          </a:xfrm>
        </p:spPr>
        <p:txBody>
          <a:bodyPr anchor="b"/>
          <a:lstStyle>
            <a:lvl1pPr algn="l">
              <a:defRPr sz="940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40"/>
            <a:ext cx="24025225" cy="27314529"/>
          </a:xfrm>
        </p:spPr>
        <p:txBody>
          <a:bodyPr/>
          <a:lstStyle>
            <a:lvl1pPr>
              <a:defRPr sz="15002"/>
            </a:lvl1pPr>
            <a:lvl2pPr>
              <a:defRPr sz="13098"/>
            </a:lvl2pPr>
            <a:lvl3pPr>
              <a:defRPr sz="11200"/>
            </a:lvl3pPr>
            <a:lvl4pPr>
              <a:defRPr sz="9402"/>
            </a:lvl4pPr>
            <a:lvl5pPr>
              <a:defRPr sz="9402"/>
            </a:lvl5pPr>
            <a:lvl6pPr>
              <a:defRPr sz="9402"/>
            </a:lvl6pPr>
            <a:lvl7pPr>
              <a:defRPr sz="9402"/>
            </a:lvl7pPr>
            <a:lvl8pPr>
              <a:defRPr sz="9402"/>
            </a:lvl8pPr>
            <a:lvl9pPr>
              <a:defRPr sz="940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7" y="6697143"/>
            <a:ext cx="14139071" cy="21891626"/>
          </a:xfrm>
        </p:spPr>
        <p:txBody>
          <a:bodyPr/>
          <a:lstStyle>
            <a:lvl1pPr marL="0" indent="0">
              <a:buNone/>
              <a:defRPr sz="6602"/>
            </a:lvl1pPr>
            <a:lvl2pPr marL="2142104" indent="0">
              <a:buNone/>
              <a:defRPr sz="5600"/>
            </a:lvl2pPr>
            <a:lvl3pPr marL="4284209" indent="0">
              <a:buNone/>
              <a:defRPr sz="4698"/>
            </a:lvl3pPr>
            <a:lvl4pPr marL="6426313" indent="0">
              <a:buNone/>
              <a:defRPr sz="4200"/>
            </a:lvl4pPr>
            <a:lvl5pPr marL="8568417" indent="0">
              <a:buNone/>
              <a:defRPr sz="4200"/>
            </a:lvl5pPr>
            <a:lvl6pPr marL="10710522" indent="0">
              <a:buNone/>
              <a:defRPr sz="4200"/>
            </a:lvl6pPr>
            <a:lvl7pPr marL="12852626" indent="0">
              <a:buNone/>
              <a:defRPr sz="4200"/>
            </a:lvl7pPr>
            <a:lvl8pPr marL="14994730" indent="0">
              <a:buNone/>
              <a:defRPr sz="4200"/>
            </a:lvl8pPr>
            <a:lvl9pPr marL="17136829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3"/>
            <a:ext cx="25786080" cy="2644774"/>
          </a:xfrm>
        </p:spPr>
        <p:txBody>
          <a:bodyPr anchor="b"/>
          <a:lstStyle>
            <a:lvl1pPr algn="l">
              <a:defRPr sz="940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5"/>
            <a:ext cx="25786080" cy="19202400"/>
          </a:xfrm>
        </p:spPr>
        <p:txBody>
          <a:bodyPr/>
          <a:lstStyle>
            <a:lvl1pPr marL="0" indent="0">
              <a:buNone/>
              <a:defRPr sz="15002"/>
            </a:lvl1pPr>
            <a:lvl2pPr marL="2142104" indent="0">
              <a:buNone/>
              <a:defRPr sz="13098"/>
            </a:lvl2pPr>
            <a:lvl3pPr marL="4284209" indent="0">
              <a:buNone/>
              <a:defRPr sz="11200"/>
            </a:lvl3pPr>
            <a:lvl4pPr marL="6426313" indent="0">
              <a:buNone/>
              <a:defRPr sz="9402"/>
            </a:lvl4pPr>
            <a:lvl5pPr marL="8568417" indent="0">
              <a:buNone/>
              <a:defRPr sz="9402"/>
            </a:lvl5pPr>
            <a:lvl6pPr marL="10710522" indent="0">
              <a:buNone/>
              <a:defRPr sz="9402"/>
            </a:lvl6pPr>
            <a:lvl7pPr marL="12852626" indent="0">
              <a:buNone/>
              <a:defRPr sz="9402"/>
            </a:lvl7pPr>
            <a:lvl8pPr marL="14994730" indent="0">
              <a:buNone/>
              <a:defRPr sz="9402"/>
            </a:lvl8pPr>
            <a:lvl9pPr marL="17136829" indent="0">
              <a:buNone/>
              <a:defRPr sz="940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6"/>
          </a:xfrm>
        </p:spPr>
        <p:txBody>
          <a:bodyPr/>
          <a:lstStyle>
            <a:lvl1pPr marL="0" indent="0">
              <a:buNone/>
              <a:defRPr sz="6602"/>
            </a:lvl1pPr>
            <a:lvl2pPr marL="2142104" indent="0">
              <a:buNone/>
              <a:defRPr sz="5600"/>
            </a:lvl2pPr>
            <a:lvl3pPr marL="4284209" indent="0">
              <a:buNone/>
              <a:defRPr sz="4698"/>
            </a:lvl3pPr>
            <a:lvl4pPr marL="6426313" indent="0">
              <a:buNone/>
              <a:defRPr sz="4200"/>
            </a:lvl4pPr>
            <a:lvl5pPr marL="8568417" indent="0">
              <a:buNone/>
              <a:defRPr sz="4200"/>
            </a:lvl5pPr>
            <a:lvl6pPr marL="10710522" indent="0">
              <a:buNone/>
              <a:defRPr sz="4200"/>
            </a:lvl6pPr>
            <a:lvl7pPr marL="12852626" indent="0">
              <a:buNone/>
              <a:defRPr sz="4200"/>
            </a:lvl7pPr>
            <a:lvl8pPr marL="14994730" indent="0">
              <a:buNone/>
              <a:defRPr sz="4200"/>
            </a:lvl8pPr>
            <a:lvl9pPr marL="17136829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7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6"/>
            <a:ext cx="38679120" cy="21121159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70"/>
            <a:ext cx="100279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70"/>
            <a:ext cx="136093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70"/>
            <a:ext cx="100279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59EE443-08AE-8746-9E31-7D2846E559EC}"/>
              </a:ext>
            </a:extLst>
          </p:cNvPr>
          <p:cNvSpPr/>
          <p:nvPr userDrawn="1"/>
        </p:nvSpPr>
        <p:spPr>
          <a:xfrm>
            <a:off x="2" y="22805614"/>
            <a:ext cx="43033007" cy="6750203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19000"/>
                  <a:lumOff val="81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FD63ED-D191-AC41-9B45-FD028732800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876823" y="30114761"/>
            <a:ext cx="13421067" cy="139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104" rtl="0" eaLnBrk="1" latinLnBrk="0" hangingPunct="1">
        <a:spcBef>
          <a:spcPct val="0"/>
        </a:spcBef>
        <a:buNone/>
        <a:defRPr sz="205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578" indent="-1606578" algn="l" defTabSz="2142104" rtl="0" eaLnBrk="1" latinLnBrk="0" hangingPunct="1">
        <a:spcBef>
          <a:spcPct val="20000"/>
        </a:spcBef>
        <a:buFont typeface="Arial"/>
        <a:buChar char="•"/>
        <a:defRPr sz="15002" kern="1200">
          <a:solidFill>
            <a:schemeClr val="tx1"/>
          </a:solidFill>
          <a:latin typeface="+mn-lt"/>
          <a:ea typeface="+mn-ea"/>
          <a:cs typeface="+mn-cs"/>
        </a:defRPr>
      </a:lvl1pPr>
      <a:lvl2pPr marL="3480916" indent="-1338812" algn="l" defTabSz="2142104" rtl="0" eaLnBrk="1" latinLnBrk="0" hangingPunct="1">
        <a:spcBef>
          <a:spcPct val="20000"/>
        </a:spcBef>
        <a:buFont typeface="Arial"/>
        <a:buChar char="–"/>
        <a:defRPr sz="13098" kern="1200">
          <a:solidFill>
            <a:schemeClr val="tx1"/>
          </a:solidFill>
          <a:latin typeface="+mn-lt"/>
          <a:ea typeface="+mn-ea"/>
          <a:cs typeface="+mn-cs"/>
        </a:defRPr>
      </a:lvl2pPr>
      <a:lvl3pPr marL="5355261" indent="-1071052" algn="l" defTabSz="2142104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7365" indent="-1071052" algn="l" defTabSz="2142104" rtl="0" eaLnBrk="1" latinLnBrk="0" hangingPunct="1">
        <a:spcBef>
          <a:spcPct val="20000"/>
        </a:spcBef>
        <a:buFont typeface="Arial"/>
        <a:buChar char="–"/>
        <a:defRPr sz="9402" kern="1200">
          <a:solidFill>
            <a:schemeClr val="tx1"/>
          </a:solidFill>
          <a:latin typeface="+mn-lt"/>
          <a:ea typeface="+mn-ea"/>
          <a:cs typeface="+mn-cs"/>
        </a:defRPr>
      </a:lvl4pPr>
      <a:lvl5pPr marL="9639470" indent="-1071052" algn="l" defTabSz="2142104" rtl="0" eaLnBrk="1" latinLnBrk="0" hangingPunct="1">
        <a:spcBef>
          <a:spcPct val="20000"/>
        </a:spcBef>
        <a:buFont typeface="Arial"/>
        <a:buChar char="»"/>
        <a:defRPr sz="9402" kern="1200">
          <a:solidFill>
            <a:schemeClr val="tx1"/>
          </a:solidFill>
          <a:latin typeface="+mn-lt"/>
          <a:ea typeface="+mn-ea"/>
          <a:cs typeface="+mn-cs"/>
        </a:defRPr>
      </a:lvl5pPr>
      <a:lvl6pPr marL="11781574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6pPr>
      <a:lvl7pPr marL="13923678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7pPr>
      <a:lvl8pPr marL="16065776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8pPr>
      <a:lvl9pPr marL="18207881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104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209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313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8417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0522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2626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4730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6829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6.jpeg"/><Relationship Id="rId3" Type="http://schemas.openxmlformats.org/officeDocument/2006/relationships/image" Target="../media/image3.png"/><Relationship Id="rId7" Type="http://schemas.openxmlformats.org/officeDocument/2006/relationships/diagramLayout" Target="../diagrams/layout1.xml"/><Relationship Id="rId12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4.jpeg"/><Relationship Id="rId5" Type="http://schemas.openxmlformats.org/officeDocument/2006/relationships/image" Target="../media/image30.png"/><Relationship Id="rId10" Type="http://schemas.microsoft.com/office/2007/relationships/diagramDrawing" Target="../diagrams/drawing1.xml"/><Relationship Id="rId4" Type="http://schemas.openxmlformats.org/officeDocument/2006/relationships/customXml" Target="../ink/ink1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E686E9B-2657-5A4E-8AA9-BB6C57C945E5}"/>
              </a:ext>
            </a:extLst>
          </p:cNvPr>
          <p:cNvSpPr/>
          <p:nvPr/>
        </p:nvSpPr>
        <p:spPr>
          <a:xfrm>
            <a:off x="8112178" y="5686529"/>
            <a:ext cx="467115" cy="237485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69900" dist="1905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D8DCBFA-E089-6640-9340-721EBA578A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26"/>
          <a:stretch/>
        </p:blipFill>
        <p:spPr>
          <a:xfrm>
            <a:off x="22794" y="4968644"/>
            <a:ext cx="8624765" cy="24587173"/>
          </a:xfrm>
          <a:prstGeom prst="rect">
            <a:avLst/>
          </a:prstGeom>
          <a:ln>
            <a:noFill/>
          </a:ln>
          <a:effectLst>
            <a:outerShdw blurRad="571500" dist="2032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F6E6337-68BB-3445-B00F-A217FCC4EBFD}"/>
              </a:ext>
            </a:extLst>
          </p:cNvPr>
          <p:cNvSpPr txBox="1"/>
          <p:nvPr/>
        </p:nvSpPr>
        <p:spPr>
          <a:xfrm>
            <a:off x="30699936" y="30738736"/>
            <a:ext cx="10607041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1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1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7D2C178-C345-5E45-BE16-5232B00393DF}"/>
              </a:ext>
            </a:extLst>
          </p:cNvPr>
          <p:cNvSpPr/>
          <p:nvPr/>
        </p:nvSpPr>
        <p:spPr>
          <a:xfrm>
            <a:off x="-128639" y="29040900"/>
            <a:ext cx="43132283" cy="596829"/>
          </a:xfrm>
          <a:prstGeom prst="rect">
            <a:avLst/>
          </a:prstGeom>
          <a:solidFill>
            <a:srgbClr val="F3B63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>
              <a:solidFill>
                <a:srgbClr val="F3B631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75FAA34-9BAF-6B43-AE3F-2C03ADBC09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78995" y="21890"/>
            <a:ext cx="43033007" cy="612434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21139682" y="6348901"/>
            <a:ext cx="9714693" cy="15388613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7" tIns="493777" rIns="493777" bIns="493777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0967" indent="-380967">
              <a:spcBef>
                <a:spcPct val="50000"/>
              </a:spcBef>
              <a:buSzPct val="60000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1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endParaRPr lang="en-AU" sz="250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8000" y="871450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3193891140"/>
              </p:ext>
            </p:extLst>
          </p:nvPr>
        </p:nvGraphicFramePr>
        <p:xfrm>
          <a:off x="32021730" y="19529521"/>
          <a:ext cx="6648836" cy="9045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1" name="Rectangle 20"/>
          <p:cNvSpPr/>
          <p:nvPr/>
        </p:nvSpPr>
        <p:spPr>
          <a:xfrm>
            <a:off x="10058620" y="13094548"/>
            <a:ext cx="9714693" cy="17734976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3" tIns="228598" rIns="457203" bIns="228598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69940" algn="l"/>
              </a:tabLst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1A44E5-4B92-9A4F-9F59-888C2F0985D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71000" y="22203222"/>
            <a:ext cx="8259571" cy="5506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805572" y="13347364"/>
            <a:ext cx="9334466" cy="564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1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1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1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1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07989" y="7002433"/>
            <a:ext cx="8590923" cy="5727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5" y="21890"/>
            <a:ext cx="39243002" cy="3992315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9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3520" y="3026816"/>
            <a:ext cx="34151476" cy="2271876"/>
          </a:xfrm>
          <a:noFill/>
        </p:spPr>
        <p:txBody>
          <a:bodyPr>
            <a:normAutofit/>
          </a:bodyPr>
          <a:lstStyle/>
          <a:p>
            <a:r>
              <a:rPr lang="en-US" sz="749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A4D3824-850B-174D-A5D4-B2EE56F6BCD1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69236" y="6901515"/>
            <a:ext cx="9186520" cy="6124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Photosidebar " id="{27BE542E-7E7A-1443-9B7B-BBB333252DC8}" vid="{DE626D20-9BFC-024F-8FEC-7BEC995778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516</Words>
  <Application>Microsoft Macintosh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14</cp:revision>
  <cp:lastPrinted>2014-10-01T19:43:12Z</cp:lastPrinted>
  <dcterms:created xsi:type="dcterms:W3CDTF">2019-09-13T00:33:12Z</dcterms:created>
  <dcterms:modified xsi:type="dcterms:W3CDTF">2019-11-08T00:10:35Z</dcterms:modified>
</cp:coreProperties>
</file>