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920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5/4/23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272" y="30328066"/>
            <a:ext cx="12017048" cy="122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11</cp:revision>
  <cp:lastPrinted>2014-10-01T19:43:12Z</cp:lastPrinted>
  <dcterms:created xsi:type="dcterms:W3CDTF">2019-09-13T00:33:12Z</dcterms:created>
  <dcterms:modified xsi:type="dcterms:W3CDTF">2023-05-04T21:58:23Z</dcterms:modified>
</cp:coreProperties>
</file>