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98" r:id="rId1"/>
  </p:sldMasterIdLst>
  <p:notesMasterIdLst>
    <p:notesMasterId r:id="rId26"/>
  </p:notesMasterIdLst>
  <p:sldIdLst>
    <p:sldId id="256" r:id="rId2"/>
    <p:sldId id="257" r:id="rId3"/>
    <p:sldId id="312" r:id="rId4"/>
    <p:sldId id="258" r:id="rId5"/>
    <p:sldId id="304" r:id="rId6"/>
    <p:sldId id="262" r:id="rId7"/>
    <p:sldId id="263" r:id="rId8"/>
    <p:sldId id="308" r:id="rId9"/>
    <p:sldId id="311" r:id="rId10"/>
    <p:sldId id="269" r:id="rId11"/>
    <p:sldId id="265" r:id="rId12"/>
    <p:sldId id="266" r:id="rId13"/>
    <p:sldId id="283" r:id="rId14"/>
    <p:sldId id="281" r:id="rId15"/>
    <p:sldId id="282" r:id="rId16"/>
    <p:sldId id="305" r:id="rId17"/>
    <p:sldId id="272" r:id="rId18"/>
    <p:sldId id="276" r:id="rId19"/>
    <p:sldId id="275" r:id="rId20"/>
    <p:sldId id="315" r:id="rId21"/>
    <p:sldId id="314" r:id="rId22"/>
    <p:sldId id="313" r:id="rId23"/>
    <p:sldId id="309" r:id="rId24"/>
    <p:sldId id="303"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043B1E0-C957-5C42-9EE2-802676DB6AA8}">
          <p14:sldIdLst>
            <p14:sldId id="256"/>
            <p14:sldId id="257"/>
          </p14:sldIdLst>
        </p14:section>
        <p14:section name="Insect Identification" id="{A56EE0E4-1971-1E49-9D59-9C556419369A}">
          <p14:sldIdLst>
            <p14:sldId id="312"/>
            <p14:sldId id="258"/>
            <p14:sldId id="304"/>
            <p14:sldId id="262"/>
            <p14:sldId id="263"/>
            <p14:sldId id="308"/>
          </p14:sldIdLst>
        </p14:section>
        <p14:section name="Damage and Diagnostics" id="{38F728A0-F9BA-4441-A07F-D00981B35EC9}">
          <p14:sldIdLst>
            <p14:sldId id="311"/>
            <p14:sldId id="269"/>
            <p14:sldId id="265"/>
            <p14:sldId id="266"/>
            <p14:sldId id="283"/>
            <p14:sldId id="281"/>
            <p14:sldId id="282"/>
            <p14:sldId id="305"/>
          </p14:sldIdLst>
        </p14:section>
        <p14:section name="Prevention &amp; Management" id="{A62E3A6F-BFD6-1F4F-A995-9FBCAF89263F}">
          <p14:sldIdLst>
            <p14:sldId id="272"/>
            <p14:sldId id="276"/>
            <p14:sldId id="275"/>
            <p14:sldId id="315"/>
            <p14:sldId id="314"/>
            <p14:sldId id="313"/>
            <p14:sldId id="309"/>
            <p14:sldId id="30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ey Windbiel" initials="KW" lastIdx="2" clrIdx="0">
    <p:extLst>
      <p:ext uri="{19B8F6BF-5375-455C-9EA6-DF929625EA0E}">
        <p15:presenceInfo xmlns:p15="http://schemas.microsoft.com/office/powerpoint/2012/main" userId="Karey Windbiel" providerId="None"/>
      </p:ext>
    </p:extLst>
  </p:cmAuthor>
  <p:cmAuthor id="2" name="Elaine Lander" initials="EL" lastIdx="2" clrIdx="1">
    <p:extLst>
      <p:ext uri="{19B8F6BF-5375-455C-9EA6-DF929625EA0E}">
        <p15:presenceInfo xmlns:p15="http://schemas.microsoft.com/office/powerpoint/2012/main" userId="S::elander@ucdavis.edu::9909183e-204c-4c98-80c6-bd9eb0ed330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01"/>
    <p:restoredTop sz="68820"/>
  </p:normalViewPr>
  <p:slideViewPr>
    <p:cSldViewPr snapToGrid="0" snapToObjects="1">
      <p:cViewPr varScale="1">
        <p:scale>
          <a:sx n="78" d="100"/>
          <a:sy n="78" d="100"/>
        </p:scale>
        <p:origin x="1904" y="1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4" Type="http://schemas.openxmlformats.org/officeDocument/2006/relationships/image" Target="../media/image14.png"/></Relationships>
</file>

<file path=ppt/diagrams/_rels/data3.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image" Target="../media/image15.tiff"/></Relationships>
</file>

<file path=ppt/diagrams/_rels/data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image" Target="../media/image18.jpg"/><Relationship Id="rId4" Type="http://schemas.openxmlformats.org/officeDocument/2006/relationships/image" Target="../media/image21.jp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4.png"/><Relationship Id="rId4" Type="http://schemas.openxmlformats.org/officeDocument/2006/relationships/image" Target="../media/image1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image" Target="../media/image15.tiff"/></Relationships>
</file>

<file path=ppt/diagrams/_rels/drawing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image" Target="../media/image18.jpg"/><Relationship Id="rId4" Type="http://schemas.openxmlformats.org/officeDocument/2006/relationships/image" Target="../media/image21.jp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3DA553-163C-4575-868F-00919F70306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D50D0FB-FC7F-4C72-BEFC-A7E569C074ED}">
      <dgm:prSet/>
      <dgm:spPr/>
      <dgm:t>
        <a:bodyPr/>
        <a:lstStyle/>
        <a:p>
          <a:pPr>
            <a:lnSpc>
              <a:spcPct val="100000"/>
            </a:lnSpc>
          </a:pPr>
          <a:r>
            <a:rPr lang="en-US"/>
            <a:t>Insect Identification</a:t>
          </a:r>
        </a:p>
      </dgm:t>
    </dgm:pt>
    <dgm:pt modelId="{0998DC4F-FFF5-4F48-B7BE-8EC1AFB95857}" type="parTrans" cxnId="{6EE493E0-F589-4899-9F43-A05A95FE2F7F}">
      <dgm:prSet/>
      <dgm:spPr/>
      <dgm:t>
        <a:bodyPr/>
        <a:lstStyle/>
        <a:p>
          <a:endParaRPr lang="en-US"/>
        </a:p>
      </dgm:t>
    </dgm:pt>
    <dgm:pt modelId="{48A3FF7B-9B16-48A3-A88E-AE0999DD40AF}" type="sibTrans" cxnId="{6EE493E0-F589-4899-9F43-A05A95FE2F7F}">
      <dgm:prSet/>
      <dgm:spPr/>
      <dgm:t>
        <a:bodyPr/>
        <a:lstStyle/>
        <a:p>
          <a:endParaRPr lang="en-US"/>
        </a:p>
      </dgm:t>
    </dgm:pt>
    <dgm:pt modelId="{A2ED76CB-D84D-44D2-9F1A-31C597CC33DB}">
      <dgm:prSet/>
      <dgm:spPr/>
      <dgm:t>
        <a:bodyPr/>
        <a:lstStyle/>
        <a:p>
          <a:pPr>
            <a:lnSpc>
              <a:spcPct val="100000"/>
            </a:lnSpc>
          </a:pPr>
          <a:r>
            <a:rPr lang="en-US"/>
            <a:t>Integrated Pest Management for Insects</a:t>
          </a:r>
        </a:p>
      </dgm:t>
    </dgm:pt>
    <dgm:pt modelId="{791F0D2C-9D91-416C-A1B7-68820AB17FB7}" type="parTrans" cxnId="{B284AF12-F86D-4B04-84A7-8DC3EE8920F1}">
      <dgm:prSet/>
      <dgm:spPr/>
      <dgm:t>
        <a:bodyPr/>
        <a:lstStyle/>
        <a:p>
          <a:endParaRPr lang="en-US"/>
        </a:p>
      </dgm:t>
    </dgm:pt>
    <dgm:pt modelId="{5D10AC2B-91E0-47CC-AC5A-150FF4E0798D}" type="sibTrans" cxnId="{B284AF12-F86D-4B04-84A7-8DC3EE8920F1}">
      <dgm:prSet/>
      <dgm:spPr/>
      <dgm:t>
        <a:bodyPr/>
        <a:lstStyle/>
        <a:p>
          <a:endParaRPr lang="en-US"/>
        </a:p>
      </dgm:t>
    </dgm:pt>
    <dgm:pt modelId="{492356EA-41A8-5449-BB2A-39599470F3CB}">
      <dgm:prSet/>
      <dgm:spPr/>
      <dgm:t>
        <a:bodyPr/>
        <a:lstStyle/>
        <a:p>
          <a:pPr>
            <a:lnSpc>
              <a:spcPct val="100000"/>
            </a:lnSpc>
          </a:pPr>
          <a:r>
            <a:rPr lang="en-US"/>
            <a:t>Diagnosing Damage from Insect Pests</a:t>
          </a:r>
        </a:p>
      </dgm:t>
    </dgm:pt>
    <dgm:pt modelId="{128F31DF-57D3-6C45-8A24-6FB9492B9F86}" type="parTrans" cxnId="{7B38A4A8-E65D-6741-B9AC-99302BA60BC3}">
      <dgm:prSet/>
      <dgm:spPr/>
      <dgm:t>
        <a:bodyPr/>
        <a:lstStyle/>
        <a:p>
          <a:endParaRPr lang="en-US"/>
        </a:p>
      </dgm:t>
    </dgm:pt>
    <dgm:pt modelId="{3CFEB939-8345-374B-84F0-1E47811C8AE1}" type="sibTrans" cxnId="{7B38A4A8-E65D-6741-B9AC-99302BA60BC3}">
      <dgm:prSet/>
      <dgm:spPr/>
      <dgm:t>
        <a:bodyPr/>
        <a:lstStyle/>
        <a:p>
          <a:endParaRPr lang="en-US"/>
        </a:p>
      </dgm:t>
    </dgm:pt>
    <dgm:pt modelId="{8344F667-AF55-4C2C-9A68-F1CD2F44B9AE}" type="pres">
      <dgm:prSet presAssocID="{5F3DA553-163C-4575-868F-00919F70306A}" presName="root" presStyleCnt="0">
        <dgm:presLayoutVars>
          <dgm:dir/>
          <dgm:resizeHandles val="exact"/>
        </dgm:presLayoutVars>
      </dgm:prSet>
      <dgm:spPr/>
    </dgm:pt>
    <dgm:pt modelId="{3F13D537-28A4-4009-A662-8CD0541032C6}" type="pres">
      <dgm:prSet presAssocID="{DD50D0FB-FC7F-4C72-BEFC-A7E569C074ED}" presName="compNode" presStyleCnt="0"/>
      <dgm:spPr/>
    </dgm:pt>
    <dgm:pt modelId="{6AC7783C-9F93-455E-B3B3-6A8F4B705066}" type="pres">
      <dgm:prSet presAssocID="{DD50D0FB-FC7F-4C72-BEFC-A7E569C074ED}" presName="bgRect" presStyleLbl="bgShp" presStyleIdx="0" presStyleCnt="3"/>
      <dgm:spPr/>
    </dgm:pt>
    <dgm:pt modelId="{08A1A6B4-6F49-44AE-8E15-7C80D62DE88E}" type="pres">
      <dgm:prSet presAssocID="{DD50D0FB-FC7F-4C72-BEFC-A7E569C074ED}"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eetle"/>
        </a:ext>
      </dgm:extLst>
    </dgm:pt>
    <dgm:pt modelId="{73DA9D66-3253-468B-946A-D4252DDB23E9}" type="pres">
      <dgm:prSet presAssocID="{DD50D0FB-FC7F-4C72-BEFC-A7E569C074ED}" presName="spaceRect" presStyleCnt="0"/>
      <dgm:spPr/>
    </dgm:pt>
    <dgm:pt modelId="{8F024331-77D7-4E6A-B851-4A488BE4D1C3}" type="pres">
      <dgm:prSet presAssocID="{DD50D0FB-FC7F-4C72-BEFC-A7E569C074ED}" presName="parTx" presStyleLbl="revTx" presStyleIdx="0" presStyleCnt="3">
        <dgm:presLayoutVars>
          <dgm:chMax val="0"/>
          <dgm:chPref val="0"/>
        </dgm:presLayoutVars>
      </dgm:prSet>
      <dgm:spPr/>
    </dgm:pt>
    <dgm:pt modelId="{2638D18E-6EFE-4464-8A6B-ED1ACB063D30}" type="pres">
      <dgm:prSet presAssocID="{48A3FF7B-9B16-48A3-A88E-AE0999DD40AF}" presName="sibTrans" presStyleCnt="0"/>
      <dgm:spPr/>
    </dgm:pt>
    <dgm:pt modelId="{0C26A6BE-8C26-47E5-A718-886C1D2E872E}" type="pres">
      <dgm:prSet presAssocID="{492356EA-41A8-5449-BB2A-39599470F3CB}" presName="compNode" presStyleCnt="0"/>
      <dgm:spPr/>
    </dgm:pt>
    <dgm:pt modelId="{150C53D7-64D5-4164-81CE-30B319411130}" type="pres">
      <dgm:prSet presAssocID="{492356EA-41A8-5449-BB2A-39599470F3CB}" presName="bgRect" presStyleLbl="bgShp" presStyleIdx="1" presStyleCnt="3"/>
      <dgm:spPr/>
    </dgm:pt>
    <dgm:pt modelId="{D5F10C49-F7B9-4C33-BE73-AB8C5B038C69}" type="pres">
      <dgm:prSet presAssocID="{492356EA-41A8-5449-BB2A-39599470F3CB}"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Plant"/>
        </a:ext>
      </dgm:extLst>
    </dgm:pt>
    <dgm:pt modelId="{BE103FE9-E5C6-40F2-93D0-67E09A6CDEC6}" type="pres">
      <dgm:prSet presAssocID="{492356EA-41A8-5449-BB2A-39599470F3CB}" presName="spaceRect" presStyleCnt="0"/>
      <dgm:spPr/>
    </dgm:pt>
    <dgm:pt modelId="{43C2CF9C-BC4B-4BC6-BF68-6BF508F22515}" type="pres">
      <dgm:prSet presAssocID="{492356EA-41A8-5449-BB2A-39599470F3CB}" presName="parTx" presStyleLbl="revTx" presStyleIdx="1" presStyleCnt="3">
        <dgm:presLayoutVars>
          <dgm:chMax val="0"/>
          <dgm:chPref val="0"/>
        </dgm:presLayoutVars>
      </dgm:prSet>
      <dgm:spPr/>
    </dgm:pt>
    <dgm:pt modelId="{535DE1A2-DA9E-4CA3-89A3-73A54D4FEDF7}" type="pres">
      <dgm:prSet presAssocID="{3CFEB939-8345-374B-84F0-1E47811C8AE1}" presName="sibTrans" presStyleCnt="0"/>
      <dgm:spPr/>
    </dgm:pt>
    <dgm:pt modelId="{3DE00717-6908-458D-AB36-EED90FC513AF}" type="pres">
      <dgm:prSet presAssocID="{A2ED76CB-D84D-44D2-9F1A-31C597CC33DB}" presName="compNode" presStyleCnt="0"/>
      <dgm:spPr/>
    </dgm:pt>
    <dgm:pt modelId="{FA2D3F0F-88CB-45BD-87E2-FB1176CABFEF}" type="pres">
      <dgm:prSet presAssocID="{A2ED76CB-D84D-44D2-9F1A-31C597CC33DB}" presName="bgRect" presStyleLbl="bgShp" presStyleIdx="2" presStyleCnt="3"/>
      <dgm:spPr/>
    </dgm:pt>
    <dgm:pt modelId="{66383EDC-4DBE-4D80-ABCD-9A12BDAD42E9}" type="pres">
      <dgm:prSet presAssocID="{A2ED76CB-D84D-44D2-9F1A-31C597CC33D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Magnifying glass"/>
        </a:ext>
      </dgm:extLst>
    </dgm:pt>
    <dgm:pt modelId="{FC4C2003-BDE6-4AA2-9219-DCCF4F64478A}" type="pres">
      <dgm:prSet presAssocID="{A2ED76CB-D84D-44D2-9F1A-31C597CC33DB}" presName="spaceRect" presStyleCnt="0"/>
      <dgm:spPr/>
    </dgm:pt>
    <dgm:pt modelId="{BA2F751D-9BD5-41D2-8272-C9EF5EDD5CAF}" type="pres">
      <dgm:prSet presAssocID="{A2ED76CB-D84D-44D2-9F1A-31C597CC33DB}" presName="parTx" presStyleLbl="revTx" presStyleIdx="2" presStyleCnt="3">
        <dgm:presLayoutVars>
          <dgm:chMax val="0"/>
          <dgm:chPref val="0"/>
        </dgm:presLayoutVars>
      </dgm:prSet>
      <dgm:spPr/>
    </dgm:pt>
  </dgm:ptLst>
  <dgm:cxnLst>
    <dgm:cxn modelId="{B284AF12-F86D-4B04-84A7-8DC3EE8920F1}" srcId="{5F3DA553-163C-4575-868F-00919F70306A}" destId="{A2ED76CB-D84D-44D2-9F1A-31C597CC33DB}" srcOrd="2" destOrd="0" parTransId="{791F0D2C-9D91-416C-A1B7-68820AB17FB7}" sibTransId="{5D10AC2B-91E0-47CC-AC5A-150FF4E0798D}"/>
    <dgm:cxn modelId="{54EFF22C-E568-D947-8DB9-EBBAB119934D}" type="presOf" srcId="{5F3DA553-163C-4575-868F-00919F70306A}" destId="{8344F667-AF55-4C2C-9A68-F1CD2F44B9AE}" srcOrd="0" destOrd="0" presId="urn:microsoft.com/office/officeart/2018/2/layout/IconVerticalSolidList"/>
    <dgm:cxn modelId="{A0E7393E-A5B4-E446-BC21-07DC592389F7}" type="presOf" srcId="{A2ED76CB-D84D-44D2-9F1A-31C597CC33DB}" destId="{BA2F751D-9BD5-41D2-8272-C9EF5EDD5CAF}" srcOrd="0" destOrd="0" presId="urn:microsoft.com/office/officeart/2018/2/layout/IconVerticalSolidList"/>
    <dgm:cxn modelId="{3A369781-3FC3-2441-915A-BCFDE330B0AA}" type="presOf" srcId="{DD50D0FB-FC7F-4C72-BEFC-A7E569C074ED}" destId="{8F024331-77D7-4E6A-B851-4A488BE4D1C3}" srcOrd="0" destOrd="0" presId="urn:microsoft.com/office/officeart/2018/2/layout/IconVerticalSolidList"/>
    <dgm:cxn modelId="{7B38A4A8-E65D-6741-B9AC-99302BA60BC3}" srcId="{5F3DA553-163C-4575-868F-00919F70306A}" destId="{492356EA-41A8-5449-BB2A-39599470F3CB}" srcOrd="1" destOrd="0" parTransId="{128F31DF-57D3-6C45-8A24-6FB9492B9F86}" sibTransId="{3CFEB939-8345-374B-84F0-1E47811C8AE1}"/>
    <dgm:cxn modelId="{690605D7-36F6-1A43-8381-D36A87A8FF45}" type="presOf" srcId="{492356EA-41A8-5449-BB2A-39599470F3CB}" destId="{43C2CF9C-BC4B-4BC6-BF68-6BF508F22515}" srcOrd="0" destOrd="0" presId="urn:microsoft.com/office/officeart/2018/2/layout/IconVerticalSolidList"/>
    <dgm:cxn modelId="{6EE493E0-F589-4899-9F43-A05A95FE2F7F}" srcId="{5F3DA553-163C-4575-868F-00919F70306A}" destId="{DD50D0FB-FC7F-4C72-BEFC-A7E569C074ED}" srcOrd="0" destOrd="0" parTransId="{0998DC4F-FFF5-4F48-B7BE-8EC1AFB95857}" sibTransId="{48A3FF7B-9B16-48A3-A88E-AE0999DD40AF}"/>
    <dgm:cxn modelId="{C7E3542C-BA8A-EC40-A138-A20CDF30EB56}" type="presParOf" srcId="{8344F667-AF55-4C2C-9A68-F1CD2F44B9AE}" destId="{3F13D537-28A4-4009-A662-8CD0541032C6}" srcOrd="0" destOrd="0" presId="urn:microsoft.com/office/officeart/2018/2/layout/IconVerticalSolidList"/>
    <dgm:cxn modelId="{A6F953E3-8687-8E40-92F5-7D24BFF2C767}" type="presParOf" srcId="{3F13D537-28A4-4009-A662-8CD0541032C6}" destId="{6AC7783C-9F93-455E-B3B3-6A8F4B705066}" srcOrd="0" destOrd="0" presId="urn:microsoft.com/office/officeart/2018/2/layout/IconVerticalSolidList"/>
    <dgm:cxn modelId="{1B841520-46C8-1643-B381-BB211AB02E10}" type="presParOf" srcId="{3F13D537-28A4-4009-A662-8CD0541032C6}" destId="{08A1A6B4-6F49-44AE-8E15-7C80D62DE88E}" srcOrd="1" destOrd="0" presId="urn:microsoft.com/office/officeart/2018/2/layout/IconVerticalSolidList"/>
    <dgm:cxn modelId="{8D5DBB08-D766-5D4C-AEDA-BCC9B79017A9}" type="presParOf" srcId="{3F13D537-28A4-4009-A662-8CD0541032C6}" destId="{73DA9D66-3253-468B-946A-D4252DDB23E9}" srcOrd="2" destOrd="0" presId="urn:microsoft.com/office/officeart/2018/2/layout/IconVerticalSolidList"/>
    <dgm:cxn modelId="{FB694BFE-4493-2040-AF84-0B2174DE02F3}" type="presParOf" srcId="{3F13D537-28A4-4009-A662-8CD0541032C6}" destId="{8F024331-77D7-4E6A-B851-4A488BE4D1C3}" srcOrd="3" destOrd="0" presId="urn:microsoft.com/office/officeart/2018/2/layout/IconVerticalSolidList"/>
    <dgm:cxn modelId="{177C9A8C-AF3C-7A40-A4F1-2C52D0F5252A}" type="presParOf" srcId="{8344F667-AF55-4C2C-9A68-F1CD2F44B9AE}" destId="{2638D18E-6EFE-4464-8A6B-ED1ACB063D30}" srcOrd="1" destOrd="0" presId="urn:microsoft.com/office/officeart/2018/2/layout/IconVerticalSolidList"/>
    <dgm:cxn modelId="{F92CFD57-D538-CD4D-BF11-1A306B48FB4F}" type="presParOf" srcId="{8344F667-AF55-4C2C-9A68-F1CD2F44B9AE}" destId="{0C26A6BE-8C26-47E5-A718-886C1D2E872E}" srcOrd="2" destOrd="0" presId="urn:microsoft.com/office/officeart/2018/2/layout/IconVerticalSolidList"/>
    <dgm:cxn modelId="{2DB99813-147C-6746-A471-C5CD9C38B92F}" type="presParOf" srcId="{0C26A6BE-8C26-47E5-A718-886C1D2E872E}" destId="{150C53D7-64D5-4164-81CE-30B319411130}" srcOrd="0" destOrd="0" presId="urn:microsoft.com/office/officeart/2018/2/layout/IconVerticalSolidList"/>
    <dgm:cxn modelId="{B54C935A-69A8-554D-96F6-3B6BDA7CB191}" type="presParOf" srcId="{0C26A6BE-8C26-47E5-A718-886C1D2E872E}" destId="{D5F10C49-F7B9-4C33-BE73-AB8C5B038C69}" srcOrd="1" destOrd="0" presId="urn:microsoft.com/office/officeart/2018/2/layout/IconVerticalSolidList"/>
    <dgm:cxn modelId="{2A8C14CB-F7D6-0F42-BD14-FDA0DFF795E4}" type="presParOf" srcId="{0C26A6BE-8C26-47E5-A718-886C1D2E872E}" destId="{BE103FE9-E5C6-40F2-93D0-67E09A6CDEC6}" srcOrd="2" destOrd="0" presId="urn:microsoft.com/office/officeart/2018/2/layout/IconVerticalSolidList"/>
    <dgm:cxn modelId="{D2012123-9D07-A449-B046-F20C14047364}" type="presParOf" srcId="{0C26A6BE-8C26-47E5-A718-886C1D2E872E}" destId="{43C2CF9C-BC4B-4BC6-BF68-6BF508F22515}" srcOrd="3" destOrd="0" presId="urn:microsoft.com/office/officeart/2018/2/layout/IconVerticalSolidList"/>
    <dgm:cxn modelId="{41D190A6-2A6B-0B4F-933C-A358DC6C6F38}" type="presParOf" srcId="{8344F667-AF55-4C2C-9A68-F1CD2F44B9AE}" destId="{535DE1A2-DA9E-4CA3-89A3-73A54D4FEDF7}" srcOrd="3" destOrd="0" presId="urn:microsoft.com/office/officeart/2018/2/layout/IconVerticalSolidList"/>
    <dgm:cxn modelId="{A8D5ED1F-C1FF-8341-9E88-7E2A18A4D0E2}" type="presParOf" srcId="{8344F667-AF55-4C2C-9A68-F1CD2F44B9AE}" destId="{3DE00717-6908-458D-AB36-EED90FC513AF}" srcOrd="4" destOrd="0" presId="urn:microsoft.com/office/officeart/2018/2/layout/IconVerticalSolidList"/>
    <dgm:cxn modelId="{E0AB6098-F7C8-744D-86CF-BA619C3A2AE9}" type="presParOf" srcId="{3DE00717-6908-458D-AB36-EED90FC513AF}" destId="{FA2D3F0F-88CB-45BD-87E2-FB1176CABFEF}" srcOrd="0" destOrd="0" presId="urn:microsoft.com/office/officeart/2018/2/layout/IconVerticalSolidList"/>
    <dgm:cxn modelId="{3F82133F-3D16-AB46-89E8-C4D1FE4586E2}" type="presParOf" srcId="{3DE00717-6908-458D-AB36-EED90FC513AF}" destId="{66383EDC-4DBE-4D80-ABCD-9A12BDAD42E9}" srcOrd="1" destOrd="0" presId="urn:microsoft.com/office/officeart/2018/2/layout/IconVerticalSolidList"/>
    <dgm:cxn modelId="{1E014C6F-84F6-6342-A812-A6696DF6E8EE}" type="presParOf" srcId="{3DE00717-6908-458D-AB36-EED90FC513AF}" destId="{FC4C2003-BDE6-4AA2-9219-DCCF4F64478A}" srcOrd="2" destOrd="0" presId="urn:microsoft.com/office/officeart/2018/2/layout/IconVerticalSolidList"/>
    <dgm:cxn modelId="{9584ADC6-E3F8-0146-A900-B22E36584122}" type="presParOf" srcId="{3DE00717-6908-458D-AB36-EED90FC513AF}" destId="{BA2F751D-9BD5-41D2-8272-C9EF5EDD5CAF}"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231288-F5F5-E948-A7D2-B2D6195723B5}" type="doc">
      <dgm:prSet loTypeId="urn:microsoft.com/office/officeart/2005/8/layout/cycle2" loCatId="cycle" qsTypeId="urn:microsoft.com/office/officeart/2005/8/quickstyle/simple4" qsCatId="simple" csTypeId="urn:microsoft.com/office/officeart/2005/8/colors/accent1_2" csCatId="accent1" phldr="1"/>
      <dgm:spPr/>
      <dgm:t>
        <a:bodyPr/>
        <a:lstStyle/>
        <a:p>
          <a:endParaRPr lang="en-US"/>
        </a:p>
      </dgm:t>
    </dgm:pt>
    <dgm:pt modelId="{76439CD3-33BA-F64C-8423-152BFFA036A2}">
      <dgm:prSet/>
      <dgm:spPr>
        <a:blipFill rotWithShape="0">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dgm:spPr>
      <dgm:t>
        <a:bodyPr/>
        <a:lstStyle/>
        <a:p>
          <a:r>
            <a:rPr lang="en-US" dirty="0"/>
            <a:t>  </a:t>
          </a:r>
        </a:p>
      </dgm:t>
    </dgm:pt>
    <dgm:pt modelId="{D522AEB4-12C1-A148-94BF-328C6D0B8027}" type="parTrans" cxnId="{1B446667-A623-AB44-A4FE-F7FA1DEB9116}">
      <dgm:prSet/>
      <dgm:spPr/>
      <dgm:t>
        <a:bodyPr/>
        <a:lstStyle/>
        <a:p>
          <a:endParaRPr lang="en-US"/>
        </a:p>
      </dgm:t>
    </dgm:pt>
    <dgm:pt modelId="{2FD49D6F-0798-1F40-B04E-684F82639530}" type="sibTrans" cxnId="{1B446667-A623-AB44-A4FE-F7FA1DEB9116}">
      <dgm:prSet>
        <dgm:style>
          <a:lnRef idx="0">
            <a:scrgbClr r="0" g="0" b="0"/>
          </a:lnRef>
          <a:fillRef idx="0">
            <a:scrgbClr r="0" g="0" b="0"/>
          </a:fillRef>
          <a:effectRef idx="0">
            <a:scrgbClr r="0" g="0" b="0"/>
          </a:effectRef>
          <a:fontRef idx="minor">
            <a:schemeClr val="lt1"/>
          </a:fontRef>
        </dgm:style>
      </dgm:prSet>
      <dgm: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dgm:spPr>
      <dgm:t>
        <a:bodyPr/>
        <a:lstStyle/>
        <a:p>
          <a:endParaRPr lang="en-US"/>
        </a:p>
      </dgm:t>
    </dgm:pt>
    <dgm:pt modelId="{6A35C7B4-DBC1-104B-A59E-0921DC04071E}">
      <dgm:prSet/>
      <dgm:spPr>
        <a:blipFill rotWithShape="0">
          <a:blip xmlns:r="http://schemas.openxmlformats.org/officeDocument/2006/relationships" r:embed="rId2">
            <a:extLst>
              <a:ext uri="{28A0092B-C50C-407E-A947-70E740481C1C}">
                <a14:useLocalDpi xmlns:a14="http://schemas.microsoft.com/office/drawing/2010/main" val="0"/>
              </a:ext>
            </a:extLst>
          </a:blip>
          <a:srcRect/>
          <a:stretch>
            <a:fillRect l="-26000" r="-26000"/>
          </a:stretch>
        </a:blipFill>
      </dgm:spPr>
      <dgm:t>
        <a:bodyPr/>
        <a:lstStyle/>
        <a:p>
          <a:r>
            <a:rPr lang="en-US" dirty="0"/>
            <a:t> </a:t>
          </a:r>
        </a:p>
      </dgm:t>
    </dgm:pt>
    <dgm:pt modelId="{732A6480-1C10-5443-AD54-1DD78E99837D}" type="parTrans" cxnId="{F2294999-510F-E142-8B4B-23CC243FD9E3}">
      <dgm:prSet/>
      <dgm:spPr/>
      <dgm:t>
        <a:bodyPr/>
        <a:lstStyle/>
        <a:p>
          <a:endParaRPr lang="en-US"/>
        </a:p>
      </dgm:t>
    </dgm:pt>
    <dgm:pt modelId="{348E0AA7-219E-7445-9CEF-B68EEF706F31}" type="sibTrans" cxnId="{F2294999-510F-E142-8B4B-23CC243FD9E3}">
      <dgm:prSet>
        <dgm:style>
          <a:lnRef idx="0">
            <a:scrgbClr r="0" g="0" b="0"/>
          </a:lnRef>
          <a:fillRef idx="0">
            <a:scrgbClr r="0" g="0" b="0"/>
          </a:fillRef>
          <a:effectRef idx="0">
            <a:scrgbClr r="0" g="0" b="0"/>
          </a:effectRef>
          <a:fontRef idx="minor">
            <a:schemeClr val="lt1"/>
          </a:fontRef>
        </dgm:style>
      </dgm:prSet>
      <dgm: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dgm:spPr>
      <dgm:t>
        <a:bodyPr/>
        <a:lstStyle/>
        <a:p>
          <a:endParaRPr lang="en-US"/>
        </a:p>
      </dgm:t>
    </dgm:pt>
    <dgm:pt modelId="{4CEBCF35-5FBF-7D4D-B37F-C9B5B2897571}">
      <dgm:prSet/>
      <dgm:spPr>
        <a:blipFill rotWithShape="0">
          <a:blip xmlns:r="http://schemas.openxmlformats.org/officeDocument/2006/relationships" r:embed="rId3">
            <a:extLst>
              <a:ext uri="{28A0092B-C50C-407E-A947-70E740481C1C}">
                <a14:useLocalDpi xmlns:a14="http://schemas.microsoft.com/office/drawing/2010/main" val="0"/>
              </a:ext>
            </a:extLst>
          </a:blip>
          <a:srcRect/>
          <a:stretch>
            <a:fillRect l="-26000" r="-26000"/>
          </a:stretch>
        </a:blipFill>
      </dgm:spPr>
      <dgm:t>
        <a:bodyPr/>
        <a:lstStyle/>
        <a:p>
          <a:r>
            <a:rPr lang="en-US" dirty="0"/>
            <a:t> </a:t>
          </a:r>
        </a:p>
      </dgm:t>
    </dgm:pt>
    <dgm:pt modelId="{70AAD510-508F-9F4E-BE9E-1589CA25BF8F}" type="parTrans" cxnId="{F91DD648-D5E8-F24B-8D7B-DBF4FF731CB9}">
      <dgm:prSet/>
      <dgm:spPr/>
      <dgm:t>
        <a:bodyPr/>
        <a:lstStyle/>
        <a:p>
          <a:endParaRPr lang="en-US"/>
        </a:p>
      </dgm:t>
    </dgm:pt>
    <dgm:pt modelId="{F8F27E52-D15A-E341-B0F8-28F88A8172B2}" type="sibTrans" cxnId="{F91DD648-D5E8-F24B-8D7B-DBF4FF731CB9}">
      <dgm:prSet>
        <dgm:style>
          <a:lnRef idx="0">
            <a:scrgbClr r="0" g="0" b="0"/>
          </a:lnRef>
          <a:fillRef idx="0">
            <a:scrgbClr r="0" g="0" b="0"/>
          </a:fillRef>
          <a:effectRef idx="0">
            <a:scrgbClr r="0" g="0" b="0"/>
          </a:effectRef>
          <a:fontRef idx="minor">
            <a:schemeClr val="lt1"/>
          </a:fontRef>
        </dgm:style>
      </dgm:prSet>
      <dgm: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dgm:spPr>
      <dgm:t>
        <a:bodyPr/>
        <a:lstStyle/>
        <a:p>
          <a:endParaRPr lang="en-US"/>
        </a:p>
      </dgm:t>
    </dgm:pt>
    <dgm:pt modelId="{B3355D50-57BB-C74C-AC1D-08737863E1A4}">
      <dgm:prSet custT="1"/>
      <dgm:spPr>
        <a:blipFill rotWithShape="0">
          <a:blip xmlns:r="http://schemas.openxmlformats.org/officeDocument/2006/relationships" r:embed="rId4">
            <a:extLst>
              <a:ext uri="{28A0092B-C50C-407E-A947-70E740481C1C}">
                <a14:useLocalDpi xmlns:a14="http://schemas.microsoft.com/office/drawing/2010/main" val="0"/>
              </a:ext>
            </a:extLst>
          </a:blip>
          <a:srcRect/>
          <a:stretch>
            <a:fillRect l="-26000" r="-26000"/>
          </a:stretch>
        </a:blipFill>
      </dgm:spPr>
      <dgm:t>
        <a:bodyPr/>
        <a:lstStyle/>
        <a:p>
          <a:endParaRPr lang="en-US" sz="1800" dirty="0"/>
        </a:p>
      </dgm:t>
    </dgm:pt>
    <dgm:pt modelId="{83EFE942-E817-0444-89C6-1CA78FF1E6D8}" type="sibTrans" cxnId="{2C2DBFB9-F34D-D343-87CD-70B49F1D295D}">
      <dgm:prSet>
        <dgm:style>
          <a:lnRef idx="0">
            <a:scrgbClr r="0" g="0" b="0"/>
          </a:lnRef>
          <a:fillRef idx="0">
            <a:scrgbClr r="0" g="0" b="0"/>
          </a:fillRef>
          <a:effectRef idx="0">
            <a:scrgbClr r="0" g="0" b="0"/>
          </a:effectRef>
          <a:fontRef idx="minor">
            <a:schemeClr val="lt1"/>
          </a:fontRef>
        </dgm:style>
      </dgm:prSet>
      <dgm: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dgm:spPr>
      <dgm:t>
        <a:bodyPr/>
        <a:lstStyle/>
        <a:p>
          <a:endParaRPr lang="en-US"/>
        </a:p>
      </dgm:t>
    </dgm:pt>
    <dgm:pt modelId="{6232452C-BACE-3D4A-91AC-9A0ED161731F}" type="parTrans" cxnId="{2C2DBFB9-F34D-D343-87CD-70B49F1D295D}">
      <dgm:prSet/>
      <dgm:spPr/>
      <dgm:t>
        <a:bodyPr/>
        <a:lstStyle/>
        <a:p>
          <a:endParaRPr lang="en-US"/>
        </a:p>
      </dgm:t>
    </dgm:pt>
    <dgm:pt modelId="{FEBA80EC-AF5A-E049-A480-51F21ACCEB0B}" type="pres">
      <dgm:prSet presAssocID="{BC231288-F5F5-E948-A7D2-B2D6195723B5}" presName="cycle" presStyleCnt="0">
        <dgm:presLayoutVars>
          <dgm:dir/>
          <dgm:resizeHandles val="exact"/>
        </dgm:presLayoutVars>
      </dgm:prSet>
      <dgm:spPr/>
    </dgm:pt>
    <dgm:pt modelId="{BE0746C3-0C0D-EC49-9381-88892E3E7EB6}" type="pres">
      <dgm:prSet presAssocID="{B3355D50-57BB-C74C-AC1D-08737863E1A4}" presName="node" presStyleLbl="node1" presStyleIdx="0" presStyleCnt="4" custAng="0" custRadScaleRad="100515" custRadScaleInc="-136065">
        <dgm:presLayoutVars>
          <dgm:bulletEnabled val="1"/>
        </dgm:presLayoutVars>
      </dgm:prSet>
      <dgm:spPr/>
    </dgm:pt>
    <dgm:pt modelId="{C1BC74A9-C336-8448-B3C1-C7B256C77EC2}" type="pres">
      <dgm:prSet presAssocID="{83EFE942-E817-0444-89C6-1CA78FF1E6D8}" presName="sibTrans" presStyleLbl="sibTrans2D1" presStyleIdx="0" presStyleCnt="4" custAng="16289"/>
      <dgm:spPr/>
    </dgm:pt>
    <dgm:pt modelId="{898C6C85-684A-5546-98DA-7DD7FD24FDF0}" type="pres">
      <dgm:prSet presAssocID="{83EFE942-E817-0444-89C6-1CA78FF1E6D8}" presName="connectorText" presStyleLbl="sibTrans2D1" presStyleIdx="0" presStyleCnt="4"/>
      <dgm:spPr/>
    </dgm:pt>
    <dgm:pt modelId="{C80DF4AB-22DE-F240-AB90-3B4C2575F6C8}" type="pres">
      <dgm:prSet presAssocID="{76439CD3-33BA-F64C-8423-152BFFA036A2}" presName="node" presStyleLbl="node1" presStyleIdx="1" presStyleCnt="4" custRadScaleRad="76828" custRadScaleInc="-88224">
        <dgm:presLayoutVars>
          <dgm:bulletEnabled val="1"/>
        </dgm:presLayoutVars>
      </dgm:prSet>
      <dgm:spPr/>
    </dgm:pt>
    <dgm:pt modelId="{E9BD4953-128D-1E49-AD0C-1294B03C37D5}" type="pres">
      <dgm:prSet presAssocID="{2FD49D6F-0798-1F40-B04E-684F82639530}" presName="sibTrans" presStyleLbl="sibTrans2D1" presStyleIdx="1" presStyleCnt="4" custAng="10716"/>
      <dgm:spPr/>
    </dgm:pt>
    <dgm:pt modelId="{0A8812F7-2099-CB44-900C-77AD62BC5AB6}" type="pres">
      <dgm:prSet presAssocID="{2FD49D6F-0798-1F40-B04E-684F82639530}" presName="connectorText" presStyleLbl="sibTrans2D1" presStyleIdx="1" presStyleCnt="4"/>
      <dgm:spPr/>
    </dgm:pt>
    <dgm:pt modelId="{1EFBDAC4-A840-004D-9F60-C6A0C0C0F8B8}" type="pres">
      <dgm:prSet presAssocID="{6A35C7B4-DBC1-104B-A59E-0921DC04071E}" presName="node" presStyleLbl="node1" presStyleIdx="2" presStyleCnt="4" custRadScaleRad="103685" custRadScaleInc="-80574">
        <dgm:presLayoutVars>
          <dgm:bulletEnabled val="1"/>
        </dgm:presLayoutVars>
      </dgm:prSet>
      <dgm:spPr/>
    </dgm:pt>
    <dgm:pt modelId="{F96FC567-49A4-A042-8251-1479E9C99F44}" type="pres">
      <dgm:prSet presAssocID="{348E0AA7-219E-7445-9CEF-B68EEF706F31}" presName="sibTrans" presStyleLbl="sibTrans2D1" presStyleIdx="2" presStyleCnt="4" custAng="21586003"/>
      <dgm:spPr/>
    </dgm:pt>
    <dgm:pt modelId="{E1C97684-35A3-AD49-BFDE-658FD4866CA7}" type="pres">
      <dgm:prSet presAssocID="{348E0AA7-219E-7445-9CEF-B68EEF706F31}" presName="connectorText" presStyleLbl="sibTrans2D1" presStyleIdx="2" presStyleCnt="4"/>
      <dgm:spPr/>
    </dgm:pt>
    <dgm:pt modelId="{5E137902-2291-F940-8D00-9FE9A9B0F0B2}" type="pres">
      <dgm:prSet presAssocID="{4CEBCF35-5FBF-7D4D-B37F-C9B5B2897571}" presName="node" presStyleLbl="node1" presStyleIdx="3" presStyleCnt="4" custRadScaleRad="122167" custRadScaleInc="-95969">
        <dgm:presLayoutVars>
          <dgm:bulletEnabled val="1"/>
        </dgm:presLayoutVars>
      </dgm:prSet>
      <dgm:spPr/>
    </dgm:pt>
    <dgm:pt modelId="{4C221291-072A-F94D-A846-DA3D02C883F7}" type="pres">
      <dgm:prSet presAssocID="{F8F27E52-D15A-E341-B0F8-28F88A8172B2}" presName="sibTrans" presStyleLbl="sibTrans2D1" presStyleIdx="3" presStyleCnt="4" custAng="21455649"/>
      <dgm:spPr/>
    </dgm:pt>
    <dgm:pt modelId="{78F1087A-F07E-C342-9D22-A4D5AF10F721}" type="pres">
      <dgm:prSet presAssocID="{F8F27E52-D15A-E341-B0F8-28F88A8172B2}" presName="connectorText" presStyleLbl="sibTrans2D1" presStyleIdx="3" presStyleCnt="4"/>
      <dgm:spPr/>
    </dgm:pt>
  </dgm:ptLst>
  <dgm:cxnLst>
    <dgm:cxn modelId="{C55F6E0C-D0D9-E045-95D8-BF2F325CC4F5}" type="presOf" srcId="{2FD49D6F-0798-1F40-B04E-684F82639530}" destId="{0A8812F7-2099-CB44-900C-77AD62BC5AB6}" srcOrd="1" destOrd="0" presId="urn:microsoft.com/office/officeart/2005/8/layout/cycle2"/>
    <dgm:cxn modelId="{4BD41F19-8DDF-7A4F-AEEF-FC1FC8644A02}" type="presOf" srcId="{BC231288-F5F5-E948-A7D2-B2D6195723B5}" destId="{FEBA80EC-AF5A-E049-A480-51F21ACCEB0B}" srcOrd="0" destOrd="0" presId="urn:microsoft.com/office/officeart/2005/8/layout/cycle2"/>
    <dgm:cxn modelId="{ECC73A3B-A3C6-EE4E-9AE0-715956864C4A}" type="presOf" srcId="{2FD49D6F-0798-1F40-B04E-684F82639530}" destId="{E9BD4953-128D-1E49-AD0C-1294B03C37D5}" srcOrd="0" destOrd="0" presId="urn:microsoft.com/office/officeart/2005/8/layout/cycle2"/>
    <dgm:cxn modelId="{41680A3F-9DEE-7A4A-A57F-36D3B438FE3B}" type="presOf" srcId="{348E0AA7-219E-7445-9CEF-B68EEF706F31}" destId="{F96FC567-49A4-A042-8251-1479E9C99F44}" srcOrd="0" destOrd="0" presId="urn:microsoft.com/office/officeart/2005/8/layout/cycle2"/>
    <dgm:cxn modelId="{F91DD648-D5E8-F24B-8D7B-DBF4FF731CB9}" srcId="{BC231288-F5F5-E948-A7D2-B2D6195723B5}" destId="{4CEBCF35-5FBF-7D4D-B37F-C9B5B2897571}" srcOrd="3" destOrd="0" parTransId="{70AAD510-508F-9F4E-BE9E-1589CA25BF8F}" sibTransId="{F8F27E52-D15A-E341-B0F8-28F88A8172B2}"/>
    <dgm:cxn modelId="{CFD4EB48-59F8-F642-BCC4-C538788099E2}" type="presOf" srcId="{B3355D50-57BB-C74C-AC1D-08737863E1A4}" destId="{BE0746C3-0C0D-EC49-9381-88892E3E7EB6}" srcOrd="0" destOrd="0" presId="urn:microsoft.com/office/officeart/2005/8/layout/cycle2"/>
    <dgm:cxn modelId="{CF57B64B-0613-6048-9B1E-961D34E5831F}" type="presOf" srcId="{6A35C7B4-DBC1-104B-A59E-0921DC04071E}" destId="{1EFBDAC4-A840-004D-9F60-C6A0C0C0F8B8}" srcOrd="0" destOrd="0" presId="urn:microsoft.com/office/officeart/2005/8/layout/cycle2"/>
    <dgm:cxn modelId="{1B446667-A623-AB44-A4FE-F7FA1DEB9116}" srcId="{BC231288-F5F5-E948-A7D2-B2D6195723B5}" destId="{76439CD3-33BA-F64C-8423-152BFFA036A2}" srcOrd="1" destOrd="0" parTransId="{D522AEB4-12C1-A148-94BF-328C6D0B8027}" sibTransId="{2FD49D6F-0798-1F40-B04E-684F82639530}"/>
    <dgm:cxn modelId="{46623988-5517-D94A-9760-1FCD3955138B}" type="presOf" srcId="{76439CD3-33BA-F64C-8423-152BFFA036A2}" destId="{C80DF4AB-22DE-F240-AB90-3B4C2575F6C8}" srcOrd="0" destOrd="0" presId="urn:microsoft.com/office/officeart/2005/8/layout/cycle2"/>
    <dgm:cxn modelId="{02250C97-8DB2-4046-85C9-A0B843106177}" type="presOf" srcId="{348E0AA7-219E-7445-9CEF-B68EEF706F31}" destId="{E1C97684-35A3-AD49-BFDE-658FD4866CA7}" srcOrd="1" destOrd="0" presId="urn:microsoft.com/office/officeart/2005/8/layout/cycle2"/>
    <dgm:cxn modelId="{162C4099-C9D4-5B49-BD29-721E38990D1C}" type="presOf" srcId="{4CEBCF35-5FBF-7D4D-B37F-C9B5B2897571}" destId="{5E137902-2291-F940-8D00-9FE9A9B0F0B2}" srcOrd="0" destOrd="0" presId="urn:microsoft.com/office/officeart/2005/8/layout/cycle2"/>
    <dgm:cxn modelId="{F2294999-510F-E142-8B4B-23CC243FD9E3}" srcId="{BC231288-F5F5-E948-A7D2-B2D6195723B5}" destId="{6A35C7B4-DBC1-104B-A59E-0921DC04071E}" srcOrd="2" destOrd="0" parTransId="{732A6480-1C10-5443-AD54-1DD78E99837D}" sibTransId="{348E0AA7-219E-7445-9CEF-B68EEF706F31}"/>
    <dgm:cxn modelId="{6D5CD1A5-3403-EA47-94C3-E1C51D71C18A}" type="presOf" srcId="{83EFE942-E817-0444-89C6-1CA78FF1E6D8}" destId="{898C6C85-684A-5546-98DA-7DD7FD24FDF0}" srcOrd="1" destOrd="0" presId="urn:microsoft.com/office/officeart/2005/8/layout/cycle2"/>
    <dgm:cxn modelId="{53E62CB2-89EC-7746-AC61-28B4800E3CBF}" type="presOf" srcId="{F8F27E52-D15A-E341-B0F8-28F88A8172B2}" destId="{78F1087A-F07E-C342-9D22-A4D5AF10F721}" srcOrd="1" destOrd="0" presId="urn:microsoft.com/office/officeart/2005/8/layout/cycle2"/>
    <dgm:cxn modelId="{2C2DBFB9-F34D-D343-87CD-70B49F1D295D}" srcId="{BC231288-F5F5-E948-A7D2-B2D6195723B5}" destId="{B3355D50-57BB-C74C-AC1D-08737863E1A4}" srcOrd="0" destOrd="0" parTransId="{6232452C-BACE-3D4A-91AC-9A0ED161731F}" sibTransId="{83EFE942-E817-0444-89C6-1CA78FF1E6D8}"/>
    <dgm:cxn modelId="{3048C9EA-F9A5-044C-AC98-E9DA9C13E3B6}" type="presOf" srcId="{83EFE942-E817-0444-89C6-1CA78FF1E6D8}" destId="{C1BC74A9-C336-8448-B3C1-C7B256C77EC2}" srcOrd="0" destOrd="0" presId="urn:microsoft.com/office/officeart/2005/8/layout/cycle2"/>
    <dgm:cxn modelId="{9EE172F9-693C-FF4D-9954-4DBB1CEC799B}" type="presOf" srcId="{F8F27E52-D15A-E341-B0F8-28F88A8172B2}" destId="{4C221291-072A-F94D-A846-DA3D02C883F7}" srcOrd="0" destOrd="0" presId="urn:microsoft.com/office/officeart/2005/8/layout/cycle2"/>
    <dgm:cxn modelId="{AD470A3D-0FCA-A845-A8AC-ACF12DD0B1EB}" type="presParOf" srcId="{FEBA80EC-AF5A-E049-A480-51F21ACCEB0B}" destId="{BE0746C3-0C0D-EC49-9381-88892E3E7EB6}" srcOrd="0" destOrd="0" presId="urn:microsoft.com/office/officeart/2005/8/layout/cycle2"/>
    <dgm:cxn modelId="{0697ACE5-1701-7448-AD31-39B23DEF5CD8}" type="presParOf" srcId="{FEBA80EC-AF5A-E049-A480-51F21ACCEB0B}" destId="{C1BC74A9-C336-8448-B3C1-C7B256C77EC2}" srcOrd="1" destOrd="0" presId="urn:microsoft.com/office/officeart/2005/8/layout/cycle2"/>
    <dgm:cxn modelId="{84507629-4983-3440-B9D8-520A854055C7}" type="presParOf" srcId="{C1BC74A9-C336-8448-B3C1-C7B256C77EC2}" destId="{898C6C85-684A-5546-98DA-7DD7FD24FDF0}" srcOrd="0" destOrd="0" presId="urn:microsoft.com/office/officeart/2005/8/layout/cycle2"/>
    <dgm:cxn modelId="{4ED5F35F-975E-A442-8391-795D0ED87D51}" type="presParOf" srcId="{FEBA80EC-AF5A-E049-A480-51F21ACCEB0B}" destId="{C80DF4AB-22DE-F240-AB90-3B4C2575F6C8}" srcOrd="2" destOrd="0" presId="urn:microsoft.com/office/officeart/2005/8/layout/cycle2"/>
    <dgm:cxn modelId="{1A521F2D-0CC4-6745-B982-D8CCF954EC63}" type="presParOf" srcId="{FEBA80EC-AF5A-E049-A480-51F21ACCEB0B}" destId="{E9BD4953-128D-1E49-AD0C-1294B03C37D5}" srcOrd="3" destOrd="0" presId="urn:microsoft.com/office/officeart/2005/8/layout/cycle2"/>
    <dgm:cxn modelId="{4CF3B389-8FC3-8844-9749-C27AF494F5D2}" type="presParOf" srcId="{E9BD4953-128D-1E49-AD0C-1294B03C37D5}" destId="{0A8812F7-2099-CB44-900C-77AD62BC5AB6}" srcOrd="0" destOrd="0" presId="urn:microsoft.com/office/officeart/2005/8/layout/cycle2"/>
    <dgm:cxn modelId="{9B89CFE4-F567-4D46-A28E-5AF7300043C2}" type="presParOf" srcId="{FEBA80EC-AF5A-E049-A480-51F21ACCEB0B}" destId="{1EFBDAC4-A840-004D-9F60-C6A0C0C0F8B8}" srcOrd="4" destOrd="0" presId="urn:microsoft.com/office/officeart/2005/8/layout/cycle2"/>
    <dgm:cxn modelId="{E79CA17A-B54D-0F44-ADDF-75879547ACBE}" type="presParOf" srcId="{FEBA80EC-AF5A-E049-A480-51F21ACCEB0B}" destId="{F96FC567-49A4-A042-8251-1479E9C99F44}" srcOrd="5" destOrd="0" presId="urn:microsoft.com/office/officeart/2005/8/layout/cycle2"/>
    <dgm:cxn modelId="{59B6183A-2133-1D41-BB83-5AA8087CA3D6}" type="presParOf" srcId="{F96FC567-49A4-A042-8251-1479E9C99F44}" destId="{E1C97684-35A3-AD49-BFDE-658FD4866CA7}" srcOrd="0" destOrd="0" presId="urn:microsoft.com/office/officeart/2005/8/layout/cycle2"/>
    <dgm:cxn modelId="{534B09F0-74F4-6343-8A77-85454FD0D44A}" type="presParOf" srcId="{FEBA80EC-AF5A-E049-A480-51F21ACCEB0B}" destId="{5E137902-2291-F940-8D00-9FE9A9B0F0B2}" srcOrd="6" destOrd="0" presId="urn:microsoft.com/office/officeart/2005/8/layout/cycle2"/>
    <dgm:cxn modelId="{244132A8-BDA4-6242-AC3C-B1F329F90AD2}" type="presParOf" srcId="{FEBA80EC-AF5A-E049-A480-51F21ACCEB0B}" destId="{4C221291-072A-F94D-A846-DA3D02C883F7}" srcOrd="7" destOrd="0" presId="urn:microsoft.com/office/officeart/2005/8/layout/cycle2"/>
    <dgm:cxn modelId="{FB3AAD84-9AEE-1242-A540-40E3489F23D7}" type="presParOf" srcId="{4C221291-072A-F94D-A846-DA3D02C883F7}" destId="{78F1087A-F07E-C342-9D22-A4D5AF10F721}" srcOrd="0" destOrd="0" presId="urn:microsoft.com/office/officeart/2005/8/layout/cycle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1FA324A-6FEE-5A41-850D-69177194AAD3}" type="doc">
      <dgm:prSet loTypeId="urn:microsoft.com/office/officeart/2005/8/layout/cycle2" loCatId="cycle" qsTypeId="urn:microsoft.com/office/officeart/2005/8/quickstyle/simple4" qsCatId="simple" csTypeId="urn:microsoft.com/office/officeart/2005/8/colors/accent1_2" csCatId="accent1" phldr="1"/>
      <dgm:spPr/>
      <dgm:t>
        <a:bodyPr/>
        <a:lstStyle/>
        <a:p>
          <a:endParaRPr lang="en-US"/>
        </a:p>
      </dgm:t>
    </dgm:pt>
    <dgm:pt modelId="{335DC5E4-12B6-EE49-A113-31BEE3095D42}">
      <dgm:prSet/>
      <dgm:spPr>
        <a:blipFill rotWithShape="0">
          <a:blip xmlns:r="http://schemas.openxmlformats.org/officeDocument/2006/relationships" r:embed="rId1"/>
          <a:srcRect/>
          <a:stretch>
            <a:fillRect l="-6000" r="-6000"/>
          </a:stretch>
        </a:blipFill>
      </dgm:spPr>
      <dgm:t>
        <a:bodyPr/>
        <a:lstStyle/>
        <a:p>
          <a:endParaRPr lang="en-US" dirty="0"/>
        </a:p>
      </dgm:t>
    </dgm:pt>
    <dgm:pt modelId="{761CD4AB-3869-2B42-BC23-2B0FCB5FFC43}" type="parTrans" cxnId="{183EE14A-15F9-1741-9BB8-F76902B0EB6D}">
      <dgm:prSet/>
      <dgm:spPr/>
      <dgm:t>
        <a:bodyPr/>
        <a:lstStyle/>
        <a:p>
          <a:endParaRPr lang="en-US"/>
        </a:p>
      </dgm:t>
    </dgm:pt>
    <dgm:pt modelId="{5718D7CB-E473-0848-BCFE-CE822089FF82}" type="sibTrans" cxnId="{183EE14A-15F9-1741-9BB8-F76902B0EB6D}">
      <dgm:prSet>
        <dgm:style>
          <a:lnRef idx="0">
            <a:scrgbClr r="0" g="0" b="0"/>
          </a:lnRef>
          <a:fillRef idx="0">
            <a:scrgbClr r="0" g="0" b="0"/>
          </a:fillRef>
          <a:effectRef idx="0">
            <a:scrgbClr r="0" g="0" b="0"/>
          </a:effectRef>
          <a:fontRef idx="minor">
            <a:schemeClr val="lt1"/>
          </a:fontRef>
        </dgm:style>
      </dgm:prSet>
      <dgm:sp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dgm:spPr>
      <dgm:t>
        <a:bodyPr/>
        <a:lstStyle/>
        <a:p>
          <a:endParaRPr lang="en-US"/>
        </a:p>
      </dgm:t>
    </dgm:pt>
    <dgm:pt modelId="{6B07C789-529C-6D4C-A8F5-647079A21841}">
      <dgm:prSet/>
      <dgm:spPr>
        <a:blipFill rotWithShape="0">
          <a:blip xmlns:r="http://schemas.openxmlformats.org/officeDocument/2006/relationships" r:embed="rId2"/>
          <a:srcRect/>
          <a:stretch>
            <a:fillRect l="-13000" r="-13000"/>
          </a:stretch>
        </a:blipFill>
      </dgm:spPr>
      <dgm:t>
        <a:bodyPr/>
        <a:lstStyle/>
        <a:p>
          <a:endParaRPr lang="en-US" dirty="0"/>
        </a:p>
      </dgm:t>
    </dgm:pt>
    <dgm:pt modelId="{6B394D06-93EC-B145-A320-ED46873DB4B2}" type="sibTrans" cxnId="{EBF792D5-CEBC-B949-85D5-1D14E5127025}">
      <dgm:prSet>
        <dgm:style>
          <a:lnRef idx="0">
            <a:scrgbClr r="0" g="0" b="0"/>
          </a:lnRef>
          <a:fillRef idx="0">
            <a:scrgbClr r="0" g="0" b="0"/>
          </a:fillRef>
          <a:effectRef idx="0">
            <a:scrgbClr r="0" g="0" b="0"/>
          </a:effectRef>
          <a:fontRef idx="minor">
            <a:schemeClr val="lt1"/>
          </a:fontRef>
        </dgm:style>
      </dgm:prSet>
      <dgm:sp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dgm:spPr>
      <dgm:t>
        <a:bodyPr/>
        <a:lstStyle/>
        <a:p>
          <a:endParaRPr lang="en-US"/>
        </a:p>
      </dgm:t>
    </dgm:pt>
    <dgm:pt modelId="{59328D96-10D8-8E41-8AD5-3DEECD9EC886}" type="parTrans" cxnId="{EBF792D5-CEBC-B949-85D5-1D14E5127025}">
      <dgm:prSet/>
      <dgm:spPr/>
      <dgm:t>
        <a:bodyPr/>
        <a:lstStyle/>
        <a:p>
          <a:endParaRPr lang="en-US"/>
        </a:p>
      </dgm:t>
    </dgm:pt>
    <dgm:pt modelId="{35B6088B-5766-B14F-9AA5-B02C33773445}">
      <dgm:prSet/>
      <dgm:spPr>
        <a:blipFill rotWithShape="0">
          <a:blip xmlns:r="http://schemas.openxmlformats.org/officeDocument/2006/relationships" r:embed="rId3"/>
          <a:srcRect/>
          <a:stretch>
            <a:fillRect l="-2000" r="-2000"/>
          </a:stretch>
        </a:blipFill>
      </dgm:spPr>
      <dgm:t>
        <a:bodyPr/>
        <a:lstStyle/>
        <a:p>
          <a:endParaRPr lang="en-US" dirty="0"/>
        </a:p>
      </dgm:t>
    </dgm:pt>
    <dgm:pt modelId="{2DED55B8-F5C2-F949-A437-21B56801F577}" type="sibTrans" cxnId="{7D1E7BAC-D76C-9041-98C7-DB5B7467AC3B}">
      <dgm:prSet>
        <dgm:style>
          <a:lnRef idx="0">
            <a:scrgbClr r="0" g="0" b="0"/>
          </a:lnRef>
          <a:fillRef idx="0">
            <a:scrgbClr r="0" g="0" b="0"/>
          </a:fillRef>
          <a:effectRef idx="0">
            <a:scrgbClr r="0" g="0" b="0"/>
          </a:effectRef>
          <a:fontRef idx="minor">
            <a:schemeClr val="lt1"/>
          </a:fontRef>
        </dgm:style>
      </dgm:prSet>
      <dgm:sp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dgm:spPr>
      <dgm:t>
        <a:bodyPr/>
        <a:lstStyle/>
        <a:p>
          <a:endParaRPr lang="en-US"/>
        </a:p>
      </dgm:t>
    </dgm:pt>
    <dgm:pt modelId="{857D034B-9543-AB45-862C-56DEE1EF3DEA}" type="parTrans" cxnId="{7D1E7BAC-D76C-9041-98C7-DB5B7467AC3B}">
      <dgm:prSet/>
      <dgm:spPr/>
      <dgm:t>
        <a:bodyPr/>
        <a:lstStyle/>
        <a:p>
          <a:endParaRPr lang="en-US"/>
        </a:p>
      </dgm:t>
    </dgm:pt>
    <dgm:pt modelId="{3181330E-AF22-4546-B943-9B24A862AA5A}" type="pres">
      <dgm:prSet presAssocID="{11FA324A-6FEE-5A41-850D-69177194AAD3}" presName="cycle" presStyleCnt="0">
        <dgm:presLayoutVars>
          <dgm:dir/>
          <dgm:resizeHandles val="exact"/>
        </dgm:presLayoutVars>
      </dgm:prSet>
      <dgm:spPr/>
    </dgm:pt>
    <dgm:pt modelId="{C5E9E7C7-5E49-E04A-A132-4A22DFC38161}" type="pres">
      <dgm:prSet presAssocID="{335DC5E4-12B6-EE49-A113-31BEE3095D42}" presName="node" presStyleLbl="node1" presStyleIdx="0" presStyleCnt="3" custRadScaleRad="100091" custRadScaleInc="-2245">
        <dgm:presLayoutVars>
          <dgm:bulletEnabled val="1"/>
        </dgm:presLayoutVars>
      </dgm:prSet>
      <dgm:spPr/>
    </dgm:pt>
    <dgm:pt modelId="{907169F2-0A02-9F4B-AC21-C4F304387582}" type="pres">
      <dgm:prSet presAssocID="{5718D7CB-E473-0848-BCFE-CE822089FF82}" presName="sibTrans" presStyleLbl="sibTrans2D1" presStyleIdx="0" presStyleCnt="3" custLinFactNeighborX="12066"/>
      <dgm:spPr/>
    </dgm:pt>
    <dgm:pt modelId="{C70F4602-FC4B-1E44-8A2A-28F53949CCCA}" type="pres">
      <dgm:prSet presAssocID="{5718D7CB-E473-0848-BCFE-CE822089FF82}" presName="connectorText" presStyleLbl="sibTrans2D1" presStyleIdx="0" presStyleCnt="3"/>
      <dgm:spPr/>
    </dgm:pt>
    <dgm:pt modelId="{2678D764-8FB6-C64C-AA1C-C3B4FC7C329D}" type="pres">
      <dgm:prSet presAssocID="{6B07C789-529C-6D4C-A8F5-647079A21841}" presName="node" presStyleLbl="node1" presStyleIdx="1" presStyleCnt="3" custRadScaleRad="102445" custRadScaleInc="-3274">
        <dgm:presLayoutVars>
          <dgm:bulletEnabled val="1"/>
        </dgm:presLayoutVars>
      </dgm:prSet>
      <dgm:spPr/>
    </dgm:pt>
    <dgm:pt modelId="{C8A1F185-75F4-3748-BCCF-2DEFC066D584}" type="pres">
      <dgm:prSet presAssocID="{6B394D06-93EC-B145-A320-ED46873DB4B2}" presName="sibTrans" presStyleLbl="sibTrans2D1" presStyleIdx="1" presStyleCnt="3"/>
      <dgm:spPr/>
    </dgm:pt>
    <dgm:pt modelId="{33532794-9BFD-ED47-8E7B-D174F791532B}" type="pres">
      <dgm:prSet presAssocID="{6B394D06-93EC-B145-A320-ED46873DB4B2}" presName="connectorText" presStyleLbl="sibTrans2D1" presStyleIdx="1" presStyleCnt="3"/>
      <dgm:spPr/>
    </dgm:pt>
    <dgm:pt modelId="{992C3FB8-6448-C64D-951C-30F1CAE97462}" type="pres">
      <dgm:prSet presAssocID="{35B6088B-5766-B14F-9AA5-B02C33773445}" presName="node" presStyleLbl="node1" presStyleIdx="2" presStyleCnt="3" custRadScaleRad="117646" custRadScaleInc="7631">
        <dgm:presLayoutVars>
          <dgm:bulletEnabled val="1"/>
        </dgm:presLayoutVars>
      </dgm:prSet>
      <dgm:spPr/>
    </dgm:pt>
    <dgm:pt modelId="{EBBE589E-521E-4948-AD76-0325CF4DFD6B}" type="pres">
      <dgm:prSet presAssocID="{2DED55B8-F5C2-F949-A437-21B56801F577}" presName="sibTrans" presStyleLbl="sibTrans2D1" presStyleIdx="2" presStyleCnt="3" custLinFactNeighborX="-6712"/>
      <dgm:spPr/>
    </dgm:pt>
    <dgm:pt modelId="{C05C4A8B-4C67-504C-AD70-8D97D13BD23B}" type="pres">
      <dgm:prSet presAssocID="{2DED55B8-F5C2-F949-A437-21B56801F577}" presName="connectorText" presStyleLbl="sibTrans2D1" presStyleIdx="2" presStyleCnt="3"/>
      <dgm:spPr/>
    </dgm:pt>
  </dgm:ptLst>
  <dgm:cxnLst>
    <dgm:cxn modelId="{758EBE21-31D1-0446-AC55-22D54736095C}" type="presOf" srcId="{6B394D06-93EC-B145-A320-ED46873DB4B2}" destId="{C8A1F185-75F4-3748-BCCF-2DEFC066D584}" srcOrd="0" destOrd="0" presId="urn:microsoft.com/office/officeart/2005/8/layout/cycle2"/>
    <dgm:cxn modelId="{9A165728-0FD9-414E-91AE-BC500AF51DA9}" type="presOf" srcId="{2DED55B8-F5C2-F949-A437-21B56801F577}" destId="{C05C4A8B-4C67-504C-AD70-8D97D13BD23B}" srcOrd="1" destOrd="0" presId="urn:microsoft.com/office/officeart/2005/8/layout/cycle2"/>
    <dgm:cxn modelId="{5133BC35-EE96-464F-853C-E773C5FD4E8C}" type="presOf" srcId="{335DC5E4-12B6-EE49-A113-31BEE3095D42}" destId="{C5E9E7C7-5E49-E04A-A132-4A22DFC38161}" srcOrd="0" destOrd="0" presId="urn:microsoft.com/office/officeart/2005/8/layout/cycle2"/>
    <dgm:cxn modelId="{0E432C44-2D67-5040-A2DF-984C28B07C14}" type="presOf" srcId="{35B6088B-5766-B14F-9AA5-B02C33773445}" destId="{992C3FB8-6448-C64D-951C-30F1CAE97462}" srcOrd="0" destOrd="0" presId="urn:microsoft.com/office/officeart/2005/8/layout/cycle2"/>
    <dgm:cxn modelId="{84220E4A-B627-5645-A4F1-1F7B8B42DC86}" type="presOf" srcId="{11FA324A-6FEE-5A41-850D-69177194AAD3}" destId="{3181330E-AF22-4546-B943-9B24A862AA5A}" srcOrd="0" destOrd="0" presId="urn:microsoft.com/office/officeart/2005/8/layout/cycle2"/>
    <dgm:cxn modelId="{183EE14A-15F9-1741-9BB8-F76902B0EB6D}" srcId="{11FA324A-6FEE-5A41-850D-69177194AAD3}" destId="{335DC5E4-12B6-EE49-A113-31BEE3095D42}" srcOrd="0" destOrd="0" parTransId="{761CD4AB-3869-2B42-BC23-2B0FCB5FFC43}" sibTransId="{5718D7CB-E473-0848-BCFE-CE822089FF82}"/>
    <dgm:cxn modelId="{EC3B7959-C79F-674B-AD24-348DC0050EF4}" type="presOf" srcId="{6B394D06-93EC-B145-A320-ED46873DB4B2}" destId="{33532794-9BFD-ED47-8E7B-D174F791532B}" srcOrd="1" destOrd="0" presId="urn:microsoft.com/office/officeart/2005/8/layout/cycle2"/>
    <dgm:cxn modelId="{B18FE865-5B1D-C34D-83D0-2F09CCA1188D}" type="presOf" srcId="{2DED55B8-F5C2-F949-A437-21B56801F577}" destId="{EBBE589E-521E-4948-AD76-0325CF4DFD6B}" srcOrd="0" destOrd="0" presId="urn:microsoft.com/office/officeart/2005/8/layout/cycle2"/>
    <dgm:cxn modelId="{C83891A3-FAE6-F74F-ABA1-36DCE2A3A78E}" type="presOf" srcId="{5718D7CB-E473-0848-BCFE-CE822089FF82}" destId="{C70F4602-FC4B-1E44-8A2A-28F53949CCCA}" srcOrd="1" destOrd="0" presId="urn:microsoft.com/office/officeart/2005/8/layout/cycle2"/>
    <dgm:cxn modelId="{7D1E7BAC-D76C-9041-98C7-DB5B7467AC3B}" srcId="{11FA324A-6FEE-5A41-850D-69177194AAD3}" destId="{35B6088B-5766-B14F-9AA5-B02C33773445}" srcOrd="2" destOrd="0" parTransId="{857D034B-9543-AB45-862C-56DEE1EF3DEA}" sibTransId="{2DED55B8-F5C2-F949-A437-21B56801F577}"/>
    <dgm:cxn modelId="{FFE80FBD-CF5B-AC49-8366-E28134E4DFDF}" type="presOf" srcId="{6B07C789-529C-6D4C-A8F5-647079A21841}" destId="{2678D764-8FB6-C64C-AA1C-C3B4FC7C329D}" srcOrd="0" destOrd="0" presId="urn:microsoft.com/office/officeart/2005/8/layout/cycle2"/>
    <dgm:cxn modelId="{EBF792D5-CEBC-B949-85D5-1D14E5127025}" srcId="{11FA324A-6FEE-5A41-850D-69177194AAD3}" destId="{6B07C789-529C-6D4C-A8F5-647079A21841}" srcOrd="1" destOrd="0" parTransId="{59328D96-10D8-8E41-8AD5-3DEECD9EC886}" sibTransId="{6B394D06-93EC-B145-A320-ED46873DB4B2}"/>
    <dgm:cxn modelId="{FA8539F0-EC91-9D41-9B96-6B0D5A3B11BD}" type="presOf" srcId="{5718D7CB-E473-0848-BCFE-CE822089FF82}" destId="{907169F2-0A02-9F4B-AC21-C4F304387582}" srcOrd="0" destOrd="0" presId="urn:microsoft.com/office/officeart/2005/8/layout/cycle2"/>
    <dgm:cxn modelId="{C16DF8EA-7148-A348-A851-F1C8F23DFB5F}" type="presParOf" srcId="{3181330E-AF22-4546-B943-9B24A862AA5A}" destId="{C5E9E7C7-5E49-E04A-A132-4A22DFC38161}" srcOrd="0" destOrd="0" presId="urn:microsoft.com/office/officeart/2005/8/layout/cycle2"/>
    <dgm:cxn modelId="{6C5D11F8-EF19-3E46-BBB2-ED8E4A404ABD}" type="presParOf" srcId="{3181330E-AF22-4546-B943-9B24A862AA5A}" destId="{907169F2-0A02-9F4B-AC21-C4F304387582}" srcOrd="1" destOrd="0" presId="urn:microsoft.com/office/officeart/2005/8/layout/cycle2"/>
    <dgm:cxn modelId="{5BAD1149-7DCC-8B4F-A025-3CBEF1D071AD}" type="presParOf" srcId="{907169F2-0A02-9F4B-AC21-C4F304387582}" destId="{C70F4602-FC4B-1E44-8A2A-28F53949CCCA}" srcOrd="0" destOrd="0" presId="urn:microsoft.com/office/officeart/2005/8/layout/cycle2"/>
    <dgm:cxn modelId="{C028FF7D-5349-944F-A4AB-68B490C80789}" type="presParOf" srcId="{3181330E-AF22-4546-B943-9B24A862AA5A}" destId="{2678D764-8FB6-C64C-AA1C-C3B4FC7C329D}" srcOrd="2" destOrd="0" presId="urn:microsoft.com/office/officeart/2005/8/layout/cycle2"/>
    <dgm:cxn modelId="{E4989C0A-CD98-854E-A3F8-6A4B7ABB315B}" type="presParOf" srcId="{3181330E-AF22-4546-B943-9B24A862AA5A}" destId="{C8A1F185-75F4-3748-BCCF-2DEFC066D584}" srcOrd="3" destOrd="0" presId="urn:microsoft.com/office/officeart/2005/8/layout/cycle2"/>
    <dgm:cxn modelId="{3F28C9A8-0340-A242-AF47-91C86EEE7C57}" type="presParOf" srcId="{C8A1F185-75F4-3748-BCCF-2DEFC066D584}" destId="{33532794-9BFD-ED47-8E7B-D174F791532B}" srcOrd="0" destOrd="0" presId="urn:microsoft.com/office/officeart/2005/8/layout/cycle2"/>
    <dgm:cxn modelId="{C626DF81-5830-0847-8EB1-0E0BB3F1507A}" type="presParOf" srcId="{3181330E-AF22-4546-B943-9B24A862AA5A}" destId="{992C3FB8-6448-C64D-951C-30F1CAE97462}" srcOrd="4" destOrd="0" presId="urn:microsoft.com/office/officeart/2005/8/layout/cycle2"/>
    <dgm:cxn modelId="{ACE5F98E-FAC5-C446-8157-622572CE0174}" type="presParOf" srcId="{3181330E-AF22-4546-B943-9B24A862AA5A}" destId="{EBBE589E-521E-4948-AD76-0325CF4DFD6B}" srcOrd="5" destOrd="0" presId="urn:microsoft.com/office/officeart/2005/8/layout/cycle2"/>
    <dgm:cxn modelId="{FF0D5648-17B8-8145-9595-BCC0C7BA2D50}" type="presParOf" srcId="{EBBE589E-521E-4948-AD76-0325CF4DFD6B}" destId="{C05C4A8B-4C67-504C-AD70-8D97D13BD23B}" srcOrd="0" destOrd="0" presId="urn:microsoft.com/office/officeart/2005/8/layout/cycle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86B5E86-F622-4F8C-8EA0-FEA79EAA2B1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9336F684-D277-4C53-886C-C8E3711180BB}">
      <dgm:prSet>
        <dgm:style>
          <a:lnRef idx="1">
            <a:schemeClr val="accent6"/>
          </a:lnRef>
          <a:fillRef idx="3">
            <a:schemeClr val="accent6"/>
          </a:fillRef>
          <a:effectRef idx="2">
            <a:schemeClr val="accent6"/>
          </a:effectRef>
          <a:fontRef idx="minor">
            <a:schemeClr val="lt1"/>
          </a:fontRef>
        </dgm:style>
      </dgm:prSet>
      <dgm:spPr/>
      <dgm:t>
        <a:bodyPr/>
        <a:lstStyle/>
        <a:p>
          <a:r>
            <a:rPr lang="en-US" dirty="0"/>
            <a:t>Orthoptera: grasshoppers, crickets</a:t>
          </a:r>
        </a:p>
      </dgm:t>
    </dgm:pt>
    <dgm:pt modelId="{93754340-9964-4CE0-948D-03D1DE2144D6}" type="parTrans" cxnId="{21BF3AD4-AAEE-43DD-A778-B856B119BFE0}">
      <dgm:prSet/>
      <dgm:spPr/>
      <dgm:t>
        <a:bodyPr/>
        <a:lstStyle/>
        <a:p>
          <a:endParaRPr lang="en-US"/>
        </a:p>
      </dgm:t>
    </dgm:pt>
    <dgm:pt modelId="{A81C84A7-4448-4865-B48F-92BA84F83173}" type="sibTrans" cxnId="{21BF3AD4-AAEE-43DD-A778-B856B119BFE0}">
      <dgm:prSet/>
      <dgm:spPr/>
      <dgm:t>
        <a:bodyPr/>
        <a:lstStyle/>
        <a:p>
          <a:endParaRPr lang="en-US"/>
        </a:p>
      </dgm:t>
    </dgm:pt>
    <dgm:pt modelId="{DC443948-15AF-4D16-942C-3831C257D935}">
      <dgm:prSet>
        <dgm:style>
          <a:lnRef idx="1">
            <a:schemeClr val="accent6"/>
          </a:lnRef>
          <a:fillRef idx="3">
            <a:schemeClr val="accent6"/>
          </a:fillRef>
          <a:effectRef idx="2">
            <a:schemeClr val="accent6"/>
          </a:effectRef>
          <a:fontRef idx="minor">
            <a:schemeClr val="lt1"/>
          </a:fontRef>
        </dgm:style>
      </dgm:prSet>
      <dgm:spPr/>
      <dgm:t>
        <a:bodyPr/>
        <a:lstStyle/>
        <a:p>
          <a:r>
            <a:rPr lang="en-US" dirty="0"/>
            <a:t>Thysanoptera: </a:t>
          </a:r>
          <a:r>
            <a:rPr lang="en-US" dirty="0" err="1"/>
            <a:t>thrips</a:t>
          </a:r>
          <a:endParaRPr lang="en-US" dirty="0"/>
        </a:p>
      </dgm:t>
    </dgm:pt>
    <dgm:pt modelId="{00D2502D-C2CC-49AA-9C5E-4B3DF0199EC7}" type="parTrans" cxnId="{F1C89249-5C3A-424E-B391-5E1FF115EAE7}">
      <dgm:prSet/>
      <dgm:spPr/>
      <dgm:t>
        <a:bodyPr/>
        <a:lstStyle/>
        <a:p>
          <a:endParaRPr lang="en-US"/>
        </a:p>
      </dgm:t>
    </dgm:pt>
    <dgm:pt modelId="{EECB8898-CEC6-4857-B463-A2672E98EC69}" type="sibTrans" cxnId="{F1C89249-5C3A-424E-B391-5E1FF115EAE7}">
      <dgm:prSet/>
      <dgm:spPr/>
      <dgm:t>
        <a:bodyPr/>
        <a:lstStyle/>
        <a:p>
          <a:endParaRPr lang="en-US"/>
        </a:p>
      </dgm:t>
    </dgm:pt>
    <dgm:pt modelId="{7574C1C3-ABAE-47F6-9EF2-9777FFC7D1C0}">
      <dgm:prSet>
        <dgm:style>
          <a:lnRef idx="1">
            <a:schemeClr val="accent6"/>
          </a:lnRef>
          <a:fillRef idx="3">
            <a:schemeClr val="accent6"/>
          </a:fillRef>
          <a:effectRef idx="2">
            <a:schemeClr val="accent6"/>
          </a:effectRef>
          <a:fontRef idx="minor">
            <a:schemeClr val="lt1"/>
          </a:fontRef>
        </dgm:style>
      </dgm:prSet>
      <dgm:spPr/>
      <dgm:t>
        <a:bodyPr/>
        <a:lstStyle/>
        <a:p>
          <a:r>
            <a:rPr lang="en-US" dirty="0"/>
            <a:t>Hemiptera: stink bugs, aphids, scales</a:t>
          </a:r>
        </a:p>
      </dgm:t>
    </dgm:pt>
    <dgm:pt modelId="{78C39B46-A47E-4600-B764-1A292E257399}" type="parTrans" cxnId="{A9276637-6236-4E9E-A53F-13C2404F3F45}">
      <dgm:prSet/>
      <dgm:spPr/>
      <dgm:t>
        <a:bodyPr/>
        <a:lstStyle/>
        <a:p>
          <a:endParaRPr lang="en-US"/>
        </a:p>
      </dgm:t>
    </dgm:pt>
    <dgm:pt modelId="{14ADA6C1-52DF-4F7E-83B6-555B3E358761}" type="sibTrans" cxnId="{A9276637-6236-4E9E-A53F-13C2404F3F45}">
      <dgm:prSet/>
      <dgm:spPr/>
      <dgm:t>
        <a:bodyPr/>
        <a:lstStyle/>
        <a:p>
          <a:endParaRPr lang="en-US"/>
        </a:p>
      </dgm:t>
    </dgm:pt>
    <dgm:pt modelId="{89AADF02-1080-4D2B-95B1-441C437B7E71}">
      <dgm:prSet>
        <dgm:style>
          <a:lnRef idx="1">
            <a:schemeClr val="accent1"/>
          </a:lnRef>
          <a:fillRef idx="3">
            <a:schemeClr val="accent1"/>
          </a:fillRef>
          <a:effectRef idx="2">
            <a:schemeClr val="accent1"/>
          </a:effectRef>
          <a:fontRef idx="minor">
            <a:schemeClr val="lt1"/>
          </a:fontRef>
        </dgm:style>
      </dgm:prSet>
      <dgm:spPr>
        <a:gradFill rotWithShape="0">
          <a:gsLst>
            <a:gs pos="0">
              <a:srgbClr val="D18407"/>
            </a:gs>
            <a:gs pos="100000">
              <a:schemeClr val="accent5"/>
            </a:gs>
          </a:gsLst>
        </a:gradFill>
        <a:ln>
          <a:solidFill>
            <a:schemeClr val="accent5"/>
          </a:solidFill>
        </a:ln>
      </dgm:spPr>
      <dgm:t>
        <a:bodyPr/>
        <a:lstStyle/>
        <a:p>
          <a:r>
            <a:rPr lang="en-US" dirty="0" err="1"/>
            <a:t>Neuroptera</a:t>
          </a:r>
          <a:r>
            <a:rPr lang="en-US" dirty="0"/>
            <a:t>: lacewings, antlions</a:t>
          </a:r>
        </a:p>
      </dgm:t>
    </dgm:pt>
    <dgm:pt modelId="{4F4A23F4-0B35-4CDE-ABA5-1C886736B89D}" type="parTrans" cxnId="{F63EC8F6-FBCC-4AFB-9BFD-F15E202F28BC}">
      <dgm:prSet/>
      <dgm:spPr/>
      <dgm:t>
        <a:bodyPr/>
        <a:lstStyle/>
        <a:p>
          <a:endParaRPr lang="en-US"/>
        </a:p>
      </dgm:t>
    </dgm:pt>
    <dgm:pt modelId="{66F74FC2-E7D6-4C7F-9560-E841A49EF249}" type="sibTrans" cxnId="{F63EC8F6-FBCC-4AFB-9BFD-F15E202F28BC}">
      <dgm:prSet/>
      <dgm:spPr/>
      <dgm:t>
        <a:bodyPr/>
        <a:lstStyle/>
        <a:p>
          <a:endParaRPr lang="en-US"/>
        </a:p>
      </dgm:t>
    </dgm:pt>
    <dgm:pt modelId="{B389AE3D-D9A5-42B1-A2EA-10CAEC81605F}">
      <dgm:prSet>
        <dgm:style>
          <a:lnRef idx="1">
            <a:schemeClr val="accent1"/>
          </a:lnRef>
          <a:fillRef idx="3">
            <a:schemeClr val="accent1"/>
          </a:fillRef>
          <a:effectRef idx="2">
            <a:schemeClr val="accent1"/>
          </a:effectRef>
          <a:fontRef idx="minor">
            <a:schemeClr val="lt1"/>
          </a:fontRef>
        </dgm:style>
      </dgm:prSet>
      <dgm:spPr>
        <a:gradFill rotWithShape="0">
          <a:gsLst>
            <a:gs pos="0">
              <a:srgbClr val="D18407"/>
            </a:gs>
            <a:gs pos="100000">
              <a:schemeClr val="accent5"/>
            </a:gs>
          </a:gsLst>
        </a:gradFill>
        <a:ln>
          <a:solidFill>
            <a:schemeClr val="accent5"/>
          </a:solidFill>
        </a:ln>
      </dgm:spPr>
      <dgm:t>
        <a:bodyPr/>
        <a:lstStyle/>
        <a:p>
          <a:r>
            <a:rPr lang="en-US"/>
            <a:t>Coleoptera: beetles and weevils</a:t>
          </a:r>
        </a:p>
      </dgm:t>
    </dgm:pt>
    <dgm:pt modelId="{E4421B06-BEFD-41AD-8144-D20A154134C2}" type="parTrans" cxnId="{D8B8B828-F02B-46DC-A956-1FD90AD00A49}">
      <dgm:prSet/>
      <dgm:spPr/>
      <dgm:t>
        <a:bodyPr/>
        <a:lstStyle/>
        <a:p>
          <a:endParaRPr lang="en-US"/>
        </a:p>
      </dgm:t>
    </dgm:pt>
    <dgm:pt modelId="{8F91E9A2-87DF-48FD-8990-F2047E00FE21}" type="sibTrans" cxnId="{D8B8B828-F02B-46DC-A956-1FD90AD00A49}">
      <dgm:prSet/>
      <dgm:spPr/>
      <dgm:t>
        <a:bodyPr/>
        <a:lstStyle/>
        <a:p>
          <a:endParaRPr lang="en-US"/>
        </a:p>
      </dgm:t>
    </dgm:pt>
    <dgm:pt modelId="{380AFB4F-87E2-4E11-9061-3844002D4B0B}">
      <dgm:prSet>
        <dgm:style>
          <a:lnRef idx="1">
            <a:schemeClr val="accent1"/>
          </a:lnRef>
          <a:fillRef idx="3">
            <a:schemeClr val="accent1"/>
          </a:fillRef>
          <a:effectRef idx="2">
            <a:schemeClr val="accent1"/>
          </a:effectRef>
          <a:fontRef idx="minor">
            <a:schemeClr val="lt1"/>
          </a:fontRef>
        </dgm:style>
      </dgm:prSet>
      <dgm:spPr>
        <a:gradFill rotWithShape="0">
          <a:gsLst>
            <a:gs pos="0">
              <a:srgbClr val="D18407"/>
            </a:gs>
            <a:gs pos="100000">
              <a:schemeClr val="accent5"/>
            </a:gs>
          </a:gsLst>
        </a:gradFill>
        <a:ln>
          <a:solidFill>
            <a:schemeClr val="accent5"/>
          </a:solidFill>
        </a:ln>
      </dgm:spPr>
      <dgm:t>
        <a:bodyPr/>
        <a:lstStyle/>
        <a:p>
          <a:r>
            <a:rPr lang="en-US" dirty="0" err="1"/>
            <a:t>Diptera</a:t>
          </a:r>
          <a:r>
            <a:rPr lang="en-US" dirty="0"/>
            <a:t>: flies, mosquitoes</a:t>
          </a:r>
        </a:p>
      </dgm:t>
    </dgm:pt>
    <dgm:pt modelId="{AC241EE7-9368-4146-B663-E4687C9BBE8D}" type="parTrans" cxnId="{CB22710E-AD82-4D3B-83C7-6AAB428B83CD}">
      <dgm:prSet/>
      <dgm:spPr/>
      <dgm:t>
        <a:bodyPr/>
        <a:lstStyle/>
        <a:p>
          <a:endParaRPr lang="en-US"/>
        </a:p>
      </dgm:t>
    </dgm:pt>
    <dgm:pt modelId="{663CAA4D-B89A-4275-8EFE-3D85841D916A}" type="sibTrans" cxnId="{CB22710E-AD82-4D3B-83C7-6AAB428B83CD}">
      <dgm:prSet/>
      <dgm:spPr/>
      <dgm:t>
        <a:bodyPr/>
        <a:lstStyle/>
        <a:p>
          <a:endParaRPr lang="en-US"/>
        </a:p>
      </dgm:t>
    </dgm:pt>
    <dgm:pt modelId="{0B0AD780-E050-42E9-811B-B913B100E33D}">
      <dgm:prSet>
        <dgm:style>
          <a:lnRef idx="1">
            <a:schemeClr val="accent1"/>
          </a:lnRef>
          <a:fillRef idx="3">
            <a:schemeClr val="accent1"/>
          </a:fillRef>
          <a:effectRef idx="2">
            <a:schemeClr val="accent1"/>
          </a:effectRef>
          <a:fontRef idx="minor">
            <a:schemeClr val="lt1"/>
          </a:fontRef>
        </dgm:style>
      </dgm:prSet>
      <dgm:spPr>
        <a:gradFill rotWithShape="0">
          <a:gsLst>
            <a:gs pos="0">
              <a:srgbClr val="D18407"/>
            </a:gs>
            <a:gs pos="100000">
              <a:schemeClr val="accent5"/>
            </a:gs>
          </a:gsLst>
        </a:gradFill>
        <a:ln>
          <a:solidFill>
            <a:schemeClr val="accent5"/>
          </a:solidFill>
        </a:ln>
      </dgm:spPr>
      <dgm:t>
        <a:bodyPr/>
        <a:lstStyle/>
        <a:p>
          <a:r>
            <a:rPr lang="en-US" dirty="0"/>
            <a:t>Lepidoptera: butterflies, moths</a:t>
          </a:r>
        </a:p>
      </dgm:t>
    </dgm:pt>
    <dgm:pt modelId="{6FFD8C2C-69D3-42FD-ACF8-4CEFEA134266}" type="parTrans" cxnId="{778B4C81-FBD0-46FD-B769-26BF4456CFB6}">
      <dgm:prSet/>
      <dgm:spPr/>
      <dgm:t>
        <a:bodyPr/>
        <a:lstStyle/>
        <a:p>
          <a:endParaRPr lang="en-US"/>
        </a:p>
      </dgm:t>
    </dgm:pt>
    <dgm:pt modelId="{B7468F15-4DEE-436B-903A-8E3F2702F042}" type="sibTrans" cxnId="{778B4C81-FBD0-46FD-B769-26BF4456CFB6}">
      <dgm:prSet/>
      <dgm:spPr/>
      <dgm:t>
        <a:bodyPr/>
        <a:lstStyle/>
        <a:p>
          <a:endParaRPr lang="en-US"/>
        </a:p>
      </dgm:t>
    </dgm:pt>
    <dgm:pt modelId="{1272F9B2-3C4E-4AB7-A176-0B6F5E42CB3D}">
      <dgm:prSet>
        <dgm:style>
          <a:lnRef idx="1">
            <a:schemeClr val="accent1"/>
          </a:lnRef>
          <a:fillRef idx="3">
            <a:schemeClr val="accent1"/>
          </a:fillRef>
          <a:effectRef idx="2">
            <a:schemeClr val="accent1"/>
          </a:effectRef>
          <a:fontRef idx="minor">
            <a:schemeClr val="lt1"/>
          </a:fontRef>
        </dgm:style>
      </dgm:prSet>
      <dgm:spPr>
        <a:gradFill rotWithShape="0">
          <a:gsLst>
            <a:gs pos="0">
              <a:srgbClr val="D18407"/>
            </a:gs>
            <a:gs pos="100000">
              <a:schemeClr val="accent5"/>
            </a:gs>
          </a:gsLst>
        </a:gradFill>
        <a:ln>
          <a:solidFill>
            <a:schemeClr val="accent5"/>
          </a:solidFill>
        </a:ln>
      </dgm:spPr>
      <dgm:t>
        <a:bodyPr/>
        <a:lstStyle/>
        <a:p>
          <a:r>
            <a:rPr lang="en-US"/>
            <a:t>Hymenoptera: ants, bees, wasps</a:t>
          </a:r>
        </a:p>
      </dgm:t>
    </dgm:pt>
    <dgm:pt modelId="{731F16EB-1507-48E2-A3CF-6CAFD06D7327}" type="sibTrans" cxnId="{7D99AED7-542B-463D-AE68-FFDD2D4C5F0A}">
      <dgm:prSet/>
      <dgm:spPr/>
      <dgm:t>
        <a:bodyPr/>
        <a:lstStyle/>
        <a:p>
          <a:endParaRPr lang="en-US"/>
        </a:p>
      </dgm:t>
    </dgm:pt>
    <dgm:pt modelId="{B1B041B5-75A4-4017-9D91-260C80280440}" type="parTrans" cxnId="{7D99AED7-542B-463D-AE68-FFDD2D4C5F0A}">
      <dgm:prSet/>
      <dgm:spPr/>
      <dgm:t>
        <a:bodyPr/>
        <a:lstStyle/>
        <a:p>
          <a:endParaRPr lang="en-US"/>
        </a:p>
      </dgm:t>
    </dgm:pt>
    <dgm:pt modelId="{9F3F2EEE-80AF-4625-916D-62F4E95BFBB1}">
      <dgm:prSet>
        <dgm:style>
          <a:lnRef idx="1">
            <a:schemeClr val="accent6"/>
          </a:lnRef>
          <a:fillRef idx="3">
            <a:schemeClr val="accent6"/>
          </a:fillRef>
          <a:effectRef idx="2">
            <a:schemeClr val="accent6"/>
          </a:effectRef>
          <a:fontRef idx="minor">
            <a:schemeClr val="lt1"/>
          </a:fontRef>
        </dgm:style>
      </dgm:prSet>
      <dgm:spPr/>
      <dgm:t>
        <a:bodyPr/>
        <a:lstStyle/>
        <a:p>
          <a:r>
            <a:rPr lang="en-US" b="0" dirty="0"/>
            <a:t>Dermaptera: earwigs</a:t>
          </a:r>
        </a:p>
      </dgm:t>
    </dgm:pt>
    <dgm:pt modelId="{8CA1ED00-379A-474E-AD30-B28324CEE981}" type="sibTrans" cxnId="{AC2900E9-6487-4999-8BAE-15630E4FE071}">
      <dgm:prSet/>
      <dgm:spPr/>
      <dgm:t>
        <a:bodyPr/>
        <a:lstStyle/>
        <a:p>
          <a:endParaRPr lang="en-US"/>
        </a:p>
      </dgm:t>
    </dgm:pt>
    <dgm:pt modelId="{1A7CFCBA-6E4B-4A42-BCD9-2BE28D8EBC0E}" type="parTrans" cxnId="{AC2900E9-6487-4999-8BAE-15630E4FE071}">
      <dgm:prSet/>
      <dgm:spPr/>
      <dgm:t>
        <a:bodyPr/>
        <a:lstStyle/>
        <a:p>
          <a:endParaRPr lang="en-US"/>
        </a:p>
      </dgm:t>
    </dgm:pt>
    <dgm:pt modelId="{6F53BFF1-765B-4CF3-BCEC-47C69A8A867F}">
      <dgm:prSet>
        <dgm:style>
          <a:lnRef idx="1">
            <a:schemeClr val="accent6"/>
          </a:lnRef>
          <a:fillRef idx="3">
            <a:schemeClr val="accent6"/>
          </a:fillRef>
          <a:effectRef idx="2">
            <a:schemeClr val="accent6"/>
          </a:effectRef>
          <a:fontRef idx="minor">
            <a:schemeClr val="lt1"/>
          </a:fontRef>
        </dgm:style>
      </dgm:prSet>
      <dgm:spPr/>
      <dgm:t>
        <a:bodyPr/>
        <a:lstStyle/>
        <a:p>
          <a:r>
            <a:rPr lang="en-US"/>
            <a:t>Blattodea: cockroaches, termites</a:t>
          </a:r>
        </a:p>
      </dgm:t>
    </dgm:pt>
    <dgm:pt modelId="{B9617430-66AD-4FDB-8742-FDD2253BD89C}" type="sibTrans" cxnId="{519CCF3F-B907-4BC4-B5A7-F0A2801DA4AD}">
      <dgm:prSet/>
      <dgm:spPr/>
      <dgm:t>
        <a:bodyPr/>
        <a:lstStyle/>
        <a:p>
          <a:endParaRPr lang="en-US"/>
        </a:p>
      </dgm:t>
    </dgm:pt>
    <dgm:pt modelId="{2F76A01D-5628-478E-BDC0-EEF8EDA6C120}" type="parTrans" cxnId="{519CCF3F-B907-4BC4-B5A7-F0A2801DA4AD}">
      <dgm:prSet/>
      <dgm:spPr/>
      <dgm:t>
        <a:bodyPr/>
        <a:lstStyle/>
        <a:p>
          <a:endParaRPr lang="en-US"/>
        </a:p>
      </dgm:t>
    </dgm:pt>
    <dgm:pt modelId="{5F327678-3670-9A4D-A886-83BE4C7A2143}" type="pres">
      <dgm:prSet presAssocID="{286B5E86-F622-4F8C-8EA0-FEA79EAA2B10}" presName="diagram" presStyleCnt="0">
        <dgm:presLayoutVars>
          <dgm:dir/>
          <dgm:resizeHandles val="exact"/>
        </dgm:presLayoutVars>
      </dgm:prSet>
      <dgm:spPr/>
    </dgm:pt>
    <dgm:pt modelId="{582D3F64-FA1A-734D-A58D-32D2B7DB7EC9}" type="pres">
      <dgm:prSet presAssocID="{9F3F2EEE-80AF-4625-916D-62F4E95BFBB1}" presName="node" presStyleLbl="node1" presStyleIdx="0" presStyleCnt="10">
        <dgm:presLayoutVars>
          <dgm:bulletEnabled val="1"/>
        </dgm:presLayoutVars>
      </dgm:prSet>
      <dgm:spPr/>
    </dgm:pt>
    <dgm:pt modelId="{93E82AD9-4BBD-DF44-B2D1-C970E29696D7}" type="pres">
      <dgm:prSet presAssocID="{8CA1ED00-379A-474E-AD30-B28324CEE981}" presName="sibTrans" presStyleCnt="0"/>
      <dgm:spPr/>
    </dgm:pt>
    <dgm:pt modelId="{5D706CA3-AE90-9846-8795-28315FC66C81}" type="pres">
      <dgm:prSet presAssocID="{9336F684-D277-4C53-886C-C8E3711180BB}" presName="node" presStyleLbl="node1" presStyleIdx="1" presStyleCnt="10">
        <dgm:presLayoutVars>
          <dgm:bulletEnabled val="1"/>
        </dgm:presLayoutVars>
      </dgm:prSet>
      <dgm:spPr/>
    </dgm:pt>
    <dgm:pt modelId="{7870A3DD-4544-4441-8CFC-6A9660A94F48}" type="pres">
      <dgm:prSet presAssocID="{A81C84A7-4448-4865-B48F-92BA84F83173}" presName="sibTrans" presStyleCnt="0"/>
      <dgm:spPr/>
    </dgm:pt>
    <dgm:pt modelId="{8B91F29B-29A8-3E4B-AAF3-DE1BD8137936}" type="pres">
      <dgm:prSet presAssocID="{6F53BFF1-765B-4CF3-BCEC-47C69A8A867F}" presName="node" presStyleLbl="node1" presStyleIdx="2" presStyleCnt="10">
        <dgm:presLayoutVars>
          <dgm:bulletEnabled val="1"/>
        </dgm:presLayoutVars>
      </dgm:prSet>
      <dgm:spPr/>
    </dgm:pt>
    <dgm:pt modelId="{A753336B-CCF8-0B46-BD04-24AB2583393C}" type="pres">
      <dgm:prSet presAssocID="{B9617430-66AD-4FDB-8742-FDD2253BD89C}" presName="sibTrans" presStyleCnt="0"/>
      <dgm:spPr/>
    </dgm:pt>
    <dgm:pt modelId="{DDE34B77-B69F-5A43-AC3C-C8FDA27E4EF7}" type="pres">
      <dgm:prSet presAssocID="{DC443948-15AF-4D16-942C-3831C257D935}" presName="node" presStyleLbl="node1" presStyleIdx="3" presStyleCnt="10">
        <dgm:presLayoutVars>
          <dgm:bulletEnabled val="1"/>
        </dgm:presLayoutVars>
      </dgm:prSet>
      <dgm:spPr/>
    </dgm:pt>
    <dgm:pt modelId="{29B54700-459E-8A46-AC05-1E314C249F36}" type="pres">
      <dgm:prSet presAssocID="{EECB8898-CEC6-4857-B463-A2672E98EC69}" presName="sibTrans" presStyleCnt="0"/>
      <dgm:spPr/>
    </dgm:pt>
    <dgm:pt modelId="{ADFDCEB8-51FC-7C49-BE9C-1FCC7EDE3BC4}" type="pres">
      <dgm:prSet presAssocID="{7574C1C3-ABAE-47F6-9EF2-9777FFC7D1C0}" presName="node" presStyleLbl="node1" presStyleIdx="4" presStyleCnt="10">
        <dgm:presLayoutVars>
          <dgm:bulletEnabled val="1"/>
        </dgm:presLayoutVars>
      </dgm:prSet>
      <dgm:spPr/>
    </dgm:pt>
    <dgm:pt modelId="{8E5619BB-476F-E44F-81E4-02E10A4F096D}" type="pres">
      <dgm:prSet presAssocID="{14ADA6C1-52DF-4F7E-83B6-555B3E358761}" presName="sibTrans" presStyleCnt="0"/>
      <dgm:spPr/>
    </dgm:pt>
    <dgm:pt modelId="{EB20489A-1239-144B-9608-585570042D04}" type="pres">
      <dgm:prSet presAssocID="{89AADF02-1080-4D2B-95B1-441C437B7E71}" presName="node" presStyleLbl="node1" presStyleIdx="5" presStyleCnt="10">
        <dgm:presLayoutVars>
          <dgm:bulletEnabled val="1"/>
        </dgm:presLayoutVars>
      </dgm:prSet>
      <dgm:spPr/>
    </dgm:pt>
    <dgm:pt modelId="{3F3521D2-EC85-FA4A-AE27-0344EB8CF781}" type="pres">
      <dgm:prSet presAssocID="{66F74FC2-E7D6-4C7F-9560-E841A49EF249}" presName="sibTrans" presStyleCnt="0"/>
      <dgm:spPr/>
    </dgm:pt>
    <dgm:pt modelId="{941445DF-246C-894F-854C-12C226D97C4A}" type="pres">
      <dgm:prSet presAssocID="{B389AE3D-D9A5-42B1-A2EA-10CAEC81605F}" presName="node" presStyleLbl="node1" presStyleIdx="6" presStyleCnt="10">
        <dgm:presLayoutVars>
          <dgm:bulletEnabled val="1"/>
        </dgm:presLayoutVars>
      </dgm:prSet>
      <dgm:spPr/>
    </dgm:pt>
    <dgm:pt modelId="{0E680B4D-F1CD-4542-ADC7-93BFD8351BFB}" type="pres">
      <dgm:prSet presAssocID="{8F91E9A2-87DF-48FD-8990-F2047E00FE21}" presName="sibTrans" presStyleCnt="0"/>
      <dgm:spPr/>
    </dgm:pt>
    <dgm:pt modelId="{CB3F1809-B741-6644-A064-073B7F24B7DD}" type="pres">
      <dgm:prSet presAssocID="{380AFB4F-87E2-4E11-9061-3844002D4B0B}" presName="node" presStyleLbl="node1" presStyleIdx="7" presStyleCnt="10">
        <dgm:presLayoutVars>
          <dgm:bulletEnabled val="1"/>
        </dgm:presLayoutVars>
      </dgm:prSet>
      <dgm:spPr/>
    </dgm:pt>
    <dgm:pt modelId="{54D413A5-3B52-1245-B453-CC7FA59B29D0}" type="pres">
      <dgm:prSet presAssocID="{663CAA4D-B89A-4275-8EFE-3D85841D916A}" presName="sibTrans" presStyleCnt="0"/>
      <dgm:spPr/>
    </dgm:pt>
    <dgm:pt modelId="{563FEFF8-5089-AF4F-8420-31ACAD6956D0}" type="pres">
      <dgm:prSet presAssocID="{0B0AD780-E050-42E9-811B-B913B100E33D}" presName="node" presStyleLbl="node1" presStyleIdx="8" presStyleCnt="10">
        <dgm:presLayoutVars>
          <dgm:bulletEnabled val="1"/>
        </dgm:presLayoutVars>
      </dgm:prSet>
      <dgm:spPr/>
    </dgm:pt>
    <dgm:pt modelId="{9C96AF6B-C93F-1B4A-8E92-5CFE96BBCE46}" type="pres">
      <dgm:prSet presAssocID="{B7468F15-4DEE-436B-903A-8E3F2702F042}" presName="sibTrans" presStyleCnt="0"/>
      <dgm:spPr/>
    </dgm:pt>
    <dgm:pt modelId="{F140F372-246D-B24D-9CEB-A83FAED1A845}" type="pres">
      <dgm:prSet presAssocID="{1272F9B2-3C4E-4AB7-A176-0B6F5E42CB3D}" presName="node" presStyleLbl="node1" presStyleIdx="9" presStyleCnt="10">
        <dgm:presLayoutVars>
          <dgm:bulletEnabled val="1"/>
        </dgm:presLayoutVars>
      </dgm:prSet>
      <dgm:spPr/>
    </dgm:pt>
  </dgm:ptLst>
  <dgm:cxnLst>
    <dgm:cxn modelId="{CB22710E-AD82-4D3B-83C7-6AAB428B83CD}" srcId="{286B5E86-F622-4F8C-8EA0-FEA79EAA2B10}" destId="{380AFB4F-87E2-4E11-9061-3844002D4B0B}" srcOrd="7" destOrd="0" parTransId="{AC241EE7-9368-4146-B663-E4687C9BBE8D}" sibTransId="{663CAA4D-B89A-4275-8EFE-3D85841D916A}"/>
    <dgm:cxn modelId="{D8B8B828-F02B-46DC-A956-1FD90AD00A49}" srcId="{286B5E86-F622-4F8C-8EA0-FEA79EAA2B10}" destId="{B389AE3D-D9A5-42B1-A2EA-10CAEC81605F}" srcOrd="6" destOrd="0" parTransId="{E4421B06-BEFD-41AD-8144-D20A154134C2}" sibTransId="{8F91E9A2-87DF-48FD-8990-F2047E00FE21}"/>
    <dgm:cxn modelId="{A9276637-6236-4E9E-A53F-13C2404F3F45}" srcId="{286B5E86-F622-4F8C-8EA0-FEA79EAA2B10}" destId="{7574C1C3-ABAE-47F6-9EF2-9777FFC7D1C0}" srcOrd="4" destOrd="0" parTransId="{78C39B46-A47E-4600-B764-1A292E257399}" sibTransId="{14ADA6C1-52DF-4F7E-83B6-555B3E358761}"/>
    <dgm:cxn modelId="{519CCF3F-B907-4BC4-B5A7-F0A2801DA4AD}" srcId="{286B5E86-F622-4F8C-8EA0-FEA79EAA2B10}" destId="{6F53BFF1-765B-4CF3-BCEC-47C69A8A867F}" srcOrd="2" destOrd="0" parTransId="{2F76A01D-5628-478E-BDC0-EEF8EDA6C120}" sibTransId="{B9617430-66AD-4FDB-8742-FDD2253BD89C}"/>
    <dgm:cxn modelId="{F1C89249-5C3A-424E-B391-5E1FF115EAE7}" srcId="{286B5E86-F622-4F8C-8EA0-FEA79EAA2B10}" destId="{DC443948-15AF-4D16-942C-3831C257D935}" srcOrd="3" destOrd="0" parTransId="{00D2502D-C2CC-49AA-9C5E-4B3DF0199EC7}" sibTransId="{EECB8898-CEC6-4857-B463-A2672E98EC69}"/>
    <dgm:cxn modelId="{A7A3364B-5236-5346-A1E5-0E2958A2574B}" type="presOf" srcId="{0B0AD780-E050-42E9-811B-B913B100E33D}" destId="{563FEFF8-5089-AF4F-8420-31ACAD6956D0}" srcOrd="0" destOrd="0" presId="urn:microsoft.com/office/officeart/2005/8/layout/default"/>
    <dgm:cxn modelId="{3C375E63-0084-5846-B9A4-527D8B315D1E}" type="presOf" srcId="{6F53BFF1-765B-4CF3-BCEC-47C69A8A867F}" destId="{8B91F29B-29A8-3E4B-AAF3-DE1BD8137936}" srcOrd="0" destOrd="0" presId="urn:microsoft.com/office/officeart/2005/8/layout/default"/>
    <dgm:cxn modelId="{527CCD72-C930-F642-B599-ACAF5C9E47D3}" type="presOf" srcId="{286B5E86-F622-4F8C-8EA0-FEA79EAA2B10}" destId="{5F327678-3670-9A4D-A886-83BE4C7A2143}" srcOrd="0" destOrd="0" presId="urn:microsoft.com/office/officeart/2005/8/layout/default"/>
    <dgm:cxn modelId="{644E037F-505F-0D41-A85E-49A4E90EF26B}" type="presOf" srcId="{380AFB4F-87E2-4E11-9061-3844002D4B0B}" destId="{CB3F1809-B741-6644-A064-073B7F24B7DD}" srcOrd="0" destOrd="0" presId="urn:microsoft.com/office/officeart/2005/8/layout/default"/>
    <dgm:cxn modelId="{778B4C81-FBD0-46FD-B769-26BF4456CFB6}" srcId="{286B5E86-F622-4F8C-8EA0-FEA79EAA2B10}" destId="{0B0AD780-E050-42E9-811B-B913B100E33D}" srcOrd="8" destOrd="0" parTransId="{6FFD8C2C-69D3-42FD-ACF8-4CEFEA134266}" sibTransId="{B7468F15-4DEE-436B-903A-8E3F2702F042}"/>
    <dgm:cxn modelId="{BE43CA99-ABB9-034C-8698-6E1401F6E48A}" type="presOf" srcId="{DC443948-15AF-4D16-942C-3831C257D935}" destId="{DDE34B77-B69F-5A43-AC3C-C8FDA27E4EF7}" srcOrd="0" destOrd="0" presId="urn:microsoft.com/office/officeart/2005/8/layout/default"/>
    <dgm:cxn modelId="{23DD9B9E-B4CF-AA43-91A5-E927E959C518}" type="presOf" srcId="{1272F9B2-3C4E-4AB7-A176-0B6F5E42CB3D}" destId="{F140F372-246D-B24D-9CEB-A83FAED1A845}" srcOrd="0" destOrd="0" presId="urn:microsoft.com/office/officeart/2005/8/layout/default"/>
    <dgm:cxn modelId="{88CFECA4-C553-BB4A-996F-3DCDBAE5BC98}" type="presOf" srcId="{B389AE3D-D9A5-42B1-A2EA-10CAEC81605F}" destId="{941445DF-246C-894F-854C-12C226D97C4A}" srcOrd="0" destOrd="0" presId="urn:microsoft.com/office/officeart/2005/8/layout/default"/>
    <dgm:cxn modelId="{3917AAC0-7A9B-B248-8AD5-91A31E6C003A}" type="presOf" srcId="{9F3F2EEE-80AF-4625-916D-62F4E95BFBB1}" destId="{582D3F64-FA1A-734D-A58D-32D2B7DB7EC9}" srcOrd="0" destOrd="0" presId="urn:microsoft.com/office/officeart/2005/8/layout/default"/>
    <dgm:cxn modelId="{21BF3AD4-AAEE-43DD-A778-B856B119BFE0}" srcId="{286B5E86-F622-4F8C-8EA0-FEA79EAA2B10}" destId="{9336F684-D277-4C53-886C-C8E3711180BB}" srcOrd="1" destOrd="0" parTransId="{93754340-9964-4CE0-948D-03D1DE2144D6}" sibTransId="{A81C84A7-4448-4865-B48F-92BA84F83173}"/>
    <dgm:cxn modelId="{7D99AED7-542B-463D-AE68-FFDD2D4C5F0A}" srcId="{286B5E86-F622-4F8C-8EA0-FEA79EAA2B10}" destId="{1272F9B2-3C4E-4AB7-A176-0B6F5E42CB3D}" srcOrd="9" destOrd="0" parTransId="{B1B041B5-75A4-4017-9D91-260C80280440}" sibTransId="{731F16EB-1507-48E2-A3CF-6CAFD06D7327}"/>
    <dgm:cxn modelId="{AC2900E9-6487-4999-8BAE-15630E4FE071}" srcId="{286B5E86-F622-4F8C-8EA0-FEA79EAA2B10}" destId="{9F3F2EEE-80AF-4625-916D-62F4E95BFBB1}" srcOrd="0" destOrd="0" parTransId="{1A7CFCBA-6E4B-4A42-BCD9-2BE28D8EBC0E}" sibTransId="{8CA1ED00-379A-474E-AD30-B28324CEE981}"/>
    <dgm:cxn modelId="{B4F36EEC-8B24-2B43-A095-2D7D64260464}" type="presOf" srcId="{89AADF02-1080-4D2B-95B1-441C437B7E71}" destId="{EB20489A-1239-144B-9608-585570042D04}" srcOrd="0" destOrd="0" presId="urn:microsoft.com/office/officeart/2005/8/layout/default"/>
    <dgm:cxn modelId="{FD7C12F0-ADF4-0F40-8A80-746DD7BEF5E0}" type="presOf" srcId="{7574C1C3-ABAE-47F6-9EF2-9777FFC7D1C0}" destId="{ADFDCEB8-51FC-7C49-BE9C-1FCC7EDE3BC4}" srcOrd="0" destOrd="0" presId="urn:microsoft.com/office/officeart/2005/8/layout/default"/>
    <dgm:cxn modelId="{F63EC8F6-FBCC-4AFB-9BFD-F15E202F28BC}" srcId="{286B5E86-F622-4F8C-8EA0-FEA79EAA2B10}" destId="{89AADF02-1080-4D2B-95B1-441C437B7E71}" srcOrd="5" destOrd="0" parTransId="{4F4A23F4-0B35-4CDE-ABA5-1C886736B89D}" sibTransId="{66F74FC2-E7D6-4C7F-9560-E841A49EF249}"/>
    <dgm:cxn modelId="{7798D6FB-A2C5-B34C-B497-A174B5009C95}" type="presOf" srcId="{9336F684-D277-4C53-886C-C8E3711180BB}" destId="{5D706CA3-AE90-9846-8795-28315FC66C81}" srcOrd="0" destOrd="0" presId="urn:microsoft.com/office/officeart/2005/8/layout/default"/>
    <dgm:cxn modelId="{02214E26-0950-664A-BF02-A8D43AEA0144}" type="presParOf" srcId="{5F327678-3670-9A4D-A886-83BE4C7A2143}" destId="{582D3F64-FA1A-734D-A58D-32D2B7DB7EC9}" srcOrd="0" destOrd="0" presId="urn:microsoft.com/office/officeart/2005/8/layout/default"/>
    <dgm:cxn modelId="{FF0A336D-0815-E848-A55F-D34AA56B02FB}" type="presParOf" srcId="{5F327678-3670-9A4D-A886-83BE4C7A2143}" destId="{93E82AD9-4BBD-DF44-B2D1-C970E29696D7}" srcOrd="1" destOrd="0" presId="urn:microsoft.com/office/officeart/2005/8/layout/default"/>
    <dgm:cxn modelId="{C7621272-AEEF-1B4C-BBB9-8B2DB513F083}" type="presParOf" srcId="{5F327678-3670-9A4D-A886-83BE4C7A2143}" destId="{5D706CA3-AE90-9846-8795-28315FC66C81}" srcOrd="2" destOrd="0" presId="urn:microsoft.com/office/officeart/2005/8/layout/default"/>
    <dgm:cxn modelId="{85950465-4013-3649-9A34-E8B0DB92A6FB}" type="presParOf" srcId="{5F327678-3670-9A4D-A886-83BE4C7A2143}" destId="{7870A3DD-4544-4441-8CFC-6A9660A94F48}" srcOrd="3" destOrd="0" presId="urn:microsoft.com/office/officeart/2005/8/layout/default"/>
    <dgm:cxn modelId="{40F2516D-EAC2-214D-99E0-C687D5F57F46}" type="presParOf" srcId="{5F327678-3670-9A4D-A886-83BE4C7A2143}" destId="{8B91F29B-29A8-3E4B-AAF3-DE1BD8137936}" srcOrd="4" destOrd="0" presId="urn:microsoft.com/office/officeart/2005/8/layout/default"/>
    <dgm:cxn modelId="{FD6F81BF-7588-3A41-8C81-C8337AE23E7B}" type="presParOf" srcId="{5F327678-3670-9A4D-A886-83BE4C7A2143}" destId="{A753336B-CCF8-0B46-BD04-24AB2583393C}" srcOrd="5" destOrd="0" presId="urn:microsoft.com/office/officeart/2005/8/layout/default"/>
    <dgm:cxn modelId="{A5A1B4B3-D1D5-E94D-BA60-516BEE1BF99E}" type="presParOf" srcId="{5F327678-3670-9A4D-A886-83BE4C7A2143}" destId="{DDE34B77-B69F-5A43-AC3C-C8FDA27E4EF7}" srcOrd="6" destOrd="0" presId="urn:microsoft.com/office/officeart/2005/8/layout/default"/>
    <dgm:cxn modelId="{998A99F0-A8DC-5A45-88A0-CF0FC770DB01}" type="presParOf" srcId="{5F327678-3670-9A4D-A886-83BE4C7A2143}" destId="{29B54700-459E-8A46-AC05-1E314C249F36}" srcOrd="7" destOrd="0" presId="urn:microsoft.com/office/officeart/2005/8/layout/default"/>
    <dgm:cxn modelId="{5E458B1D-C3B1-814E-A645-483E15B24F72}" type="presParOf" srcId="{5F327678-3670-9A4D-A886-83BE4C7A2143}" destId="{ADFDCEB8-51FC-7C49-BE9C-1FCC7EDE3BC4}" srcOrd="8" destOrd="0" presId="urn:microsoft.com/office/officeart/2005/8/layout/default"/>
    <dgm:cxn modelId="{DA90F693-39B7-404C-A9CD-3F769EF5150C}" type="presParOf" srcId="{5F327678-3670-9A4D-A886-83BE4C7A2143}" destId="{8E5619BB-476F-E44F-81E4-02E10A4F096D}" srcOrd="9" destOrd="0" presId="urn:microsoft.com/office/officeart/2005/8/layout/default"/>
    <dgm:cxn modelId="{184BA925-817F-4B47-8E6B-0CC0794B4D8A}" type="presParOf" srcId="{5F327678-3670-9A4D-A886-83BE4C7A2143}" destId="{EB20489A-1239-144B-9608-585570042D04}" srcOrd="10" destOrd="0" presId="urn:microsoft.com/office/officeart/2005/8/layout/default"/>
    <dgm:cxn modelId="{F3759087-2039-1A40-B428-5AB97AF366B6}" type="presParOf" srcId="{5F327678-3670-9A4D-A886-83BE4C7A2143}" destId="{3F3521D2-EC85-FA4A-AE27-0344EB8CF781}" srcOrd="11" destOrd="0" presId="urn:microsoft.com/office/officeart/2005/8/layout/default"/>
    <dgm:cxn modelId="{1736C9A7-781C-6C43-9DEE-0AF99A9800BC}" type="presParOf" srcId="{5F327678-3670-9A4D-A886-83BE4C7A2143}" destId="{941445DF-246C-894F-854C-12C226D97C4A}" srcOrd="12" destOrd="0" presId="urn:microsoft.com/office/officeart/2005/8/layout/default"/>
    <dgm:cxn modelId="{EB3073A4-D2E1-1747-BF74-CDBFF10F1061}" type="presParOf" srcId="{5F327678-3670-9A4D-A886-83BE4C7A2143}" destId="{0E680B4D-F1CD-4542-ADC7-93BFD8351BFB}" srcOrd="13" destOrd="0" presId="urn:microsoft.com/office/officeart/2005/8/layout/default"/>
    <dgm:cxn modelId="{AD1F14E8-81D6-BB4B-B464-9E96F80962CF}" type="presParOf" srcId="{5F327678-3670-9A4D-A886-83BE4C7A2143}" destId="{CB3F1809-B741-6644-A064-073B7F24B7DD}" srcOrd="14" destOrd="0" presId="urn:microsoft.com/office/officeart/2005/8/layout/default"/>
    <dgm:cxn modelId="{813DC242-3078-8E48-9536-82E687A40804}" type="presParOf" srcId="{5F327678-3670-9A4D-A886-83BE4C7A2143}" destId="{54D413A5-3B52-1245-B453-CC7FA59B29D0}" srcOrd="15" destOrd="0" presId="urn:microsoft.com/office/officeart/2005/8/layout/default"/>
    <dgm:cxn modelId="{1D594A0F-0326-D74B-8690-E34F055B1C72}" type="presParOf" srcId="{5F327678-3670-9A4D-A886-83BE4C7A2143}" destId="{563FEFF8-5089-AF4F-8420-31ACAD6956D0}" srcOrd="16" destOrd="0" presId="urn:microsoft.com/office/officeart/2005/8/layout/default"/>
    <dgm:cxn modelId="{883CD0D7-2AEF-AA45-84FE-CFE58FAA4451}" type="presParOf" srcId="{5F327678-3670-9A4D-A886-83BE4C7A2143}" destId="{9C96AF6B-C93F-1B4A-8E92-5CFE96BBCE46}" srcOrd="17" destOrd="0" presId="urn:microsoft.com/office/officeart/2005/8/layout/default"/>
    <dgm:cxn modelId="{E00F611A-023F-D141-A722-BC0EF4CA38B4}" type="presParOf" srcId="{5F327678-3670-9A4D-A886-83BE4C7A2143}" destId="{F140F372-246D-B24D-9CEB-A83FAED1A845}"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81BE5C6-01D3-914B-A92B-EE96F38E0165}" type="doc">
      <dgm:prSet loTypeId="urn:microsoft.com/office/officeart/2008/layout/PictureStrips" loCatId="process" qsTypeId="urn:microsoft.com/office/officeart/2005/8/quickstyle/simple1" qsCatId="simple" csTypeId="urn:microsoft.com/office/officeart/2005/8/colors/accent1_2" csCatId="accent1" phldr="1"/>
      <dgm:spPr/>
      <dgm:t>
        <a:bodyPr/>
        <a:lstStyle/>
        <a:p>
          <a:endParaRPr lang="en-US"/>
        </a:p>
      </dgm:t>
    </dgm:pt>
    <dgm:pt modelId="{8CE05FB0-F053-2442-969C-04D3178983B5}">
      <dgm:prSet/>
      <dgm:spPr/>
      <dgm:t>
        <a:bodyPr/>
        <a:lstStyle/>
        <a:p>
          <a:r>
            <a:rPr lang="en-US" dirty="0"/>
            <a:t>Insect order</a:t>
          </a:r>
        </a:p>
      </dgm:t>
    </dgm:pt>
    <dgm:pt modelId="{7739A5D6-E95C-8B4C-8228-1AC8F9F4436C}" type="parTrans" cxnId="{FFE911A4-E82C-1E46-94D7-8AA773E634CE}">
      <dgm:prSet/>
      <dgm:spPr/>
      <dgm:t>
        <a:bodyPr/>
        <a:lstStyle/>
        <a:p>
          <a:endParaRPr lang="en-US"/>
        </a:p>
      </dgm:t>
    </dgm:pt>
    <dgm:pt modelId="{9E833FC3-1852-2A48-8297-20E9E9756990}" type="sibTrans" cxnId="{FFE911A4-E82C-1E46-94D7-8AA773E634CE}">
      <dgm:prSet/>
      <dgm:spPr/>
      <dgm:t>
        <a:bodyPr/>
        <a:lstStyle/>
        <a:p>
          <a:endParaRPr lang="en-US"/>
        </a:p>
      </dgm:t>
    </dgm:pt>
    <dgm:pt modelId="{0D6981F7-0989-6348-A4D9-D637B39CF637}">
      <dgm:prSet/>
      <dgm:spPr/>
      <dgm:t>
        <a:bodyPr/>
        <a:lstStyle/>
        <a:p>
          <a:r>
            <a:rPr lang="en-US"/>
            <a:t>Type of metamorphosis</a:t>
          </a:r>
        </a:p>
      </dgm:t>
    </dgm:pt>
    <dgm:pt modelId="{526B663A-47E1-7646-95D3-F31A5ECAB194}" type="parTrans" cxnId="{13E5C783-C238-3B4A-B10B-3397EDE7B42D}">
      <dgm:prSet/>
      <dgm:spPr/>
      <dgm:t>
        <a:bodyPr/>
        <a:lstStyle/>
        <a:p>
          <a:endParaRPr lang="en-US"/>
        </a:p>
      </dgm:t>
    </dgm:pt>
    <dgm:pt modelId="{83A0BAAF-BCEF-2E4B-9296-C6A1683C5D3F}" type="sibTrans" cxnId="{13E5C783-C238-3B4A-B10B-3397EDE7B42D}">
      <dgm:prSet/>
      <dgm:spPr/>
      <dgm:t>
        <a:bodyPr/>
        <a:lstStyle/>
        <a:p>
          <a:endParaRPr lang="en-US"/>
        </a:p>
      </dgm:t>
    </dgm:pt>
    <dgm:pt modelId="{18E35BF8-B28F-A84E-8C98-DE40B1E49BBD}">
      <dgm:prSet/>
      <dgm:spPr/>
      <dgm:t>
        <a:bodyPr/>
        <a:lstStyle/>
        <a:p>
          <a:r>
            <a:rPr lang="en-US" dirty="0"/>
            <a:t>Mouthparts</a:t>
          </a:r>
        </a:p>
      </dgm:t>
    </dgm:pt>
    <dgm:pt modelId="{51437DBA-AFC2-6345-AB63-A70DAD620C12}" type="parTrans" cxnId="{D0E878CD-206A-6F41-9E44-C00FF10878F9}">
      <dgm:prSet/>
      <dgm:spPr/>
      <dgm:t>
        <a:bodyPr/>
        <a:lstStyle/>
        <a:p>
          <a:endParaRPr lang="en-US"/>
        </a:p>
      </dgm:t>
    </dgm:pt>
    <dgm:pt modelId="{AC84F63A-B5A1-4E4B-A615-028187F61C58}" type="sibTrans" cxnId="{D0E878CD-206A-6F41-9E44-C00FF10878F9}">
      <dgm:prSet/>
      <dgm:spPr/>
      <dgm:t>
        <a:bodyPr/>
        <a:lstStyle/>
        <a:p>
          <a:endParaRPr lang="en-US"/>
        </a:p>
      </dgm:t>
    </dgm:pt>
    <dgm:pt modelId="{DE6A2AD8-83CB-C948-9C17-071099B2189F}">
      <dgm:prSet/>
      <dgm:spPr/>
      <dgm:t>
        <a:bodyPr/>
        <a:lstStyle/>
        <a:p>
          <a:r>
            <a:rPr lang="en-US" dirty="0"/>
            <a:t>Life stage</a:t>
          </a:r>
        </a:p>
      </dgm:t>
    </dgm:pt>
    <dgm:pt modelId="{FFA2456A-4A7A-784E-A850-3A139DAA945B}" type="sibTrans" cxnId="{94B17D55-C634-5245-B237-760D2F939370}">
      <dgm:prSet/>
      <dgm:spPr/>
      <dgm:t>
        <a:bodyPr/>
        <a:lstStyle/>
        <a:p>
          <a:endParaRPr lang="en-US"/>
        </a:p>
      </dgm:t>
    </dgm:pt>
    <dgm:pt modelId="{28A2E125-79C9-494B-8131-54523FAC8EC1}" type="parTrans" cxnId="{94B17D55-C634-5245-B237-760D2F939370}">
      <dgm:prSet/>
      <dgm:spPr/>
      <dgm:t>
        <a:bodyPr/>
        <a:lstStyle/>
        <a:p>
          <a:endParaRPr lang="en-US"/>
        </a:p>
      </dgm:t>
    </dgm:pt>
    <dgm:pt modelId="{9662F56D-8DBD-C949-97BF-B3723180D858}" type="pres">
      <dgm:prSet presAssocID="{C81BE5C6-01D3-914B-A92B-EE96F38E0165}" presName="Name0" presStyleCnt="0">
        <dgm:presLayoutVars>
          <dgm:dir/>
          <dgm:resizeHandles val="exact"/>
        </dgm:presLayoutVars>
      </dgm:prSet>
      <dgm:spPr/>
    </dgm:pt>
    <dgm:pt modelId="{2EECB91D-FF19-8C47-8AEF-0CD97E569FC5}" type="pres">
      <dgm:prSet presAssocID="{8CE05FB0-F053-2442-969C-04D3178983B5}" presName="composite" presStyleCnt="0"/>
      <dgm:spPr/>
    </dgm:pt>
    <dgm:pt modelId="{4DF51F2C-6EB1-694B-A0E1-83678E79E2DE}" type="pres">
      <dgm:prSet presAssocID="{8CE05FB0-F053-2442-969C-04D3178983B5}" presName="rect1" presStyleLbl="trAlignAcc1" presStyleIdx="0" presStyleCnt="4">
        <dgm:presLayoutVars>
          <dgm:bulletEnabled val="1"/>
        </dgm:presLayoutVars>
      </dgm:prSet>
      <dgm:spPr/>
    </dgm:pt>
    <dgm:pt modelId="{18162914-B761-B04E-BB53-E8BCC4079518}" type="pres">
      <dgm:prSet presAssocID="{8CE05FB0-F053-2442-969C-04D3178983B5}" presName="rect2" presStyleLbl="fgImgPlace1" presStyleIdx="0" presStyleCnt="4"/>
      <dgm:spPr>
        <a:blipFill dpi="0" rotWithShape="1">
          <a:blip xmlns:r="http://schemas.openxmlformats.org/officeDocument/2006/relationships" r:embed="rId1"/>
          <a:srcRect/>
          <a:stretch>
            <a:fillRect l="-65971" t="108" r="-34029" b="-108"/>
          </a:stretch>
        </a:blipFill>
      </dgm:spPr>
    </dgm:pt>
    <dgm:pt modelId="{8AC86FD8-3516-9540-BFC4-85B47C112D3E}" type="pres">
      <dgm:prSet presAssocID="{9E833FC3-1852-2A48-8297-20E9E9756990}" presName="sibTrans" presStyleCnt="0"/>
      <dgm:spPr/>
    </dgm:pt>
    <dgm:pt modelId="{FE3CF83F-7105-BA46-9B9A-D7ED60EB7E16}" type="pres">
      <dgm:prSet presAssocID="{0D6981F7-0989-6348-A4D9-D637B39CF637}" presName="composite" presStyleCnt="0"/>
      <dgm:spPr/>
    </dgm:pt>
    <dgm:pt modelId="{D27439CB-8C07-5444-B1FD-F74F9829FAC2}" type="pres">
      <dgm:prSet presAssocID="{0D6981F7-0989-6348-A4D9-D637B39CF637}" presName="rect1" presStyleLbl="trAlignAcc1" presStyleIdx="1" presStyleCnt="4">
        <dgm:presLayoutVars>
          <dgm:bulletEnabled val="1"/>
        </dgm:presLayoutVars>
      </dgm:prSet>
      <dgm:spPr/>
    </dgm:pt>
    <dgm:pt modelId="{00FE291B-A141-8946-9D06-F7F0F5293C6B}" type="pres">
      <dgm:prSet presAssocID="{0D6981F7-0989-6348-A4D9-D637B39CF637}" presName="rect2"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C6448E56-C98E-0A42-BFD1-2BEEDF2AA879}" type="pres">
      <dgm:prSet presAssocID="{83A0BAAF-BCEF-2E4B-9296-C6A1683C5D3F}" presName="sibTrans" presStyleCnt="0"/>
      <dgm:spPr/>
    </dgm:pt>
    <dgm:pt modelId="{41967ADF-566B-544B-BF69-CFB1E9752F4A}" type="pres">
      <dgm:prSet presAssocID="{DE6A2AD8-83CB-C948-9C17-071099B2189F}" presName="composite" presStyleCnt="0"/>
      <dgm:spPr/>
    </dgm:pt>
    <dgm:pt modelId="{954D92B3-B018-7947-A404-F56D9453FF32}" type="pres">
      <dgm:prSet presAssocID="{DE6A2AD8-83CB-C948-9C17-071099B2189F}" presName="rect1" presStyleLbl="trAlignAcc1" presStyleIdx="2" presStyleCnt="4">
        <dgm:presLayoutVars>
          <dgm:bulletEnabled val="1"/>
        </dgm:presLayoutVars>
      </dgm:prSet>
      <dgm:spPr/>
    </dgm:pt>
    <dgm:pt modelId="{DCC2F3BC-98D4-A447-BF9B-01AFDC7069D7}" type="pres">
      <dgm:prSet presAssocID="{DE6A2AD8-83CB-C948-9C17-071099B2189F}" presName="rect2" presStyleLbl="fgImgPlace1" presStyleIdx="2" presStyleCnt="4"/>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00555" t="-23320" r="-180547" b="-65346"/>
          </a:stretch>
        </a:blipFill>
      </dgm:spPr>
    </dgm:pt>
    <dgm:pt modelId="{995CAF89-4CD7-6446-AFB9-98D927E2DD43}" type="pres">
      <dgm:prSet presAssocID="{FFA2456A-4A7A-784E-A850-3A139DAA945B}" presName="sibTrans" presStyleCnt="0"/>
      <dgm:spPr/>
    </dgm:pt>
    <dgm:pt modelId="{E16B0737-7E2B-9147-B321-C8C0643031BE}" type="pres">
      <dgm:prSet presAssocID="{18E35BF8-B28F-A84E-8C98-DE40B1E49BBD}" presName="composite" presStyleCnt="0"/>
      <dgm:spPr/>
    </dgm:pt>
    <dgm:pt modelId="{E37D643C-88E5-9A41-8460-522D639FAFB4}" type="pres">
      <dgm:prSet presAssocID="{18E35BF8-B28F-A84E-8C98-DE40B1E49BBD}" presName="rect1" presStyleLbl="trAlignAcc1" presStyleIdx="3" presStyleCnt="4">
        <dgm:presLayoutVars>
          <dgm:bulletEnabled val="1"/>
        </dgm:presLayoutVars>
      </dgm:prSet>
      <dgm:spPr/>
    </dgm:pt>
    <dgm:pt modelId="{E80C0707-2A51-DF40-BA26-6CABFD9A8537}" type="pres">
      <dgm:prSet presAssocID="{18E35BF8-B28F-A84E-8C98-DE40B1E49BBD}" presName="rect2" presStyleLbl="fgImgPlace1" presStyleIdx="3" presStyleCnt="4"/>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86300" t="2987" r="-39700" b="-2987"/>
          </a:stretch>
        </a:blipFill>
      </dgm:spPr>
    </dgm:pt>
  </dgm:ptLst>
  <dgm:cxnLst>
    <dgm:cxn modelId="{19FE8F1B-190E-DF48-815D-60A63285E6A8}" type="presOf" srcId="{DE6A2AD8-83CB-C948-9C17-071099B2189F}" destId="{954D92B3-B018-7947-A404-F56D9453FF32}" srcOrd="0" destOrd="0" presId="urn:microsoft.com/office/officeart/2008/layout/PictureStrips"/>
    <dgm:cxn modelId="{256F6045-8F59-CF4B-9D76-27F0F9D73CD3}" type="presOf" srcId="{8CE05FB0-F053-2442-969C-04D3178983B5}" destId="{4DF51F2C-6EB1-694B-A0E1-83678E79E2DE}" srcOrd="0" destOrd="0" presId="urn:microsoft.com/office/officeart/2008/layout/PictureStrips"/>
    <dgm:cxn modelId="{94B17D55-C634-5245-B237-760D2F939370}" srcId="{C81BE5C6-01D3-914B-A92B-EE96F38E0165}" destId="{DE6A2AD8-83CB-C948-9C17-071099B2189F}" srcOrd="2" destOrd="0" parTransId="{28A2E125-79C9-494B-8131-54523FAC8EC1}" sibTransId="{FFA2456A-4A7A-784E-A850-3A139DAA945B}"/>
    <dgm:cxn modelId="{07A51A59-48D7-6C43-BFB8-6A976DD618D4}" type="presOf" srcId="{0D6981F7-0989-6348-A4D9-D637B39CF637}" destId="{D27439CB-8C07-5444-B1FD-F74F9829FAC2}" srcOrd="0" destOrd="0" presId="urn:microsoft.com/office/officeart/2008/layout/PictureStrips"/>
    <dgm:cxn modelId="{13E5C783-C238-3B4A-B10B-3397EDE7B42D}" srcId="{C81BE5C6-01D3-914B-A92B-EE96F38E0165}" destId="{0D6981F7-0989-6348-A4D9-D637B39CF637}" srcOrd="1" destOrd="0" parTransId="{526B663A-47E1-7646-95D3-F31A5ECAB194}" sibTransId="{83A0BAAF-BCEF-2E4B-9296-C6A1683C5D3F}"/>
    <dgm:cxn modelId="{6895B385-C201-4949-98EF-47053318DB5B}" type="presOf" srcId="{C81BE5C6-01D3-914B-A92B-EE96F38E0165}" destId="{9662F56D-8DBD-C949-97BF-B3723180D858}" srcOrd="0" destOrd="0" presId="urn:microsoft.com/office/officeart/2008/layout/PictureStrips"/>
    <dgm:cxn modelId="{70C78A8F-5ED5-8D4C-A653-0BEDB2C34CB4}" type="presOf" srcId="{18E35BF8-B28F-A84E-8C98-DE40B1E49BBD}" destId="{E37D643C-88E5-9A41-8460-522D639FAFB4}" srcOrd="0" destOrd="0" presId="urn:microsoft.com/office/officeart/2008/layout/PictureStrips"/>
    <dgm:cxn modelId="{FFE911A4-E82C-1E46-94D7-8AA773E634CE}" srcId="{C81BE5C6-01D3-914B-A92B-EE96F38E0165}" destId="{8CE05FB0-F053-2442-969C-04D3178983B5}" srcOrd="0" destOrd="0" parTransId="{7739A5D6-E95C-8B4C-8228-1AC8F9F4436C}" sibTransId="{9E833FC3-1852-2A48-8297-20E9E9756990}"/>
    <dgm:cxn modelId="{D0E878CD-206A-6F41-9E44-C00FF10878F9}" srcId="{C81BE5C6-01D3-914B-A92B-EE96F38E0165}" destId="{18E35BF8-B28F-A84E-8C98-DE40B1E49BBD}" srcOrd="3" destOrd="0" parTransId="{51437DBA-AFC2-6345-AB63-A70DAD620C12}" sibTransId="{AC84F63A-B5A1-4E4B-A615-028187F61C58}"/>
    <dgm:cxn modelId="{D564C38D-1217-EF4F-9695-B1F14B80E25D}" type="presParOf" srcId="{9662F56D-8DBD-C949-97BF-B3723180D858}" destId="{2EECB91D-FF19-8C47-8AEF-0CD97E569FC5}" srcOrd="0" destOrd="0" presId="urn:microsoft.com/office/officeart/2008/layout/PictureStrips"/>
    <dgm:cxn modelId="{A4670C88-1320-CB4F-BA36-889C02E04760}" type="presParOf" srcId="{2EECB91D-FF19-8C47-8AEF-0CD97E569FC5}" destId="{4DF51F2C-6EB1-694B-A0E1-83678E79E2DE}" srcOrd="0" destOrd="0" presId="urn:microsoft.com/office/officeart/2008/layout/PictureStrips"/>
    <dgm:cxn modelId="{4C3AD4D0-8EA2-1F45-BD74-3EAD02D19CEF}" type="presParOf" srcId="{2EECB91D-FF19-8C47-8AEF-0CD97E569FC5}" destId="{18162914-B761-B04E-BB53-E8BCC4079518}" srcOrd="1" destOrd="0" presId="urn:microsoft.com/office/officeart/2008/layout/PictureStrips"/>
    <dgm:cxn modelId="{A80BE07B-C1FD-9F4E-88EC-887ABD62EA9F}" type="presParOf" srcId="{9662F56D-8DBD-C949-97BF-B3723180D858}" destId="{8AC86FD8-3516-9540-BFC4-85B47C112D3E}" srcOrd="1" destOrd="0" presId="urn:microsoft.com/office/officeart/2008/layout/PictureStrips"/>
    <dgm:cxn modelId="{3947C723-1048-8B49-B3CF-6E04C2CBE8ED}" type="presParOf" srcId="{9662F56D-8DBD-C949-97BF-B3723180D858}" destId="{FE3CF83F-7105-BA46-9B9A-D7ED60EB7E16}" srcOrd="2" destOrd="0" presId="urn:microsoft.com/office/officeart/2008/layout/PictureStrips"/>
    <dgm:cxn modelId="{52574924-22DD-A24C-A474-117ECA1C5B95}" type="presParOf" srcId="{FE3CF83F-7105-BA46-9B9A-D7ED60EB7E16}" destId="{D27439CB-8C07-5444-B1FD-F74F9829FAC2}" srcOrd="0" destOrd="0" presId="urn:microsoft.com/office/officeart/2008/layout/PictureStrips"/>
    <dgm:cxn modelId="{6C1B01F7-1EBD-7B4E-98D7-C7E4B96673EF}" type="presParOf" srcId="{FE3CF83F-7105-BA46-9B9A-D7ED60EB7E16}" destId="{00FE291B-A141-8946-9D06-F7F0F5293C6B}" srcOrd="1" destOrd="0" presId="urn:microsoft.com/office/officeart/2008/layout/PictureStrips"/>
    <dgm:cxn modelId="{14FB1CE6-B110-114C-A79E-8392D6B2CA64}" type="presParOf" srcId="{9662F56D-8DBD-C949-97BF-B3723180D858}" destId="{C6448E56-C98E-0A42-BFD1-2BEEDF2AA879}" srcOrd="3" destOrd="0" presId="urn:microsoft.com/office/officeart/2008/layout/PictureStrips"/>
    <dgm:cxn modelId="{DFA7B464-5B39-4B46-964A-061D3811C0A7}" type="presParOf" srcId="{9662F56D-8DBD-C949-97BF-B3723180D858}" destId="{41967ADF-566B-544B-BF69-CFB1E9752F4A}" srcOrd="4" destOrd="0" presId="urn:microsoft.com/office/officeart/2008/layout/PictureStrips"/>
    <dgm:cxn modelId="{4B7F0A16-8CC8-6E42-ABD1-B7B3736C2BF0}" type="presParOf" srcId="{41967ADF-566B-544B-BF69-CFB1E9752F4A}" destId="{954D92B3-B018-7947-A404-F56D9453FF32}" srcOrd="0" destOrd="0" presId="urn:microsoft.com/office/officeart/2008/layout/PictureStrips"/>
    <dgm:cxn modelId="{0D5F66C5-C123-304F-A33D-7EB36D374841}" type="presParOf" srcId="{41967ADF-566B-544B-BF69-CFB1E9752F4A}" destId="{DCC2F3BC-98D4-A447-BF9B-01AFDC7069D7}" srcOrd="1" destOrd="0" presId="urn:microsoft.com/office/officeart/2008/layout/PictureStrips"/>
    <dgm:cxn modelId="{F1A5322D-068F-2743-974C-937E7F986CB3}" type="presParOf" srcId="{9662F56D-8DBD-C949-97BF-B3723180D858}" destId="{995CAF89-4CD7-6446-AFB9-98D927E2DD43}" srcOrd="5" destOrd="0" presId="urn:microsoft.com/office/officeart/2008/layout/PictureStrips"/>
    <dgm:cxn modelId="{1F188B34-7D70-9E48-8B89-EF425DA85EE6}" type="presParOf" srcId="{9662F56D-8DBD-C949-97BF-B3723180D858}" destId="{E16B0737-7E2B-9147-B321-C8C0643031BE}" srcOrd="6" destOrd="0" presId="urn:microsoft.com/office/officeart/2008/layout/PictureStrips"/>
    <dgm:cxn modelId="{CEE4F1DB-BC8B-F949-928F-0C604A942C73}" type="presParOf" srcId="{E16B0737-7E2B-9147-B321-C8C0643031BE}" destId="{E37D643C-88E5-9A41-8460-522D639FAFB4}" srcOrd="0" destOrd="0" presId="urn:microsoft.com/office/officeart/2008/layout/PictureStrips"/>
    <dgm:cxn modelId="{B009F6E7-2E17-204B-B137-1C18719B4E40}" type="presParOf" srcId="{E16B0737-7E2B-9147-B321-C8C0643031BE}" destId="{E80C0707-2A51-DF40-BA26-6CABFD9A8537}"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324B341-5ABA-4C37-87E4-6BCE740860CE}"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677CF517-0F3B-4EBB-914E-D8344637E155}">
      <dgm:prSet/>
      <dgm:spPr/>
      <dgm:t>
        <a:bodyPr/>
        <a:lstStyle/>
        <a:p>
          <a:r>
            <a:rPr lang="en-US" b="1" dirty="0"/>
            <a:t>Objective: </a:t>
          </a:r>
          <a:r>
            <a:rPr lang="en-US" b="0" dirty="0"/>
            <a:t>Become more familiar with insect pests of vegetables and natural enemies.</a:t>
          </a:r>
        </a:p>
      </dgm:t>
    </dgm:pt>
    <dgm:pt modelId="{F80C5F71-668A-47A4-9F97-38A2C7D5B74B}" type="parTrans" cxnId="{919158D2-9D5F-4484-BEBB-5561986F7E1B}">
      <dgm:prSet/>
      <dgm:spPr/>
      <dgm:t>
        <a:bodyPr/>
        <a:lstStyle/>
        <a:p>
          <a:endParaRPr lang="en-US"/>
        </a:p>
      </dgm:t>
    </dgm:pt>
    <dgm:pt modelId="{FAB3FB62-B4FE-4FD1-B750-DF6802907E6A}" type="sibTrans" cxnId="{919158D2-9D5F-4484-BEBB-5561986F7E1B}">
      <dgm:prSet/>
      <dgm:spPr/>
      <dgm:t>
        <a:bodyPr/>
        <a:lstStyle/>
        <a:p>
          <a:endParaRPr lang="en-US"/>
        </a:p>
      </dgm:t>
    </dgm:pt>
    <dgm:pt modelId="{40584286-7412-4C9F-BFC8-6A9C514924DB}">
      <dgm:prSet/>
      <dgm:spPr/>
      <dgm:t>
        <a:bodyPr/>
        <a:lstStyle/>
        <a:p>
          <a:r>
            <a:rPr lang="en-US" dirty="0"/>
            <a:t>4 Stations</a:t>
          </a:r>
        </a:p>
      </dgm:t>
    </dgm:pt>
    <dgm:pt modelId="{C0BD1C3D-8E9F-451D-BE8D-F3C13A372AA8}" type="parTrans" cxnId="{F2DE2926-E88D-4AAB-B0A0-B933A14ADE30}">
      <dgm:prSet/>
      <dgm:spPr/>
      <dgm:t>
        <a:bodyPr/>
        <a:lstStyle/>
        <a:p>
          <a:endParaRPr lang="en-US"/>
        </a:p>
      </dgm:t>
    </dgm:pt>
    <dgm:pt modelId="{B45D57A5-FBFF-4FEB-A67E-386C463D74C3}" type="sibTrans" cxnId="{F2DE2926-E88D-4AAB-B0A0-B933A14ADE30}">
      <dgm:prSet/>
      <dgm:spPr/>
      <dgm:t>
        <a:bodyPr/>
        <a:lstStyle/>
        <a:p>
          <a:endParaRPr lang="en-US"/>
        </a:p>
      </dgm:t>
    </dgm:pt>
    <dgm:pt modelId="{1A8C8FEB-AA37-42BA-97A3-D7141ED71724}">
      <dgm:prSet custT="1"/>
      <dgm:spPr/>
      <dgm:t>
        <a:bodyPr/>
        <a:lstStyle/>
        <a:p>
          <a:r>
            <a:rPr lang="en-US" sz="1800" dirty="0"/>
            <a:t>Work as a crop group</a:t>
          </a:r>
        </a:p>
      </dgm:t>
    </dgm:pt>
    <dgm:pt modelId="{C58E20C4-10ED-441D-8841-362BDEAE3F48}" type="parTrans" cxnId="{B149C789-67D7-4A2C-9B63-F36EFCBE3F7D}">
      <dgm:prSet/>
      <dgm:spPr/>
      <dgm:t>
        <a:bodyPr/>
        <a:lstStyle/>
        <a:p>
          <a:endParaRPr lang="en-US"/>
        </a:p>
      </dgm:t>
    </dgm:pt>
    <dgm:pt modelId="{59F49DF9-EA8C-41FF-A198-9079FC4FD610}" type="sibTrans" cxnId="{B149C789-67D7-4A2C-9B63-F36EFCBE3F7D}">
      <dgm:prSet/>
      <dgm:spPr/>
      <dgm:t>
        <a:bodyPr/>
        <a:lstStyle/>
        <a:p>
          <a:endParaRPr lang="en-US"/>
        </a:p>
      </dgm:t>
    </dgm:pt>
    <dgm:pt modelId="{9BF59C0A-6EDA-47E8-8C9A-756282EAB7DD}">
      <dgm:prSet custT="1"/>
      <dgm:spPr/>
      <dgm:t>
        <a:bodyPr/>
        <a:lstStyle/>
        <a:p>
          <a:r>
            <a:rPr lang="en-US" sz="1800" dirty="0"/>
            <a:t>Use suggested resources</a:t>
          </a:r>
        </a:p>
      </dgm:t>
    </dgm:pt>
    <dgm:pt modelId="{81B55C18-3DCA-4E00-A63E-9EE0AE2D2561}" type="parTrans" cxnId="{F1F2E58E-CBD5-4635-944B-2BD4F88D6909}">
      <dgm:prSet/>
      <dgm:spPr/>
      <dgm:t>
        <a:bodyPr/>
        <a:lstStyle/>
        <a:p>
          <a:endParaRPr lang="en-US"/>
        </a:p>
      </dgm:t>
    </dgm:pt>
    <dgm:pt modelId="{B268990B-7047-4B97-A92D-EEAED64A24A9}" type="sibTrans" cxnId="{F1F2E58E-CBD5-4635-944B-2BD4F88D6909}">
      <dgm:prSet/>
      <dgm:spPr/>
      <dgm:t>
        <a:bodyPr/>
        <a:lstStyle/>
        <a:p>
          <a:endParaRPr lang="en-US"/>
        </a:p>
      </dgm:t>
    </dgm:pt>
    <dgm:pt modelId="{5B372338-FF79-46D7-AEB7-EF31EFEEC068}">
      <dgm:prSet custT="1"/>
      <dgm:spPr/>
      <dgm:t>
        <a:bodyPr/>
        <a:lstStyle/>
        <a:p>
          <a:r>
            <a:rPr lang="en-US" sz="1800"/>
            <a:t>8 minutes per activity</a:t>
          </a:r>
        </a:p>
      </dgm:t>
    </dgm:pt>
    <dgm:pt modelId="{4FB175E9-1E94-41C9-97D9-96CB201C8148}" type="parTrans" cxnId="{2DB017C5-C8C1-40A1-BF13-2DAB1A24E7D6}">
      <dgm:prSet/>
      <dgm:spPr/>
      <dgm:t>
        <a:bodyPr/>
        <a:lstStyle/>
        <a:p>
          <a:endParaRPr lang="en-US"/>
        </a:p>
      </dgm:t>
    </dgm:pt>
    <dgm:pt modelId="{8B69C060-5B0A-4666-B01D-99B5B9C0E2D4}" type="sibTrans" cxnId="{2DB017C5-C8C1-40A1-BF13-2DAB1A24E7D6}">
      <dgm:prSet/>
      <dgm:spPr/>
      <dgm:t>
        <a:bodyPr/>
        <a:lstStyle/>
        <a:p>
          <a:endParaRPr lang="en-US"/>
        </a:p>
      </dgm:t>
    </dgm:pt>
    <dgm:pt modelId="{8AB3E58F-D290-46A6-9315-0C00D881057B}">
      <dgm:prSet custT="1"/>
      <dgm:spPr/>
      <dgm:t>
        <a:bodyPr/>
        <a:lstStyle/>
        <a:p>
          <a:r>
            <a:rPr lang="en-US" sz="1800" dirty="0"/>
            <a:t>Rotate to next table</a:t>
          </a:r>
        </a:p>
      </dgm:t>
    </dgm:pt>
    <dgm:pt modelId="{26043767-AA40-4CB8-8FA7-E1D69894850B}" type="parTrans" cxnId="{5CC67950-0088-4AC6-8CF8-E8745C164F49}">
      <dgm:prSet/>
      <dgm:spPr/>
      <dgm:t>
        <a:bodyPr/>
        <a:lstStyle/>
        <a:p>
          <a:endParaRPr lang="en-US"/>
        </a:p>
      </dgm:t>
    </dgm:pt>
    <dgm:pt modelId="{7B62FCFD-C888-49D6-9983-A9FADE81EA14}" type="sibTrans" cxnId="{5CC67950-0088-4AC6-8CF8-E8745C164F49}">
      <dgm:prSet/>
      <dgm:spPr/>
      <dgm:t>
        <a:bodyPr/>
        <a:lstStyle/>
        <a:p>
          <a:endParaRPr lang="en-US"/>
        </a:p>
      </dgm:t>
    </dgm:pt>
    <dgm:pt modelId="{79FEF525-610B-D548-A11F-614B6166E262}" type="pres">
      <dgm:prSet presAssocID="{A324B341-5ABA-4C37-87E4-6BCE740860CE}" presName="Name0" presStyleCnt="0">
        <dgm:presLayoutVars>
          <dgm:dir/>
          <dgm:animLvl val="lvl"/>
          <dgm:resizeHandles val="exact"/>
        </dgm:presLayoutVars>
      </dgm:prSet>
      <dgm:spPr/>
    </dgm:pt>
    <dgm:pt modelId="{F951D4EA-C054-E646-AD6B-2BD39F345BE7}" type="pres">
      <dgm:prSet presAssocID="{40584286-7412-4C9F-BFC8-6A9C514924DB}" presName="boxAndChildren" presStyleCnt="0"/>
      <dgm:spPr/>
    </dgm:pt>
    <dgm:pt modelId="{BCF29F60-1FD5-BB4D-8652-388C5F129DD9}" type="pres">
      <dgm:prSet presAssocID="{40584286-7412-4C9F-BFC8-6A9C514924DB}" presName="parentTextBox" presStyleLbl="node1" presStyleIdx="0" presStyleCnt="2"/>
      <dgm:spPr/>
    </dgm:pt>
    <dgm:pt modelId="{06DAACFB-39A7-BD42-A8BF-06A557548FCB}" type="pres">
      <dgm:prSet presAssocID="{40584286-7412-4C9F-BFC8-6A9C514924DB}" presName="entireBox" presStyleLbl="node1" presStyleIdx="0" presStyleCnt="2"/>
      <dgm:spPr/>
    </dgm:pt>
    <dgm:pt modelId="{E36CE478-D9AC-C144-A2CD-76B8BE623F8F}" type="pres">
      <dgm:prSet presAssocID="{40584286-7412-4C9F-BFC8-6A9C514924DB}" presName="descendantBox" presStyleCnt="0"/>
      <dgm:spPr/>
    </dgm:pt>
    <dgm:pt modelId="{2FB8157D-D8EB-D445-9EFD-CD088046DEF2}" type="pres">
      <dgm:prSet presAssocID="{1A8C8FEB-AA37-42BA-97A3-D7141ED71724}" presName="childTextBox" presStyleLbl="fgAccFollowNode1" presStyleIdx="0" presStyleCnt="4">
        <dgm:presLayoutVars>
          <dgm:bulletEnabled val="1"/>
        </dgm:presLayoutVars>
      </dgm:prSet>
      <dgm:spPr/>
    </dgm:pt>
    <dgm:pt modelId="{6F9C46C7-6D97-9147-9063-FF5CA7574612}" type="pres">
      <dgm:prSet presAssocID="{9BF59C0A-6EDA-47E8-8C9A-756282EAB7DD}" presName="childTextBox" presStyleLbl="fgAccFollowNode1" presStyleIdx="1" presStyleCnt="4">
        <dgm:presLayoutVars>
          <dgm:bulletEnabled val="1"/>
        </dgm:presLayoutVars>
      </dgm:prSet>
      <dgm:spPr/>
    </dgm:pt>
    <dgm:pt modelId="{9EA24E18-ACCF-0443-9B68-AD01EEDF3452}" type="pres">
      <dgm:prSet presAssocID="{5B372338-FF79-46D7-AEB7-EF31EFEEC068}" presName="childTextBox" presStyleLbl="fgAccFollowNode1" presStyleIdx="2" presStyleCnt="4">
        <dgm:presLayoutVars>
          <dgm:bulletEnabled val="1"/>
        </dgm:presLayoutVars>
      </dgm:prSet>
      <dgm:spPr/>
    </dgm:pt>
    <dgm:pt modelId="{324A3145-66C6-7742-8288-23A1BC34F991}" type="pres">
      <dgm:prSet presAssocID="{8AB3E58F-D290-46A6-9315-0C00D881057B}" presName="childTextBox" presStyleLbl="fgAccFollowNode1" presStyleIdx="3" presStyleCnt="4">
        <dgm:presLayoutVars>
          <dgm:bulletEnabled val="1"/>
        </dgm:presLayoutVars>
      </dgm:prSet>
      <dgm:spPr/>
    </dgm:pt>
    <dgm:pt modelId="{04F70372-9692-8645-8C1A-98272EF68F42}" type="pres">
      <dgm:prSet presAssocID="{FAB3FB62-B4FE-4FD1-B750-DF6802907E6A}" presName="sp" presStyleCnt="0"/>
      <dgm:spPr/>
    </dgm:pt>
    <dgm:pt modelId="{839BA92E-5B7B-3E4D-BF4B-21999AA822E1}" type="pres">
      <dgm:prSet presAssocID="{677CF517-0F3B-4EBB-914E-D8344637E155}" presName="arrowAndChildren" presStyleCnt="0"/>
      <dgm:spPr/>
    </dgm:pt>
    <dgm:pt modelId="{420C774C-35D7-024E-B5AB-7162A9B6AA8B}" type="pres">
      <dgm:prSet presAssocID="{677CF517-0F3B-4EBB-914E-D8344637E155}" presName="parentTextArrow" presStyleLbl="node1" presStyleIdx="1" presStyleCnt="2" custScaleY="45921"/>
      <dgm:spPr/>
    </dgm:pt>
  </dgm:ptLst>
  <dgm:cxnLst>
    <dgm:cxn modelId="{4511461A-9668-1A4C-92D8-274D820BD626}" type="presOf" srcId="{8AB3E58F-D290-46A6-9315-0C00D881057B}" destId="{324A3145-66C6-7742-8288-23A1BC34F991}" srcOrd="0" destOrd="0" presId="urn:microsoft.com/office/officeart/2005/8/layout/process4"/>
    <dgm:cxn modelId="{42FE5A23-09FB-EB48-92E6-9DAF2EF350CF}" type="presOf" srcId="{40584286-7412-4C9F-BFC8-6A9C514924DB}" destId="{BCF29F60-1FD5-BB4D-8652-388C5F129DD9}" srcOrd="0" destOrd="0" presId="urn:microsoft.com/office/officeart/2005/8/layout/process4"/>
    <dgm:cxn modelId="{F2DE2926-E88D-4AAB-B0A0-B933A14ADE30}" srcId="{A324B341-5ABA-4C37-87E4-6BCE740860CE}" destId="{40584286-7412-4C9F-BFC8-6A9C514924DB}" srcOrd="1" destOrd="0" parTransId="{C0BD1C3D-8E9F-451D-BE8D-F3C13A372AA8}" sibTransId="{B45D57A5-FBFF-4FEB-A67E-386C463D74C3}"/>
    <dgm:cxn modelId="{61728E40-7CF3-9344-ADF0-934B4E9A5895}" type="presOf" srcId="{5B372338-FF79-46D7-AEB7-EF31EFEEC068}" destId="{9EA24E18-ACCF-0443-9B68-AD01EEDF3452}" srcOrd="0" destOrd="0" presId="urn:microsoft.com/office/officeart/2005/8/layout/process4"/>
    <dgm:cxn modelId="{5CC67950-0088-4AC6-8CF8-E8745C164F49}" srcId="{40584286-7412-4C9F-BFC8-6A9C514924DB}" destId="{8AB3E58F-D290-46A6-9315-0C00D881057B}" srcOrd="3" destOrd="0" parTransId="{26043767-AA40-4CB8-8FA7-E1D69894850B}" sibTransId="{7B62FCFD-C888-49D6-9983-A9FADE81EA14}"/>
    <dgm:cxn modelId="{85AE9865-FA85-AE40-BE29-BB448C318164}" type="presOf" srcId="{1A8C8FEB-AA37-42BA-97A3-D7141ED71724}" destId="{2FB8157D-D8EB-D445-9EFD-CD088046DEF2}" srcOrd="0" destOrd="0" presId="urn:microsoft.com/office/officeart/2005/8/layout/process4"/>
    <dgm:cxn modelId="{8B574970-72A0-D34B-94CE-8DFC59816CD3}" type="presOf" srcId="{40584286-7412-4C9F-BFC8-6A9C514924DB}" destId="{06DAACFB-39A7-BD42-A8BF-06A557548FCB}" srcOrd="1" destOrd="0" presId="urn:microsoft.com/office/officeart/2005/8/layout/process4"/>
    <dgm:cxn modelId="{B149C789-67D7-4A2C-9B63-F36EFCBE3F7D}" srcId="{40584286-7412-4C9F-BFC8-6A9C514924DB}" destId="{1A8C8FEB-AA37-42BA-97A3-D7141ED71724}" srcOrd="0" destOrd="0" parTransId="{C58E20C4-10ED-441D-8841-362BDEAE3F48}" sibTransId="{59F49DF9-EA8C-41FF-A198-9079FC4FD610}"/>
    <dgm:cxn modelId="{F1F2E58E-CBD5-4635-944B-2BD4F88D6909}" srcId="{40584286-7412-4C9F-BFC8-6A9C514924DB}" destId="{9BF59C0A-6EDA-47E8-8C9A-756282EAB7DD}" srcOrd="1" destOrd="0" parTransId="{81B55C18-3DCA-4E00-A63E-9EE0AE2D2561}" sibTransId="{B268990B-7047-4B97-A92D-EEAED64A24A9}"/>
    <dgm:cxn modelId="{D67BDF9B-B068-CC46-B2A7-28F896DD674B}" type="presOf" srcId="{A324B341-5ABA-4C37-87E4-6BCE740860CE}" destId="{79FEF525-610B-D548-A11F-614B6166E262}" srcOrd="0" destOrd="0" presId="urn:microsoft.com/office/officeart/2005/8/layout/process4"/>
    <dgm:cxn modelId="{2FBDD8A7-4BEB-6449-8668-8E847A773A33}" type="presOf" srcId="{9BF59C0A-6EDA-47E8-8C9A-756282EAB7DD}" destId="{6F9C46C7-6D97-9147-9063-FF5CA7574612}" srcOrd="0" destOrd="0" presId="urn:microsoft.com/office/officeart/2005/8/layout/process4"/>
    <dgm:cxn modelId="{2DB017C5-C8C1-40A1-BF13-2DAB1A24E7D6}" srcId="{40584286-7412-4C9F-BFC8-6A9C514924DB}" destId="{5B372338-FF79-46D7-AEB7-EF31EFEEC068}" srcOrd="2" destOrd="0" parTransId="{4FB175E9-1E94-41C9-97D9-96CB201C8148}" sibTransId="{8B69C060-5B0A-4666-B01D-99B5B9C0E2D4}"/>
    <dgm:cxn modelId="{919158D2-9D5F-4484-BEBB-5561986F7E1B}" srcId="{A324B341-5ABA-4C37-87E4-6BCE740860CE}" destId="{677CF517-0F3B-4EBB-914E-D8344637E155}" srcOrd="0" destOrd="0" parTransId="{F80C5F71-668A-47A4-9F97-38A2C7D5B74B}" sibTransId="{FAB3FB62-B4FE-4FD1-B750-DF6802907E6A}"/>
    <dgm:cxn modelId="{4CAE82D4-DB83-3E4A-88BD-CB62E9F5E5B0}" type="presOf" srcId="{677CF517-0F3B-4EBB-914E-D8344637E155}" destId="{420C774C-35D7-024E-B5AB-7162A9B6AA8B}" srcOrd="0" destOrd="0" presId="urn:microsoft.com/office/officeart/2005/8/layout/process4"/>
    <dgm:cxn modelId="{EE5C5A2C-6FCC-E64C-A65F-1AD12400992F}" type="presParOf" srcId="{79FEF525-610B-D548-A11F-614B6166E262}" destId="{F951D4EA-C054-E646-AD6B-2BD39F345BE7}" srcOrd="0" destOrd="0" presId="urn:microsoft.com/office/officeart/2005/8/layout/process4"/>
    <dgm:cxn modelId="{763928FE-1BE5-1A4A-9799-04DEC1433C43}" type="presParOf" srcId="{F951D4EA-C054-E646-AD6B-2BD39F345BE7}" destId="{BCF29F60-1FD5-BB4D-8652-388C5F129DD9}" srcOrd="0" destOrd="0" presId="urn:microsoft.com/office/officeart/2005/8/layout/process4"/>
    <dgm:cxn modelId="{4CC4BB9E-4392-1244-B5E1-978F2764CCC2}" type="presParOf" srcId="{F951D4EA-C054-E646-AD6B-2BD39F345BE7}" destId="{06DAACFB-39A7-BD42-A8BF-06A557548FCB}" srcOrd="1" destOrd="0" presId="urn:microsoft.com/office/officeart/2005/8/layout/process4"/>
    <dgm:cxn modelId="{9B186570-2BE8-564C-BEFE-B1792F6AE5C0}" type="presParOf" srcId="{F951D4EA-C054-E646-AD6B-2BD39F345BE7}" destId="{E36CE478-D9AC-C144-A2CD-76B8BE623F8F}" srcOrd="2" destOrd="0" presId="urn:microsoft.com/office/officeart/2005/8/layout/process4"/>
    <dgm:cxn modelId="{AA9C7995-95E4-E245-BD07-637ACCB55F25}" type="presParOf" srcId="{E36CE478-D9AC-C144-A2CD-76B8BE623F8F}" destId="{2FB8157D-D8EB-D445-9EFD-CD088046DEF2}" srcOrd="0" destOrd="0" presId="urn:microsoft.com/office/officeart/2005/8/layout/process4"/>
    <dgm:cxn modelId="{0A74C741-2659-3343-BA07-D0883A3A223E}" type="presParOf" srcId="{E36CE478-D9AC-C144-A2CD-76B8BE623F8F}" destId="{6F9C46C7-6D97-9147-9063-FF5CA7574612}" srcOrd="1" destOrd="0" presId="urn:microsoft.com/office/officeart/2005/8/layout/process4"/>
    <dgm:cxn modelId="{FE58AF09-6CE7-E847-BCB3-BDDB76C21B15}" type="presParOf" srcId="{E36CE478-D9AC-C144-A2CD-76B8BE623F8F}" destId="{9EA24E18-ACCF-0443-9B68-AD01EEDF3452}" srcOrd="2" destOrd="0" presId="urn:microsoft.com/office/officeart/2005/8/layout/process4"/>
    <dgm:cxn modelId="{EF96CB1A-D7FA-B14D-8286-52C59E21CCC3}" type="presParOf" srcId="{E36CE478-D9AC-C144-A2CD-76B8BE623F8F}" destId="{324A3145-66C6-7742-8288-23A1BC34F991}" srcOrd="3" destOrd="0" presId="urn:microsoft.com/office/officeart/2005/8/layout/process4"/>
    <dgm:cxn modelId="{27F7AC69-1737-F946-9974-CA8BEC84F40C}" type="presParOf" srcId="{79FEF525-610B-D548-A11F-614B6166E262}" destId="{04F70372-9692-8645-8C1A-98272EF68F42}" srcOrd="1" destOrd="0" presId="urn:microsoft.com/office/officeart/2005/8/layout/process4"/>
    <dgm:cxn modelId="{2C14338A-35DA-C54E-93D3-6BFB3768F07F}" type="presParOf" srcId="{79FEF525-610B-D548-A11F-614B6166E262}" destId="{839BA92E-5B7B-3E4D-BF4B-21999AA822E1}" srcOrd="2" destOrd="0" presId="urn:microsoft.com/office/officeart/2005/8/layout/process4"/>
    <dgm:cxn modelId="{F6A8E09F-A469-2849-AA09-63E9E2B281A3}" type="presParOf" srcId="{839BA92E-5B7B-3E4D-BF4B-21999AA822E1}" destId="{420C774C-35D7-024E-B5AB-7162A9B6AA8B}"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C7783C-9F93-455E-B3B3-6A8F4B705066}">
      <dsp:nvSpPr>
        <dsp:cNvPr id="0" name=""/>
        <dsp:cNvSpPr/>
      </dsp:nvSpPr>
      <dsp:spPr>
        <a:xfrm>
          <a:off x="0" y="642"/>
          <a:ext cx="6832212" cy="150385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A1A6B4-6F49-44AE-8E15-7C80D62DE88E}">
      <dsp:nvSpPr>
        <dsp:cNvPr id="0" name=""/>
        <dsp:cNvSpPr/>
      </dsp:nvSpPr>
      <dsp:spPr>
        <a:xfrm>
          <a:off x="454916" y="339010"/>
          <a:ext cx="827120" cy="82712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F024331-77D7-4E6A-B851-4A488BE4D1C3}">
      <dsp:nvSpPr>
        <dsp:cNvPr id="0" name=""/>
        <dsp:cNvSpPr/>
      </dsp:nvSpPr>
      <dsp:spPr>
        <a:xfrm>
          <a:off x="1736952" y="642"/>
          <a:ext cx="5095259" cy="1503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158" tIns="159158" rIns="159158" bIns="159158" numCol="1" spcCol="1270" anchor="ctr" anchorCtr="0">
          <a:noAutofit/>
        </a:bodyPr>
        <a:lstStyle/>
        <a:p>
          <a:pPr marL="0" lvl="0" indent="0" algn="l" defTabSz="1111250">
            <a:lnSpc>
              <a:spcPct val="100000"/>
            </a:lnSpc>
            <a:spcBef>
              <a:spcPct val="0"/>
            </a:spcBef>
            <a:spcAft>
              <a:spcPct val="35000"/>
            </a:spcAft>
            <a:buNone/>
          </a:pPr>
          <a:r>
            <a:rPr lang="en-US" sz="2500" kern="1200"/>
            <a:t>Insect Identification</a:t>
          </a:r>
        </a:p>
      </dsp:txBody>
      <dsp:txXfrm>
        <a:off x="1736952" y="642"/>
        <a:ext cx="5095259" cy="1503855"/>
      </dsp:txXfrm>
    </dsp:sp>
    <dsp:sp modelId="{150C53D7-64D5-4164-81CE-30B319411130}">
      <dsp:nvSpPr>
        <dsp:cNvPr id="0" name=""/>
        <dsp:cNvSpPr/>
      </dsp:nvSpPr>
      <dsp:spPr>
        <a:xfrm>
          <a:off x="0" y="1880461"/>
          <a:ext cx="6832212" cy="150385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F10C49-F7B9-4C33-BE73-AB8C5B038C69}">
      <dsp:nvSpPr>
        <dsp:cNvPr id="0" name=""/>
        <dsp:cNvSpPr/>
      </dsp:nvSpPr>
      <dsp:spPr>
        <a:xfrm>
          <a:off x="454916" y="2218829"/>
          <a:ext cx="827120" cy="82712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3C2CF9C-BC4B-4BC6-BF68-6BF508F22515}">
      <dsp:nvSpPr>
        <dsp:cNvPr id="0" name=""/>
        <dsp:cNvSpPr/>
      </dsp:nvSpPr>
      <dsp:spPr>
        <a:xfrm>
          <a:off x="1736952" y="1880461"/>
          <a:ext cx="5095259" cy="1503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158" tIns="159158" rIns="159158" bIns="159158" numCol="1" spcCol="1270" anchor="ctr" anchorCtr="0">
          <a:noAutofit/>
        </a:bodyPr>
        <a:lstStyle/>
        <a:p>
          <a:pPr marL="0" lvl="0" indent="0" algn="l" defTabSz="1111250">
            <a:lnSpc>
              <a:spcPct val="100000"/>
            </a:lnSpc>
            <a:spcBef>
              <a:spcPct val="0"/>
            </a:spcBef>
            <a:spcAft>
              <a:spcPct val="35000"/>
            </a:spcAft>
            <a:buNone/>
          </a:pPr>
          <a:r>
            <a:rPr lang="en-US" sz="2500" kern="1200"/>
            <a:t>Diagnosing Damage from Insect Pests</a:t>
          </a:r>
        </a:p>
      </dsp:txBody>
      <dsp:txXfrm>
        <a:off x="1736952" y="1880461"/>
        <a:ext cx="5095259" cy="1503855"/>
      </dsp:txXfrm>
    </dsp:sp>
    <dsp:sp modelId="{FA2D3F0F-88CB-45BD-87E2-FB1176CABFEF}">
      <dsp:nvSpPr>
        <dsp:cNvPr id="0" name=""/>
        <dsp:cNvSpPr/>
      </dsp:nvSpPr>
      <dsp:spPr>
        <a:xfrm>
          <a:off x="0" y="3760280"/>
          <a:ext cx="6832212" cy="150385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383EDC-4DBE-4D80-ABCD-9A12BDAD42E9}">
      <dsp:nvSpPr>
        <dsp:cNvPr id="0" name=""/>
        <dsp:cNvSpPr/>
      </dsp:nvSpPr>
      <dsp:spPr>
        <a:xfrm>
          <a:off x="454916" y="4098648"/>
          <a:ext cx="827120" cy="8271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A2F751D-9BD5-41D2-8272-C9EF5EDD5CAF}">
      <dsp:nvSpPr>
        <dsp:cNvPr id="0" name=""/>
        <dsp:cNvSpPr/>
      </dsp:nvSpPr>
      <dsp:spPr>
        <a:xfrm>
          <a:off x="1736952" y="3760280"/>
          <a:ext cx="5095259" cy="1503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158" tIns="159158" rIns="159158" bIns="159158" numCol="1" spcCol="1270" anchor="ctr" anchorCtr="0">
          <a:noAutofit/>
        </a:bodyPr>
        <a:lstStyle/>
        <a:p>
          <a:pPr marL="0" lvl="0" indent="0" algn="l" defTabSz="1111250">
            <a:lnSpc>
              <a:spcPct val="100000"/>
            </a:lnSpc>
            <a:spcBef>
              <a:spcPct val="0"/>
            </a:spcBef>
            <a:spcAft>
              <a:spcPct val="35000"/>
            </a:spcAft>
            <a:buNone/>
          </a:pPr>
          <a:r>
            <a:rPr lang="en-US" sz="2500" kern="1200"/>
            <a:t>Integrated Pest Management for Insects</a:t>
          </a:r>
        </a:p>
      </dsp:txBody>
      <dsp:txXfrm>
        <a:off x="1736952" y="3760280"/>
        <a:ext cx="5095259" cy="15038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0746C3-0C0D-EC49-9381-88892E3E7EB6}">
      <dsp:nvSpPr>
        <dsp:cNvPr id="0" name=""/>
        <dsp:cNvSpPr/>
      </dsp:nvSpPr>
      <dsp:spPr>
        <a:xfrm>
          <a:off x="230586" y="857824"/>
          <a:ext cx="1563022" cy="1563022"/>
        </a:xfrm>
        <a:prstGeom prst="ellipse">
          <a:avLst/>
        </a:prstGeom>
        <a:blipFill rotWithShape="0">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459485" y="1086723"/>
        <a:ext cx="1105224" cy="1105224"/>
      </dsp:txXfrm>
    </dsp:sp>
    <dsp:sp modelId="{C1BC74A9-C336-8448-B3C1-C7B256C77EC2}">
      <dsp:nvSpPr>
        <dsp:cNvPr id="0" name=""/>
        <dsp:cNvSpPr/>
      </dsp:nvSpPr>
      <dsp:spPr>
        <a:xfrm rot="21600000">
          <a:off x="1987047" y="1369851"/>
          <a:ext cx="466043" cy="527519"/>
        </a:xfrm>
        <a:prstGeom prst="rightArrow">
          <a:avLst>
            <a:gd name="adj1" fmla="val 60000"/>
            <a:gd name="adj2" fmla="val 50000"/>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rot="-21600000">
        <a:off x="1987047" y="1475355"/>
        <a:ext cx="326230" cy="316511"/>
      </dsp:txXfrm>
    </dsp:sp>
    <dsp:sp modelId="{C80DF4AB-22DE-F240-AB90-3B4C2575F6C8}">
      <dsp:nvSpPr>
        <dsp:cNvPr id="0" name=""/>
        <dsp:cNvSpPr/>
      </dsp:nvSpPr>
      <dsp:spPr>
        <a:xfrm>
          <a:off x="2672908" y="846251"/>
          <a:ext cx="1563022" cy="1563022"/>
        </a:xfrm>
        <a:prstGeom prst="ellipse">
          <a:avLst/>
        </a:prstGeom>
        <a:blipFill rotWithShape="0">
          <a:blip xmlns:r="http://schemas.openxmlformats.org/officeDocument/2006/relationships" r:embed="rId2">
            <a:extLst>
              <a:ext uri="{28A0092B-C50C-407E-A947-70E740481C1C}">
                <a14:useLocalDpi xmlns:a14="http://schemas.microsoft.com/office/drawing/2010/main" val="0"/>
              </a:ext>
            </a:extLst>
          </a:blip>
          <a:srcRect/>
          <a:stretch>
            <a:fillRect l="-26000" r="-26000"/>
          </a:stretch>
        </a:blip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2901807" y="1075150"/>
        <a:ext cx="1105224" cy="1105224"/>
      </dsp:txXfrm>
    </dsp:sp>
    <dsp:sp modelId="{E9BD4953-128D-1E49-AD0C-1294B03C37D5}">
      <dsp:nvSpPr>
        <dsp:cNvPr id="0" name=""/>
        <dsp:cNvSpPr/>
      </dsp:nvSpPr>
      <dsp:spPr>
        <a:xfrm rot="5353428">
          <a:off x="3303403" y="2455029"/>
          <a:ext cx="338398" cy="527519"/>
        </a:xfrm>
        <a:prstGeom prst="rightArrow">
          <a:avLst>
            <a:gd name="adj1" fmla="val 60000"/>
            <a:gd name="adj2" fmla="val 50000"/>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3353475" y="2509778"/>
        <a:ext cx="236879" cy="316511"/>
      </dsp:txXfrm>
    </dsp:sp>
    <dsp:sp modelId="{1EFBDAC4-A840-004D-9F60-C6A0C0C0F8B8}">
      <dsp:nvSpPr>
        <dsp:cNvPr id="0" name=""/>
        <dsp:cNvSpPr/>
      </dsp:nvSpPr>
      <dsp:spPr>
        <a:xfrm>
          <a:off x="2709594" y="3047456"/>
          <a:ext cx="1563022" cy="1563022"/>
        </a:xfrm>
        <a:prstGeom prst="ellipse">
          <a:avLst/>
        </a:prstGeom>
        <a:blipFill rotWithShape="0">
          <a:blip xmlns:r="http://schemas.openxmlformats.org/officeDocument/2006/relationships" r:embed="rId3">
            <a:extLst>
              <a:ext uri="{28A0092B-C50C-407E-A947-70E740481C1C}">
                <a14:useLocalDpi xmlns:a14="http://schemas.microsoft.com/office/drawing/2010/main" val="0"/>
              </a:ext>
            </a:extLst>
          </a:blip>
          <a:srcRect/>
          <a:stretch>
            <a:fillRect l="-26000" r="-26000"/>
          </a:stretch>
        </a:blip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2938493" y="3276355"/>
        <a:ext cx="1105224" cy="1105224"/>
      </dsp:txXfrm>
    </dsp:sp>
    <dsp:sp modelId="{F96FC567-49A4-A042-8251-1479E9C99F44}">
      <dsp:nvSpPr>
        <dsp:cNvPr id="0" name=""/>
        <dsp:cNvSpPr/>
      </dsp:nvSpPr>
      <dsp:spPr>
        <a:xfrm rot="10786002">
          <a:off x="2010540" y="3565207"/>
          <a:ext cx="493997" cy="527519"/>
        </a:xfrm>
        <a:prstGeom prst="rightArrow">
          <a:avLst>
            <a:gd name="adj1" fmla="val 60000"/>
            <a:gd name="adj2" fmla="val 50000"/>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rot="10800000">
        <a:off x="2158738" y="3670409"/>
        <a:ext cx="345798" cy="316511"/>
      </dsp:txXfrm>
    </dsp:sp>
    <dsp:sp modelId="{5E137902-2291-F940-8D00-9FE9A9B0F0B2}">
      <dsp:nvSpPr>
        <dsp:cNvPr id="0" name=""/>
        <dsp:cNvSpPr/>
      </dsp:nvSpPr>
      <dsp:spPr>
        <a:xfrm>
          <a:off x="214500" y="3047457"/>
          <a:ext cx="1563022" cy="1563022"/>
        </a:xfrm>
        <a:prstGeom prst="ellipse">
          <a:avLst/>
        </a:prstGeom>
        <a:blipFill rotWithShape="0">
          <a:blip xmlns:r="http://schemas.openxmlformats.org/officeDocument/2006/relationships" r:embed="rId4">
            <a:extLst>
              <a:ext uri="{28A0092B-C50C-407E-A947-70E740481C1C}">
                <a14:useLocalDpi xmlns:a14="http://schemas.microsoft.com/office/drawing/2010/main" val="0"/>
              </a:ext>
            </a:extLst>
          </a:blip>
          <a:srcRect/>
          <a:stretch>
            <a:fillRect l="-26000" r="-26000"/>
          </a:stretch>
        </a:blip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443399" y="3276356"/>
        <a:ext cx="1105224" cy="1105224"/>
      </dsp:txXfrm>
    </dsp:sp>
    <dsp:sp modelId="{4C221291-072A-F94D-A846-DA3D02C883F7}">
      <dsp:nvSpPr>
        <dsp:cNvPr id="0" name=""/>
        <dsp:cNvSpPr/>
      </dsp:nvSpPr>
      <dsp:spPr>
        <a:xfrm rot="16080903">
          <a:off x="837918" y="2479791"/>
          <a:ext cx="332134" cy="527519"/>
        </a:xfrm>
        <a:prstGeom prst="rightArrow">
          <a:avLst>
            <a:gd name="adj1" fmla="val 60000"/>
            <a:gd name="adj2" fmla="val 50000"/>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889464" y="2635085"/>
        <a:ext cx="232494" cy="3165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E9E7C7-5E49-E04A-A132-4A22DFC38161}">
      <dsp:nvSpPr>
        <dsp:cNvPr id="0" name=""/>
        <dsp:cNvSpPr/>
      </dsp:nvSpPr>
      <dsp:spPr>
        <a:xfrm>
          <a:off x="1087430" y="16890"/>
          <a:ext cx="1486728" cy="1486728"/>
        </a:xfrm>
        <a:prstGeom prst="ellipse">
          <a:avLst/>
        </a:prstGeom>
        <a:blipFill rotWithShape="0">
          <a:blip xmlns:r="http://schemas.openxmlformats.org/officeDocument/2006/relationships" r:embed="rId1"/>
          <a:srcRect/>
          <a:stretch>
            <a:fillRect l="-6000" r="-6000"/>
          </a:stretch>
        </a:blip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2800350">
            <a:lnSpc>
              <a:spcPct val="90000"/>
            </a:lnSpc>
            <a:spcBef>
              <a:spcPct val="0"/>
            </a:spcBef>
            <a:spcAft>
              <a:spcPct val="35000"/>
            </a:spcAft>
            <a:buNone/>
          </a:pPr>
          <a:endParaRPr lang="en-US" sz="6300" kern="1200" dirty="0"/>
        </a:p>
      </dsp:txBody>
      <dsp:txXfrm>
        <a:off x="1305156" y="234616"/>
        <a:ext cx="1051276" cy="1051276"/>
      </dsp:txXfrm>
    </dsp:sp>
    <dsp:sp modelId="{907169F2-0A02-9F4B-AC21-C4F304387582}">
      <dsp:nvSpPr>
        <dsp:cNvPr id="0" name=""/>
        <dsp:cNvSpPr/>
      </dsp:nvSpPr>
      <dsp:spPr>
        <a:xfrm rot="3540438">
          <a:off x="2249748" y="1455484"/>
          <a:ext cx="393752" cy="501771"/>
        </a:xfrm>
        <a:prstGeom prst="rightArrow">
          <a:avLst>
            <a:gd name="adj1" fmla="val 60000"/>
            <a:gd name="adj2" fmla="val 50000"/>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2278398" y="1505207"/>
        <a:ext cx="275626" cy="301063"/>
      </dsp:txXfrm>
    </dsp:sp>
    <dsp:sp modelId="{2678D764-8FB6-C64C-AA1C-C3B4FC7C329D}">
      <dsp:nvSpPr>
        <dsp:cNvPr id="0" name=""/>
        <dsp:cNvSpPr/>
      </dsp:nvSpPr>
      <dsp:spPr>
        <a:xfrm>
          <a:off x="2235546" y="1928226"/>
          <a:ext cx="1486728" cy="1486728"/>
        </a:xfrm>
        <a:prstGeom prst="ellipse">
          <a:avLst/>
        </a:prstGeom>
        <a:blipFill rotWithShape="0">
          <a:blip xmlns:r="http://schemas.openxmlformats.org/officeDocument/2006/relationships" r:embed="rId2"/>
          <a:srcRect/>
          <a:stretch>
            <a:fillRect l="-13000" r="-13000"/>
          </a:stretch>
        </a:blip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2800350">
            <a:lnSpc>
              <a:spcPct val="90000"/>
            </a:lnSpc>
            <a:spcBef>
              <a:spcPct val="0"/>
            </a:spcBef>
            <a:spcAft>
              <a:spcPct val="35000"/>
            </a:spcAft>
            <a:buNone/>
          </a:pPr>
          <a:endParaRPr lang="en-US" sz="6300" kern="1200" dirty="0"/>
        </a:p>
      </dsp:txBody>
      <dsp:txXfrm>
        <a:off x="2453272" y="2145952"/>
        <a:ext cx="1051276" cy="1051276"/>
      </dsp:txXfrm>
    </dsp:sp>
    <dsp:sp modelId="{C8A1F185-75F4-3748-BCCF-2DEFC066D584}">
      <dsp:nvSpPr>
        <dsp:cNvPr id="0" name=""/>
        <dsp:cNvSpPr/>
      </dsp:nvSpPr>
      <dsp:spPr>
        <a:xfrm rot="10753381">
          <a:off x="1673880" y="2435711"/>
          <a:ext cx="396981" cy="501771"/>
        </a:xfrm>
        <a:prstGeom prst="rightArrow">
          <a:avLst>
            <a:gd name="adj1" fmla="val 60000"/>
            <a:gd name="adj2" fmla="val 50000"/>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rot="10800000">
        <a:off x="1792969" y="2535258"/>
        <a:ext cx="277887" cy="301063"/>
      </dsp:txXfrm>
    </dsp:sp>
    <dsp:sp modelId="{992C3FB8-6448-C64D-951C-30F1CAE97462}">
      <dsp:nvSpPr>
        <dsp:cNvPr id="0" name=""/>
        <dsp:cNvSpPr/>
      </dsp:nvSpPr>
      <dsp:spPr>
        <a:xfrm>
          <a:off x="0" y="1958543"/>
          <a:ext cx="1486728" cy="1486728"/>
        </a:xfrm>
        <a:prstGeom prst="ellipse">
          <a:avLst/>
        </a:prstGeom>
        <a:blipFill rotWithShape="0">
          <a:blip xmlns:r="http://schemas.openxmlformats.org/officeDocument/2006/relationships" r:embed="rId3"/>
          <a:srcRect/>
          <a:stretch>
            <a:fillRect l="-2000" r="-2000"/>
          </a:stretch>
        </a:blip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2800350">
            <a:lnSpc>
              <a:spcPct val="90000"/>
            </a:lnSpc>
            <a:spcBef>
              <a:spcPct val="0"/>
            </a:spcBef>
            <a:spcAft>
              <a:spcPct val="35000"/>
            </a:spcAft>
            <a:buNone/>
          </a:pPr>
          <a:endParaRPr lang="en-US" sz="6300" kern="1200" dirty="0"/>
        </a:p>
      </dsp:txBody>
      <dsp:txXfrm>
        <a:off x="217726" y="2176269"/>
        <a:ext cx="1051276" cy="1051276"/>
      </dsp:txXfrm>
    </dsp:sp>
    <dsp:sp modelId="{EBBE589E-521E-4948-AD76-0325CF4DFD6B}">
      <dsp:nvSpPr>
        <dsp:cNvPr id="0" name=""/>
        <dsp:cNvSpPr/>
      </dsp:nvSpPr>
      <dsp:spPr>
        <a:xfrm rot="17955071">
          <a:off x="1059632" y="1489863"/>
          <a:ext cx="391509" cy="501771"/>
        </a:xfrm>
        <a:prstGeom prst="rightArrow">
          <a:avLst>
            <a:gd name="adj1" fmla="val 60000"/>
            <a:gd name="adj2" fmla="val 50000"/>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1089662" y="1641455"/>
        <a:ext cx="274056" cy="3010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2D3F64-FA1A-734D-A58D-32D2B7DB7EC9}">
      <dsp:nvSpPr>
        <dsp:cNvPr id="0" name=""/>
        <dsp:cNvSpPr/>
      </dsp:nvSpPr>
      <dsp:spPr>
        <a:xfrm>
          <a:off x="3643" y="544771"/>
          <a:ext cx="1972613" cy="1183568"/>
        </a:xfrm>
        <a:prstGeom prst="rect">
          <a:avLst/>
        </a:prstGeom>
        <a:gradFill rotWithShape="1">
          <a:gsLst>
            <a:gs pos="0">
              <a:schemeClr val="accent6">
                <a:tint val="96000"/>
                <a:lumMod val="104000"/>
              </a:schemeClr>
            </a:gs>
            <a:gs pos="100000">
              <a:schemeClr val="accent6">
                <a:shade val="98000"/>
                <a:lumMod val="94000"/>
              </a:schemeClr>
            </a:gs>
          </a:gsLst>
          <a:lin ang="5400000" scaled="0"/>
        </a:gradFill>
        <a:ln w="9525" cap="rnd" cmpd="sng" algn="ctr">
          <a:solidFill>
            <a:schemeClr val="accent6">
              <a:shade val="90000"/>
            </a:schemeClr>
          </a:solidFill>
          <a:prstDash val="solid"/>
        </a:ln>
        <a:effectLst>
          <a:outerShdw blurRad="38100" dist="25400" dir="5400000" rotWithShape="0">
            <a:srgbClr val="000000">
              <a:alpha val="25000"/>
            </a:srgbClr>
          </a:out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dirty="0"/>
            <a:t>Dermaptera: earwigs</a:t>
          </a:r>
        </a:p>
      </dsp:txBody>
      <dsp:txXfrm>
        <a:off x="3643" y="544771"/>
        <a:ext cx="1972613" cy="1183568"/>
      </dsp:txXfrm>
    </dsp:sp>
    <dsp:sp modelId="{5D706CA3-AE90-9846-8795-28315FC66C81}">
      <dsp:nvSpPr>
        <dsp:cNvPr id="0" name=""/>
        <dsp:cNvSpPr/>
      </dsp:nvSpPr>
      <dsp:spPr>
        <a:xfrm>
          <a:off x="2173518" y="544771"/>
          <a:ext cx="1972613" cy="1183568"/>
        </a:xfrm>
        <a:prstGeom prst="rect">
          <a:avLst/>
        </a:prstGeom>
        <a:gradFill rotWithShape="1">
          <a:gsLst>
            <a:gs pos="0">
              <a:schemeClr val="accent6">
                <a:tint val="96000"/>
                <a:lumMod val="104000"/>
              </a:schemeClr>
            </a:gs>
            <a:gs pos="100000">
              <a:schemeClr val="accent6">
                <a:shade val="98000"/>
                <a:lumMod val="94000"/>
              </a:schemeClr>
            </a:gs>
          </a:gsLst>
          <a:lin ang="5400000" scaled="0"/>
        </a:gradFill>
        <a:ln w="9525" cap="rnd" cmpd="sng" algn="ctr">
          <a:solidFill>
            <a:schemeClr val="accent6">
              <a:shade val="90000"/>
            </a:schemeClr>
          </a:solidFill>
          <a:prstDash val="solid"/>
        </a:ln>
        <a:effectLst>
          <a:outerShdw blurRad="38100" dist="25400" dir="5400000" rotWithShape="0">
            <a:srgbClr val="000000">
              <a:alpha val="25000"/>
            </a:srgbClr>
          </a:out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Orthoptera: grasshoppers, crickets</a:t>
          </a:r>
        </a:p>
      </dsp:txBody>
      <dsp:txXfrm>
        <a:off x="2173518" y="544771"/>
        <a:ext cx="1972613" cy="1183568"/>
      </dsp:txXfrm>
    </dsp:sp>
    <dsp:sp modelId="{8B91F29B-29A8-3E4B-AAF3-DE1BD8137936}">
      <dsp:nvSpPr>
        <dsp:cNvPr id="0" name=""/>
        <dsp:cNvSpPr/>
      </dsp:nvSpPr>
      <dsp:spPr>
        <a:xfrm>
          <a:off x="4343393" y="544771"/>
          <a:ext cx="1972613" cy="1183568"/>
        </a:xfrm>
        <a:prstGeom prst="rect">
          <a:avLst/>
        </a:prstGeom>
        <a:gradFill rotWithShape="1">
          <a:gsLst>
            <a:gs pos="0">
              <a:schemeClr val="accent6">
                <a:tint val="96000"/>
                <a:lumMod val="104000"/>
              </a:schemeClr>
            </a:gs>
            <a:gs pos="100000">
              <a:schemeClr val="accent6">
                <a:shade val="98000"/>
                <a:lumMod val="94000"/>
              </a:schemeClr>
            </a:gs>
          </a:gsLst>
          <a:lin ang="5400000" scaled="0"/>
        </a:gradFill>
        <a:ln w="9525" cap="rnd" cmpd="sng" algn="ctr">
          <a:solidFill>
            <a:schemeClr val="accent6">
              <a:shade val="90000"/>
            </a:schemeClr>
          </a:solidFill>
          <a:prstDash val="solid"/>
        </a:ln>
        <a:effectLst>
          <a:outerShdw blurRad="38100" dist="25400" dir="5400000" rotWithShape="0">
            <a:srgbClr val="000000">
              <a:alpha val="25000"/>
            </a:srgbClr>
          </a:out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Blattodea: cockroaches, termites</a:t>
          </a:r>
        </a:p>
      </dsp:txBody>
      <dsp:txXfrm>
        <a:off x="4343393" y="544771"/>
        <a:ext cx="1972613" cy="1183568"/>
      </dsp:txXfrm>
    </dsp:sp>
    <dsp:sp modelId="{DDE34B77-B69F-5A43-AC3C-C8FDA27E4EF7}">
      <dsp:nvSpPr>
        <dsp:cNvPr id="0" name=""/>
        <dsp:cNvSpPr/>
      </dsp:nvSpPr>
      <dsp:spPr>
        <a:xfrm>
          <a:off x="6513268" y="544771"/>
          <a:ext cx="1972613" cy="1183568"/>
        </a:xfrm>
        <a:prstGeom prst="rect">
          <a:avLst/>
        </a:prstGeom>
        <a:gradFill rotWithShape="1">
          <a:gsLst>
            <a:gs pos="0">
              <a:schemeClr val="accent6">
                <a:tint val="96000"/>
                <a:lumMod val="104000"/>
              </a:schemeClr>
            </a:gs>
            <a:gs pos="100000">
              <a:schemeClr val="accent6">
                <a:shade val="98000"/>
                <a:lumMod val="94000"/>
              </a:schemeClr>
            </a:gs>
          </a:gsLst>
          <a:lin ang="5400000" scaled="0"/>
        </a:gradFill>
        <a:ln w="9525" cap="rnd" cmpd="sng" algn="ctr">
          <a:solidFill>
            <a:schemeClr val="accent6">
              <a:shade val="90000"/>
            </a:schemeClr>
          </a:solidFill>
          <a:prstDash val="solid"/>
        </a:ln>
        <a:effectLst>
          <a:outerShdw blurRad="38100" dist="25400" dir="5400000" rotWithShape="0">
            <a:srgbClr val="000000">
              <a:alpha val="25000"/>
            </a:srgbClr>
          </a:out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Thysanoptera: </a:t>
          </a:r>
          <a:r>
            <a:rPr lang="en-US" sz="2000" kern="1200" dirty="0" err="1"/>
            <a:t>thrips</a:t>
          </a:r>
          <a:endParaRPr lang="en-US" sz="2000" kern="1200" dirty="0"/>
        </a:p>
      </dsp:txBody>
      <dsp:txXfrm>
        <a:off x="6513268" y="544771"/>
        <a:ext cx="1972613" cy="1183568"/>
      </dsp:txXfrm>
    </dsp:sp>
    <dsp:sp modelId="{ADFDCEB8-51FC-7C49-BE9C-1FCC7EDE3BC4}">
      <dsp:nvSpPr>
        <dsp:cNvPr id="0" name=""/>
        <dsp:cNvSpPr/>
      </dsp:nvSpPr>
      <dsp:spPr>
        <a:xfrm>
          <a:off x="8683143" y="544771"/>
          <a:ext cx="1972613" cy="1183568"/>
        </a:xfrm>
        <a:prstGeom prst="rect">
          <a:avLst/>
        </a:prstGeom>
        <a:gradFill rotWithShape="1">
          <a:gsLst>
            <a:gs pos="0">
              <a:schemeClr val="accent6">
                <a:tint val="96000"/>
                <a:lumMod val="104000"/>
              </a:schemeClr>
            </a:gs>
            <a:gs pos="100000">
              <a:schemeClr val="accent6">
                <a:shade val="98000"/>
                <a:lumMod val="94000"/>
              </a:schemeClr>
            </a:gs>
          </a:gsLst>
          <a:lin ang="5400000" scaled="0"/>
        </a:gradFill>
        <a:ln w="9525" cap="rnd" cmpd="sng" algn="ctr">
          <a:solidFill>
            <a:schemeClr val="accent6">
              <a:shade val="90000"/>
            </a:schemeClr>
          </a:solidFill>
          <a:prstDash val="solid"/>
        </a:ln>
        <a:effectLst>
          <a:outerShdw blurRad="38100" dist="25400" dir="5400000" rotWithShape="0">
            <a:srgbClr val="000000">
              <a:alpha val="25000"/>
            </a:srgbClr>
          </a:out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Hemiptera: stink bugs, aphids, scales</a:t>
          </a:r>
        </a:p>
      </dsp:txBody>
      <dsp:txXfrm>
        <a:off x="8683143" y="544771"/>
        <a:ext cx="1972613" cy="1183568"/>
      </dsp:txXfrm>
    </dsp:sp>
    <dsp:sp modelId="{EB20489A-1239-144B-9608-585570042D04}">
      <dsp:nvSpPr>
        <dsp:cNvPr id="0" name=""/>
        <dsp:cNvSpPr/>
      </dsp:nvSpPr>
      <dsp:spPr>
        <a:xfrm>
          <a:off x="3643" y="1925601"/>
          <a:ext cx="1972613" cy="1183568"/>
        </a:xfrm>
        <a:prstGeom prst="rect">
          <a:avLst/>
        </a:prstGeom>
        <a:gradFill rotWithShape="0">
          <a:gsLst>
            <a:gs pos="0">
              <a:srgbClr val="D18407"/>
            </a:gs>
            <a:gs pos="100000">
              <a:schemeClr val="accent5"/>
            </a:gs>
          </a:gsLst>
          <a:lin ang="5400000" scaled="0"/>
        </a:gradFill>
        <a:ln w="9525" cap="rnd" cmpd="sng" algn="ctr">
          <a:solidFill>
            <a:schemeClr val="accent5"/>
          </a:solidFill>
          <a:prstDash val="solid"/>
        </a:ln>
        <a:effectLst>
          <a:outerShdw blurRad="38100" dist="25400" dir="5400000" rotWithShape="0">
            <a:srgbClr val="000000">
              <a:alpha val="25000"/>
            </a:srgbClr>
          </a:outerShdw>
        </a:effectLst>
      </dsp:spPr>
      <dsp:style>
        <a:lnRef idx="1">
          <a:schemeClr val="accent1"/>
        </a:lnRef>
        <a:fillRef idx="3">
          <a:schemeClr val="accent1"/>
        </a:fillRef>
        <a:effectRef idx="2">
          <a:schemeClr val="accent1"/>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t>Neuroptera</a:t>
          </a:r>
          <a:r>
            <a:rPr lang="en-US" sz="2000" kern="1200" dirty="0"/>
            <a:t>: lacewings, antlions</a:t>
          </a:r>
        </a:p>
      </dsp:txBody>
      <dsp:txXfrm>
        <a:off x="3643" y="1925601"/>
        <a:ext cx="1972613" cy="1183568"/>
      </dsp:txXfrm>
    </dsp:sp>
    <dsp:sp modelId="{941445DF-246C-894F-854C-12C226D97C4A}">
      <dsp:nvSpPr>
        <dsp:cNvPr id="0" name=""/>
        <dsp:cNvSpPr/>
      </dsp:nvSpPr>
      <dsp:spPr>
        <a:xfrm>
          <a:off x="2173518" y="1925601"/>
          <a:ext cx="1972613" cy="1183568"/>
        </a:xfrm>
        <a:prstGeom prst="rect">
          <a:avLst/>
        </a:prstGeom>
        <a:gradFill rotWithShape="0">
          <a:gsLst>
            <a:gs pos="0">
              <a:srgbClr val="D18407"/>
            </a:gs>
            <a:gs pos="100000">
              <a:schemeClr val="accent5"/>
            </a:gs>
          </a:gsLst>
          <a:lin ang="5400000" scaled="0"/>
        </a:gradFill>
        <a:ln w="9525" cap="rnd" cmpd="sng" algn="ctr">
          <a:solidFill>
            <a:schemeClr val="accent5"/>
          </a:solidFill>
          <a:prstDash val="solid"/>
        </a:ln>
        <a:effectLst>
          <a:outerShdw blurRad="38100" dist="25400" dir="5400000" rotWithShape="0">
            <a:srgbClr val="000000">
              <a:alpha val="25000"/>
            </a:srgbClr>
          </a:outerShdw>
        </a:effectLst>
      </dsp:spPr>
      <dsp:style>
        <a:lnRef idx="1">
          <a:schemeClr val="accent1"/>
        </a:lnRef>
        <a:fillRef idx="3">
          <a:schemeClr val="accent1"/>
        </a:fillRef>
        <a:effectRef idx="2">
          <a:schemeClr val="accent1"/>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Coleoptera: beetles and weevils</a:t>
          </a:r>
        </a:p>
      </dsp:txBody>
      <dsp:txXfrm>
        <a:off x="2173518" y="1925601"/>
        <a:ext cx="1972613" cy="1183568"/>
      </dsp:txXfrm>
    </dsp:sp>
    <dsp:sp modelId="{CB3F1809-B741-6644-A064-073B7F24B7DD}">
      <dsp:nvSpPr>
        <dsp:cNvPr id="0" name=""/>
        <dsp:cNvSpPr/>
      </dsp:nvSpPr>
      <dsp:spPr>
        <a:xfrm>
          <a:off x="4343393" y="1925601"/>
          <a:ext cx="1972613" cy="1183568"/>
        </a:xfrm>
        <a:prstGeom prst="rect">
          <a:avLst/>
        </a:prstGeom>
        <a:gradFill rotWithShape="0">
          <a:gsLst>
            <a:gs pos="0">
              <a:srgbClr val="D18407"/>
            </a:gs>
            <a:gs pos="100000">
              <a:schemeClr val="accent5"/>
            </a:gs>
          </a:gsLst>
          <a:lin ang="5400000" scaled="0"/>
        </a:gradFill>
        <a:ln w="9525" cap="rnd" cmpd="sng" algn="ctr">
          <a:solidFill>
            <a:schemeClr val="accent5"/>
          </a:solidFill>
          <a:prstDash val="solid"/>
        </a:ln>
        <a:effectLst>
          <a:outerShdw blurRad="38100" dist="25400" dir="5400000" rotWithShape="0">
            <a:srgbClr val="000000">
              <a:alpha val="25000"/>
            </a:srgbClr>
          </a:outerShdw>
        </a:effectLst>
      </dsp:spPr>
      <dsp:style>
        <a:lnRef idx="1">
          <a:schemeClr val="accent1"/>
        </a:lnRef>
        <a:fillRef idx="3">
          <a:schemeClr val="accent1"/>
        </a:fillRef>
        <a:effectRef idx="2">
          <a:schemeClr val="accent1"/>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t>Diptera</a:t>
          </a:r>
          <a:r>
            <a:rPr lang="en-US" sz="2000" kern="1200" dirty="0"/>
            <a:t>: flies, mosquitoes</a:t>
          </a:r>
        </a:p>
      </dsp:txBody>
      <dsp:txXfrm>
        <a:off x="4343393" y="1925601"/>
        <a:ext cx="1972613" cy="1183568"/>
      </dsp:txXfrm>
    </dsp:sp>
    <dsp:sp modelId="{563FEFF8-5089-AF4F-8420-31ACAD6956D0}">
      <dsp:nvSpPr>
        <dsp:cNvPr id="0" name=""/>
        <dsp:cNvSpPr/>
      </dsp:nvSpPr>
      <dsp:spPr>
        <a:xfrm>
          <a:off x="6513268" y="1925601"/>
          <a:ext cx="1972613" cy="1183568"/>
        </a:xfrm>
        <a:prstGeom prst="rect">
          <a:avLst/>
        </a:prstGeom>
        <a:gradFill rotWithShape="0">
          <a:gsLst>
            <a:gs pos="0">
              <a:srgbClr val="D18407"/>
            </a:gs>
            <a:gs pos="100000">
              <a:schemeClr val="accent5"/>
            </a:gs>
          </a:gsLst>
          <a:lin ang="5400000" scaled="0"/>
        </a:gradFill>
        <a:ln w="9525" cap="rnd" cmpd="sng" algn="ctr">
          <a:solidFill>
            <a:schemeClr val="accent5"/>
          </a:solidFill>
          <a:prstDash val="solid"/>
        </a:ln>
        <a:effectLst>
          <a:outerShdw blurRad="38100" dist="25400" dir="5400000" rotWithShape="0">
            <a:srgbClr val="000000">
              <a:alpha val="25000"/>
            </a:srgbClr>
          </a:outerShdw>
        </a:effectLst>
      </dsp:spPr>
      <dsp:style>
        <a:lnRef idx="1">
          <a:schemeClr val="accent1"/>
        </a:lnRef>
        <a:fillRef idx="3">
          <a:schemeClr val="accent1"/>
        </a:fillRef>
        <a:effectRef idx="2">
          <a:schemeClr val="accent1"/>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Lepidoptera: butterflies, moths</a:t>
          </a:r>
        </a:p>
      </dsp:txBody>
      <dsp:txXfrm>
        <a:off x="6513268" y="1925601"/>
        <a:ext cx="1972613" cy="1183568"/>
      </dsp:txXfrm>
    </dsp:sp>
    <dsp:sp modelId="{F140F372-246D-B24D-9CEB-A83FAED1A845}">
      <dsp:nvSpPr>
        <dsp:cNvPr id="0" name=""/>
        <dsp:cNvSpPr/>
      </dsp:nvSpPr>
      <dsp:spPr>
        <a:xfrm>
          <a:off x="8683143" y="1925601"/>
          <a:ext cx="1972613" cy="1183568"/>
        </a:xfrm>
        <a:prstGeom prst="rect">
          <a:avLst/>
        </a:prstGeom>
        <a:gradFill rotWithShape="0">
          <a:gsLst>
            <a:gs pos="0">
              <a:srgbClr val="D18407"/>
            </a:gs>
            <a:gs pos="100000">
              <a:schemeClr val="accent5"/>
            </a:gs>
          </a:gsLst>
          <a:lin ang="5400000" scaled="0"/>
        </a:gradFill>
        <a:ln w="9525" cap="rnd" cmpd="sng" algn="ctr">
          <a:solidFill>
            <a:schemeClr val="accent5"/>
          </a:solidFill>
          <a:prstDash val="solid"/>
        </a:ln>
        <a:effectLst>
          <a:outerShdw blurRad="38100" dist="25400" dir="5400000" rotWithShape="0">
            <a:srgbClr val="000000">
              <a:alpha val="25000"/>
            </a:srgbClr>
          </a:outerShdw>
        </a:effectLst>
      </dsp:spPr>
      <dsp:style>
        <a:lnRef idx="1">
          <a:schemeClr val="accent1"/>
        </a:lnRef>
        <a:fillRef idx="3">
          <a:schemeClr val="accent1"/>
        </a:fillRef>
        <a:effectRef idx="2">
          <a:schemeClr val="accent1"/>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Hymenoptera: ants, bees, wasps</a:t>
          </a:r>
        </a:p>
      </dsp:txBody>
      <dsp:txXfrm>
        <a:off x="8683143" y="1925601"/>
        <a:ext cx="1972613" cy="11835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F51F2C-6EB1-694B-A0E1-83678E79E2DE}">
      <dsp:nvSpPr>
        <dsp:cNvPr id="0" name=""/>
        <dsp:cNvSpPr/>
      </dsp:nvSpPr>
      <dsp:spPr>
        <a:xfrm>
          <a:off x="186809" y="435038"/>
          <a:ext cx="4400277" cy="1375086"/>
        </a:xfrm>
        <a:prstGeom prst="rect">
          <a:avLst/>
        </a:prstGeom>
        <a:solidFill>
          <a:schemeClr val="lt1">
            <a:alpha val="4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31392"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Insect order</a:t>
          </a:r>
        </a:p>
      </dsp:txBody>
      <dsp:txXfrm>
        <a:off x="186809" y="435038"/>
        <a:ext cx="4400277" cy="1375086"/>
      </dsp:txXfrm>
    </dsp:sp>
    <dsp:sp modelId="{18162914-B761-B04E-BB53-E8BCC4079518}">
      <dsp:nvSpPr>
        <dsp:cNvPr id="0" name=""/>
        <dsp:cNvSpPr/>
      </dsp:nvSpPr>
      <dsp:spPr>
        <a:xfrm>
          <a:off x="3464" y="236414"/>
          <a:ext cx="962560" cy="1443841"/>
        </a:xfrm>
        <a:prstGeom prst="rect">
          <a:avLst/>
        </a:prstGeom>
        <a:blipFill dpi="0" rotWithShape="1">
          <a:blip xmlns:r="http://schemas.openxmlformats.org/officeDocument/2006/relationships" r:embed="rId1"/>
          <a:srcRect/>
          <a:stretch>
            <a:fillRect l="-65971" t="108" r="-34029" b="-108"/>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7439CB-8C07-5444-B1FD-F74F9829FAC2}">
      <dsp:nvSpPr>
        <dsp:cNvPr id="0" name=""/>
        <dsp:cNvSpPr/>
      </dsp:nvSpPr>
      <dsp:spPr>
        <a:xfrm>
          <a:off x="4955439" y="435038"/>
          <a:ext cx="4400277" cy="1375086"/>
        </a:xfrm>
        <a:prstGeom prst="rect">
          <a:avLst/>
        </a:prstGeom>
        <a:solidFill>
          <a:schemeClr val="lt1">
            <a:alpha val="4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31392"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Type of metamorphosis</a:t>
          </a:r>
        </a:p>
      </dsp:txBody>
      <dsp:txXfrm>
        <a:off x="4955439" y="435038"/>
        <a:ext cx="4400277" cy="1375086"/>
      </dsp:txXfrm>
    </dsp:sp>
    <dsp:sp modelId="{00FE291B-A141-8946-9D06-F7F0F5293C6B}">
      <dsp:nvSpPr>
        <dsp:cNvPr id="0" name=""/>
        <dsp:cNvSpPr/>
      </dsp:nvSpPr>
      <dsp:spPr>
        <a:xfrm>
          <a:off x="4772094" y="236414"/>
          <a:ext cx="962560" cy="1443841"/>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D92B3-B018-7947-A404-F56D9453FF32}">
      <dsp:nvSpPr>
        <dsp:cNvPr id="0" name=""/>
        <dsp:cNvSpPr/>
      </dsp:nvSpPr>
      <dsp:spPr>
        <a:xfrm>
          <a:off x="186809" y="2166120"/>
          <a:ext cx="4400277" cy="1375086"/>
        </a:xfrm>
        <a:prstGeom prst="rect">
          <a:avLst/>
        </a:prstGeom>
        <a:solidFill>
          <a:schemeClr val="lt1">
            <a:alpha val="4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31392"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Life stage</a:t>
          </a:r>
        </a:p>
      </dsp:txBody>
      <dsp:txXfrm>
        <a:off x="186809" y="2166120"/>
        <a:ext cx="4400277" cy="1375086"/>
      </dsp:txXfrm>
    </dsp:sp>
    <dsp:sp modelId="{DCC2F3BC-98D4-A447-BF9B-01AFDC7069D7}">
      <dsp:nvSpPr>
        <dsp:cNvPr id="0" name=""/>
        <dsp:cNvSpPr/>
      </dsp:nvSpPr>
      <dsp:spPr>
        <a:xfrm>
          <a:off x="3464" y="1967496"/>
          <a:ext cx="962560" cy="1443841"/>
        </a:xfrm>
        <a:prstGeom prst="rect">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00555" t="-23320" r="-180547" b="-65346"/>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7D643C-88E5-9A41-8460-522D639FAFB4}">
      <dsp:nvSpPr>
        <dsp:cNvPr id="0" name=""/>
        <dsp:cNvSpPr/>
      </dsp:nvSpPr>
      <dsp:spPr>
        <a:xfrm>
          <a:off x="4955439" y="2166120"/>
          <a:ext cx="4400277" cy="1375086"/>
        </a:xfrm>
        <a:prstGeom prst="rect">
          <a:avLst/>
        </a:prstGeom>
        <a:solidFill>
          <a:schemeClr val="lt1">
            <a:alpha val="4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31392"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Mouthparts</a:t>
          </a:r>
        </a:p>
      </dsp:txBody>
      <dsp:txXfrm>
        <a:off x="4955439" y="2166120"/>
        <a:ext cx="4400277" cy="1375086"/>
      </dsp:txXfrm>
    </dsp:sp>
    <dsp:sp modelId="{E80C0707-2A51-DF40-BA26-6CABFD9A8537}">
      <dsp:nvSpPr>
        <dsp:cNvPr id="0" name=""/>
        <dsp:cNvSpPr/>
      </dsp:nvSpPr>
      <dsp:spPr>
        <a:xfrm>
          <a:off x="4772094" y="1967496"/>
          <a:ext cx="962560" cy="1443841"/>
        </a:xfrm>
        <a:prstGeom prst="rect">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86300" t="2987" r="-39700" b="-2987"/>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DAACFB-39A7-BD42-A8BF-06A557548FCB}">
      <dsp:nvSpPr>
        <dsp:cNvPr id="0" name=""/>
        <dsp:cNvSpPr/>
      </dsp:nvSpPr>
      <dsp:spPr>
        <a:xfrm>
          <a:off x="0" y="2574420"/>
          <a:ext cx="6832212" cy="3720726"/>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4 Stations</a:t>
          </a:r>
        </a:p>
      </dsp:txBody>
      <dsp:txXfrm>
        <a:off x="0" y="2574420"/>
        <a:ext cx="6832212" cy="2009192"/>
      </dsp:txXfrm>
    </dsp:sp>
    <dsp:sp modelId="{2FB8157D-D8EB-D445-9EFD-CD088046DEF2}">
      <dsp:nvSpPr>
        <dsp:cNvPr id="0" name=""/>
        <dsp:cNvSpPr/>
      </dsp:nvSpPr>
      <dsp:spPr>
        <a:xfrm>
          <a:off x="0" y="4509198"/>
          <a:ext cx="1708053" cy="1711534"/>
        </a:xfrm>
        <a:prstGeom prst="rect">
          <a:avLst/>
        </a:prstGeom>
        <a:solidFill>
          <a:schemeClr val="accent2">
            <a:tint val="40000"/>
            <a:alpha val="90000"/>
            <a:hueOff val="0"/>
            <a:satOff val="0"/>
            <a:lumOff val="0"/>
            <a:alphaOff val="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dirty="0"/>
            <a:t>Work as a crop group</a:t>
          </a:r>
        </a:p>
      </dsp:txBody>
      <dsp:txXfrm>
        <a:off x="0" y="4509198"/>
        <a:ext cx="1708053" cy="1711534"/>
      </dsp:txXfrm>
    </dsp:sp>
    <dsp:sp modelId="{6F9C46C7-6D97-9147-9063-FF5CA7574612}">
      <dsp:nvSpPr>
        <dsp:cNvPr id="0" name=""/>
        <dsp:cNvSpPr/>
      </dsp:nvSpPr>
      <dsp:spPr>
        <a:xfrm>
          <a:off x="1708053" y="4509198"/>
          <a:ext cx="1708053" cy="1711534"/>
        </a:xfrm>
        <a:prstGeom prst="rect">
          <a:avLst/>
        </a:prstGeom>
        <a:solidFill>
          <a:schemeClr val="accent2">
            <a:tint val="40000"/>
            <a:alpha val="90000"/>
            <a:hueOff val="-476490"/>
            <a:satOff val="-22417"/>
            <a:lumOff val="-1839"/>
            <a:alphaOff val="0"/>
          </a:schemeClr>
        </a:solidFill>
        <a:ln w="15875" cap="rnd" cmpd="sng" algn="ctr">
          <a:solidFill>
            <a:schemeClr val="accent2">
              <a:tint val="40000"/>
              <a:alpha val="90000"/>
              <a:hueOff val="-476490"/>
              <a:satOff val="-22417"/>
              <a:lumOff val="-18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dirty="0"/>
            <a:t>Use suggested resources</a:t>
          </a:r>
        </a:p>
      </dsp:txBody>
      <dsp:txXfrm>
        <a:off x="1708053" y="4509198"/>
        <a:ext cx="1708053" cy="1711534"/>
      </dsp:txXfrm>
    </dsp:sp>
    <dsp:sp modelId="{9EA24E18-ACCF-0443-9B68-AD01EEDF3452}">
      <dsp:nvSpPr>
        <dsp:cNvPr id="0" name=""/>
        <dsp:cNvSpPr/>
      </dsp:nvSpPr>
      <dsp:spPr>
        <a:xfrm>
          <a:off x="3416106" y="4509198"/>
          <a:ext cx="1708053" cy="1711534"/>
        </a:xfrm>
        <a:prstGeom prst="rect">
          <a:avLst/>
        </a:prstGeom>
        <a:solidFill>
          <a:schemeClr val="accent2">
            <a:tint val="40000"/>
            <a:alpha val="90000"/>
            <a:hueOff val="-952981"/>
            <a:satOff val="-44835"/>
            <a:lumOff val="-3677"/>
            <a:alphaOff val="0"/>
          </a:schemeClr>
        </a:solidFill>
        <a:ln w="15875" cap="rnd" cmpd="sng" algn="ctr">
          <a:solidFill>
            <a:schemeClr val="accent2">
              <a:tint val="40000"/>
              <a:alpha val="90000"/>
              <a:hueOff val="-952981"/>
              <a:satOff val="-44835"/>
              <a:lumOff val="-367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a:t>8 minutes per activity</a:t>
          </a:r>
        </a:p>
      </dsp:txBody>
      <dsp:txXfrm>
        <a:off x="3416106" y="4509198"/>
        <a:ext cx="1708053" cy="1711534"/>
      </dsp:txXfrm>
    </dsp:sp>
    <dsp:sp modelId="{324A3145-66C6-7742-8288-23A1BC34F991}">
      <dsp:nvSpPr>
        <dsp:cNvPr id="0" name=""/>
        <dsp:cNvSpPr/>
      </dsp:nvSpPr>
      <dsp:spPr>
        <a:xfrm>
          <a:off x="5124159" y="4509198"/>
          <a:ext cx="1708053" cy="1711534"/>
        </a:xfrm>
        <a:prstGeom prst="rect">
          <a:avLst/>
        </a:prstGeom>
        <a:solidFill>
          <a:schemeClr val="accent2">
            <a:tint val="40000"/>
            <a:alpha val="90000"/>
            <a:hueOff val="-1429471"/>
            <a:satOff val="-67252"/>
            <a:lumOff val="-5516"/>
            <a:alphaOff val="0"/>
          </a:schemeClr>
        </a:solidFill>
        <a:ln w="15875" cap="rnd" cmpd="sng" algn="ctr">
          <a:solidFill>
            <a:schemeClr val="accent2">
              <a:tint val="40000"/>
              <a:alpha val="90000"/>
              <a:hueOff val="-1429471"/>
              <a:satOff val="-67252"/>
              <a:lumOff val="-551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dirty="0"/>
            <a:t>Rotate to next table</a:t>
          </a:r>
        </a:p>
      </dsp:txBody>
      <dsp:txXfrm>
        <a:off x="5124159" y="4509198"/>
        <a:ext cx="1708053" cy="1711534"/>
      </dsp:txXfrm>
    </dsp:sp>
    <dsp:sp modelId="{420C774C-35D7-024E-B5AB-7162A9B6AA8B}">
      <dsp:nvSpPr>
        <dsp:cNvPr id="0" name=""/>
        <dsp:cNvSpPr/>
      </dsp:nvSpPr>
      <dsp:spPr>
        <a:xfrm rot="10800000">
          <a:off x="0" y="2412"/>
          <a:ext cx="6832212" cy="2627818"/>
        </a:xfrm>
        <a:prstGeom prst="upArrowCallout">
          <a:avLst/>
        </a:prstGeom>
        <a:solidFill>
          <a:schemeClr val="accent2">
            <a:hueOff val="-1433582"/>
            <a:satOff val="-34544"/>
            <a:lumOff val="-20785"/>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b="1" kern="1200" dirty="0"/>
            <a:t>Objective: </a:t>
          </a:r>
          <a:r>
            <a:rPr lang="en-US" sz="3000" b="0" kern="1200" dirty="0"/>
            <a:t>Become more familiar with insect pests of vegetables and natural enemies.</a:t>
          </a:r>
        </a:p>
      </dsp:txBody>
      <dsp:txXfrm rot="10800000">
        <a:off x="0" y="2412"/>
        <a:ext cx="6832212" cy="170747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D3522B-D378-9F4F-ABD1-26518826519C}" type="datetimeFigureOut">
              <a:rPr lang="en-US" smtClean="0"/>
              <a:t>1/27/20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1F4374-DE2B-4D4E-AF7D-D64E373C2420}" type="slidenum">
              <a:rPr lang="en-US" smtClean="0"/>
              <a:t>‹#›</a:t>
            </a:fld>
            <a:endParaRPr lang="en-US"/>
          </a:p>
        </p:txBody>
      </p:sp>
    </p:spTree>
    <p:extLst>
      <p:ext uri="{BB962C8B-B14F-4D97-AF65-F5344CB8AC3E}">
        <p14:creationId xmlns:p14="http://schemas.microsoft.com/office/powerpoint/2010/main" val="1447733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1F4374-DE2B-4D4E-AF7D-D64E373C2420}" type="slidenum">
              <a:rPr lang="en-US" smtClean="0"/>
              <a:t>1</a:t>
            </a:fld>
            <a:endParaRPr lang="en-US"/>
          </a:p>
        </p:txBody>
      </p:sp>
    </p:spTree>
    <p:extLst>
      <p:ext uri="{BB962C8B-B14F-4D97-AF65-F5344CB8AC3E}">
        <p14:creationId xmlns:p14="http://schemas.microsoft.com/office/powerpoint/2010/main" val="2688114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Being able to recognize different signs and symptoms of insect pests can help you diagnose what pest you have. Based on the kinds of damage you see, you can usually narrow down what kind of insect pest you have.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are some of the key things to look for that tells you there is damage from insects?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ea typeface="ＭＳ Ｐゴシック"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Signs of insects include physical evidence of insects such as </a:t>
            </a:r>
            <a:r>
              <a:rPr lang="en-US" dirty="0" err="1"/>
              <a:t>frass</a:t>
            </a:r>
            <a:r>
              <a:rPr lang="en-US" dirty="0"/>
              <a:t> (poop), honey dew (liquid poop), cast skins shed during molting (top photo), wax, or webbing. Some caterpillars called leafrollers will use silk to wrap leaves around themselves.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Symptoms of insect pests are expressed by plants as a result of feeding damage. This can include dieback, curled leaves (bottom left photo), and holes.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ea typeface="ＭＳ Ｐゴシック" charset="-128"/>
              </a:rPr>
              <a:t>In the picture on the bottom right, you can see </a:t>
            </a:r>
            <a:r>
              <a:rPr lang="en-US" altLang="en-US" sz="1200" dirty="0" err="1">
                <a:ea typeface="ＭＳ Ｐゴシック" charset="-128"/>
              </a:rPr>
              <a:t>thrips</a:t>
            </a:r>
            <a:r>
              <a:rPr lang="en-US" altLang="en-US" sz="1200" dirty="0">
                <a:ea typeface="ＭＳ Ｐゴシック" charset="-128"/>
              </a:rPr>
              <a:t> on the leaf as well as stippling damage and black excrement. Typically, if you see stippling and </a:t>
            </a:r>
            <a:r>
              <a:rPr lang="en-US" altLang="en-US" sz="1200" dirty="0" err="1">
                <a:ea typeface="ＭＳ Ｐゴシック" charset="-128"/>
              </a:rPr>
              <a:t>frass</a:t>
            </a:r>
            <a:r>
              <a:rPr lang="en-US" altLang="en-US" sz="1200" dirty="0">
                <a:ea typeface="ＭＳ Ｐゴシック" charset="-128"/>
              </a:rPr>
              <a:t>, it’s a sign of </a:t>
            </a:r>
            <a:r>
              <a:rPr lang="en-US" altLang="en-US" sz="1200" dirty="0" err="1">
                <a:ea typeface="ＭＳ Ｐゴシック" charset="-128"/>
              </a:rPr>
              <a:t>thrips</a:t>
            </a:r>
            <a:r>
              <a:rPr lang="en-US" altLang="en-US" sz="1200" dirty="0">
                <a:ea typeface="ＭＳ Ｐゴシック" charset="-128"/>
              </a:rPr>
              <a:t> damage.</a:t>
            </a:r>
          </a:p>
          <a:p>
            <a:endParaRPr lang="en-US" dirty="0"/>
          </a:p>
          <a:p>
            <a:pPr eaLnBrk="1" hangingPunct="1">
              <a:lnSpc>
                <a:spcPct val="80000"/>
              </a:lnSpc>
            </a:pPr>
            <a:r>
              <a:rPr lang="en-US" dirty="0"/>
              <a:t>You may not always see the insect that is causing damage. Sometimes the pest is below ground, or inside a stem. You may just see symptoms or damage. In addition, just because you </a:t>
            </a:r>
            <a:r>
              <a:rPr lang="en-US" altLang="en-US" sz="1200" dirty="0">
                <a:ea typeface="ＭＳ Ｐゴシック" charset="-128"/>
              </a:rPr>
              <a:t>see an insect, doesn’t mean it caused the damage. It’s important to note that not all damage needs to be treated. Healthy plants can sustain a certain amount of damage before they need to be treated.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81F4374-DE2B-4D4E-AF7D-D64E373C2420}" type="slidenum">
              <a:rPr lang="en-US" smtClean="0"/>
              <a:t>10</a:t>
            </a:fld>
            <a:endParaRPr lang="en-US"/>
          </a:p>
        </p:txBody>
      </p:sp>
    </p:spTree>
    <p:extLst>
      <p:ext uri="{BB962C8B-B14F-4D97-AF65-F5344CB8AC3E}">
        <p14:creationId xmlns:p14="http://schemas.microsoft.com/office/powerpoint/2010/main" val="2664994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common chewing insects include </a:t>
            </a:r>
            <a:r>
              <a:rPr lang="en-US" dirty="0" err="1"/>
              <a:t>dermaptera</a:t>
            </a:r>
            <a:r>
              <a:rPr lang="en-US" dirty="0"/>
              <a:t> (earwigs), orthoptera (grasshoppers), coleoptera (beetles), immatures of </a:t>
            </a:r>
            <a:r>
              <a:rPr lang="en-US" dirty="0" err="1"/>
              <a:t>diptera</a:t>
            </a:r>
            <a:r>
              <a:rPr lang="en-US" dirty="0"/>
              <a:t> (flies), lepidoptera (caterpillars, moths, butterflies), </a:t>
            </a:r>
            <a:r>
              <a:rPr lang="en-US" dirty="0" err="1"/>
              <a:t>hymenoptera</a:t>
            </a:r>
            <a:r>
              <a:rPr lang="en-US" dirty="0"/>
              <a:t> (ants, bees, wasps). Their damage can vary depending on the size of the insect or where they are feeding.</a:t>
            </a:r>
          </a:p>
          <a:p>
            <a:endParaRPr lang="en-US" dirty="0"/>
          </a:p>
          <a:p>
            <a:r>
              <a:rPr lang="en-US" dirty="0"/>
              <a:t>Some larger chewing insects make big, obvious holes in plants. Smaller chewing insects like flea beetles, may not make holes all the way through a leaf. But they are removing plant material with their mandibles. If you looked closely a this eggplant leaf (top photo), there would be layers of plant tissue removed on the light spots. Up close, they look like little craters in the leaf.</a:t>
            </a:r>
          </a:p>
          <a:p>
            <a:endParaRPr lang="en-US" dirty="0"/>
          </a:p>
          <a:p>
            <a:r>
              <a:rPr lang="en-US" dirty="0"/>
              <a:t>There are different names for damage done by chewing insects. </a:t>
            </a:r>
          </a:p>
          <a:p>
            <a:endParaRPr lang="en-US" dirty="0"/>
          </a:p>
          <a:p>
            <a:r>
              <a:rPr lang="en-US" sz="1200" dirty="0">
                <a:solidFill>
                  <a:schemeClr val="tx1"/>
                </a:solidFill>
              </a:rPr>
              <a:t>In the top photo, the flea beetle damage is called </a:t>
            </a:r>
            <a:r>
              <a:rPr lang="en-US" sz="1200" dirty="0" err="1">
                <a:solidFill>
                  <a:schemeClr val="tx1"/>
                </a:solidFill>
              </a:rPr>
              <a:t>shotholing</a:t>
            </a:r>
            <a:r>
              <a:rPr lang="en-US" sz="1200" dirty="0">
                <a:solidFill>
                  <a:schemeClr val="tx1"/>
                </a:solidFill>
              </a:rPr>
              <a:t>. A grasshopper chewed notches on bean leaves in the lower left photo. Some kind of armyworm has chewed holes and notched the corn in the lower right.</a:t>
            </a:r>
          </a:p>
          <a:p>
            <a:endParaRPr lang="en-US" sz="1200" dirty="0">
              <a:solidFill>
                <a:schemeClr val="tx1"/>
              </a:solidFill>
            </a:endParaRPr>
          </a:p>
          <a:p>
            <a:r>
              <a:rPr lang="en-US" sz="1200" dirty="0">
                <a:solidFill>
                  <a:schemeClr val="tx1"/>
                </a:solidFill>
              </a:rPr>
              <a:t>Skeletonizing is a term used to describe chewing damage on leaves that leave the veins intact, often done by caterpillars. </a:t>
            </a:r>
            <a:r>
              <a:rPr lang="en-US" sz="1200" dirty="0" err="1">
                <a:solidFill>
                  <a:schemeClr val="tx1"/>
                </a:solidFill>
              </a:rPr>
              <a:t>Leafmining</a:t>
            </a:r>
            <a:r>
              <a:rPr lang="en-US" sz="1200" dirty="0">
                <a:solidFill>
                  <a:schemeClr val="tx1"/>
                </a:solidFill>
              </a:rPr>
              <a:t> looks like weaving, serpentine trails on leaves. </a:t>
            </a:r>
            <a:r>
              <a:rPr lang="en-US" sz="1200" dirty="0" err="1">
                <a:solidFill>
                  <a:schemeClr val="tx1"/>
                </a:solidFill>
              </a:rPr>
              <a:t>Windowpaning</a:t>
            </a:r>
            <a:r>
              <a:rPr lang="en-US" sz="1200" dirty="0">
                <a:solidFill>
                  <a:schemeClr val="tx1"/>
                </a:solidFill>
              </a:rPr>
              <a:t> is a type of damage where the chewing insect does not eat all the way through the leaf, but leaves a thin layer of leaf that becomes almost see through.</a:t>
            </a:r>
          </a:p>
          <a:p>
            <a:endParaRPr lang="en-US" dirty="0"/>
          </a:p>
        </p:txBody>
      </p:sp>
      <p:sp>
        <p:nvSpPr>
          <p:cNvPr id="4" name="Slide Number Placeholder 3"/>
          <p:cNvSpPr>
            <a:spLocks noGrp="1"/>
          </p:cNvSpPr>
          <p:nvPr>
            <p:ph type="sldNum" sz="quarter" idx="5"/>
          </p:nvPr>
        </p:nvSpPr>
        <p:spPr/>
        <p:txBody>
          <a:bodyPr/>
          <a:lstStyle/>
          <a:p>
            <a:fld id="{B81F4374-DE2B-4D4E-AF7D-D64E373C2420}" type="slidenum">
              <a:rPr lang="en-US" smtClean="0"/>
              <a:t>11</a:t>
            </a:fld>
            <a:endParaRPr lang="en-US"/>
          </a:p>
        </p:txBody>
      </p:sp>
    </p:spTree>
    <p:extLst>
      <p:ext uri="{BB962C8B-B14F-4D97-AF65-F5344CB8AC3E}">
        <p14:creationId xmlns:p14="http://schemas.microsoft.com/office/powerpoint/2010/main" val="1146537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Piercing sucking insects commonly found in the garden include those in the Order Hemiptera (all true bugs, aphids, scales, leafhoppers).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Insects with these mouth parts cause different kinds of damage including stippling like this </a:t>
            </a:r>
            <a:r>
              <a:rPr lang="en-US" dirty="0" err="1"/>
              <a:t>thrips</a:t>
            </a:r>
            <a:r>
              <a:rPr lang="en-US" dirty="0"/>
              <a:t> damage on onion (lower right) and on eggplant (upper right), leaf curling or cupping (upper left). They suck plant juice out of the plants. Some insects are </a:t>
            </a:r>
            <a:r>
              <a:rPr lang="en-US" dirty="0" err="1"/>
              <a:t>phoem</a:t>
            </a:r>
            <a:r>
              <a:rPr lang="en-US" dirty="0"/>
              <a:t> feeders, which means they feed on the tissue in the plant that conducts sugars. Others are xylem feeders, feeding on the water and dissolved nutrients of the plants.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Stink bugs often like to feed on the fruit or the seeds of plants. On this tomato, some kind of piercing sucking insect has scarred the fruit. </a:t>
            </a:r>
            <a:r>
              <a:rPr lang="en-US" dirty="0" err="1"/>
              <a:t>Catfacing</a:t>
            </a:r>
            <a:r>
              <a:rPr lang="en-US" dirty="0"/>
              <a:t> is a term that describes fruit that grows kind of funny and </a:t>
            </a:r>
            <a:r>
              <a:rPr lang="en-US" dirty="0" err="1"/>
              <a:t>smushy</a:t>
            </a:r>
            <a:r>
              <a:rPr lang="en-US" dirty="0"/>
              <a:t>. This is common in tomatoes and other soft fruit like apples and pears. </a:t>
            </a:r>
            <a:r>
              <a:rPr lang="en-US" dirty="0" err="1"/>
              <a:t>Catfacing</a:t>
            </a:r>
            <a:r>
              <a:rPr lang="en-US" dirty="0"/>
              <a:t> is caused by insects that release a toxin when they feed, so the cells around the feeding continue to grow around the dead tissue.</a:t>
            </a:r>
          </a:p>
        </p:txBody>
      </p:sp>
      <p:sp>
        <p:nvSpPr>
          <p:cNvPr id="4" name="Slide Number Placeholder 3"/>
          <p:cNvSpPr>
            <a:spLocks noGrp="1"/>
          </p:cNvSpPr>
          <p:nvPr>
            <p:ph type="sldNum" sz="quarter" idx="5"/>
          </p:nvPr>
        </p:nvSpPr>
        <p:spPr/>
        <p:txBody>
          <a:bodyPr/>
          <a:lstStyle/>
          <a:p>
            <a:fld id="{B81F4374-DE2B-4D4E-AF7D-D64E373C2420}" type="slidenum">
              <a:rPr lang="en-US" smtClean="0"/>
              <a:t>12</a:t>
            </a:fld>
            <a:endParaRPr lang="en-US"/>
          </a:p>
        </p:txBody>
      </p:sp>
    </p:spTree>
    <p:extLst>
      <p:ext uri="{BB962C8B-B14F-4D97-AF65-F5344CB8AC3E}">
        <p14:creationId xmlns:p14="http://schemas.microsoft.com/office/powerpoint/2010/main" val="1877777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80000"/>
              </a:lnSpc>
              <a:spcBef>
                <a:spcPts val="0"/>
              </a:spcBef>
              <a:spcAft>
                <a:spcPts val="0"/>
              </a:spcAft>
              <a:buClrTx/>
              <a:buSzTx/>
              <a:buFont typeface="+mj-lt"/>
              <a:buNone/>
              <a:tabLst/>
              <a:defRPr/>
            </a:pPr>
            <a:r>
              <a:rPr lang="en-US" altLang="en-US" sz="1200" dirty="0">
                <a:ea typeface="ＭＳ Ｐゴシック" charset="-128"/>
              </a:rPr>
              <a:t>When you’re diagnosing plant problems, it’s important to start with the host. Some insect pests are generalist feeders, meaning they eat a lot of different things. Others are specialists, which means you’ll find certain pests on certain plants and not feeding on others.</a:t>
            </a:r>
          </a:p>
          <a:p>
            <a:pPr marL="0" marR="0" lvl="0" indent="0" algn="l" defTabSz="914400" rtl="0" eaLnBrk="1" fontAlgn="auto" latinLnBrk="0" hangingPunct="1">
              <a:lnSpc>
                <a:spcPct val="80000"/>
              </a:lnSpc>
              <a:spcBef>
                <a:spcPts val="0"/>
              </a:spcBef>
              <a:spcAft>
                <a:spcPts val="0"/>
              </a:spcAft>
              <a:buClrTx/>
              <a:buSzTx/>
              <a:buFont typeface="+mj-lt"/>
              <a:buNone/>
              <a:tabLst/>
              <a:defRPr/>
            </a:pPr>
            <a:endParaRPr lang="en-US" altLang="en-US" sz="1200" dirty="0">
              <a:ea typeface="ＭＳ Ｐゴシック" charset="-128"/>
            </a:endParaRPr>
          </a:p>
          <a:p>
            <a:pPr marL="0" marR="0" lvl="0" indent="0" algn="l" defTabSz="914400" rtl="0" eaLnBrk="1" fontAlgn="auto" latinLnBrk="0" hangingPunct="1">
              <a:lnSpc>
                <a:spcPct val="80000"/>
              </a:lnSpc>
              <a:spcBef>
                <a:spcPts val="0"/>
              </a:spcBef>
              <a:spcAft>
                <a:spcPts val="0"/>
              </a:spcAft>
              <a:buClrTx/>
              <a:buSzTx/>
              <a:buFont typeface="+mj-lt"/>
              <a:buNone/>
              <a:tabLst/>
              <a:defRPr/>
            </a:pPr>
            <a:r>
              <a:rPr lang="en-US" altLang="en-US" sz="1200" dirty="0">
                <a:ea typeface="ＭＳ Ｐゴシック" charset="-128"/>
              </a:rPr>
              <a:t>There are diagnostic tables in Pests of Gardens and Small Farms book that list different pests, and descriptions of their damage.</a:t>
            </a:r>
          </a:p>
          <a:p>
            <a:pPr marL="0" marR="0" lvl="0" indent="0" algn="l" defTabSz="914400" rtl="0" eaLnBrk="1" fontAlgn="auto" latinLnBrk="0" hangingPunct="1">
              <a:lnSpc>
                <a:spcPct val="80000"/>
              </a:lnSpc>
              <a:spcBef>
                <a:spcPts val="0"/>
              </a:spcBef>
              <a:spcAft>
                <a:spcPts val="0"/>
              </a:spcAft>
              <a:buClrTx/>
              <a:buSzTx/>
              <a:buFont typeface="+mj-lt"/>
              <a:buNone/>
              <a:tabLst/>
              <a:defRPr/>
            </a:pPr>
            <a:endParaRPr lang="en-US" altLang="en-US" sz="1200" dirty="0">
              <a:ea typeface="ＭＳ Ｐゴシック" charset="-128"/>
            </a:endParaRPr>
          </a:p>
          <a:p>
            <a:pPr marL="0" marR="0" lvl="0" indent="0" algn="l" defTabSz="914400" rtl="0" eaLnBrk="1" fontAlgn="auto" latinLnBrk="0" hangingPunct="1">
              <a:lnSpc>
                <a:spcPct val="80000"/>
              </a:lnSpc>
              <a:spcBef>
                <a:spcPts val="0"/>
              </a:spcBef>
              <a:spcAft>
                <a:spcPts val="0"/>
              </a:spcAft>
              <a:buClrTx/>
              <a:buSzTx/>
              <a:buFont typeface="+mj-lt"/>
              <a:buNone/>
              <a:tabLst/>
              <a:defRPr/>
            </a:pPr>
            <a:r>
              <a:rPr lang="en-US" altLang="en-US" sz="1200" dirty="0">
                <a:ea typeface="ＭＳ Ｐゴシック" charset="-128"/>
              </a:rPr>
              <a:t>So, once you know the host plant, you need to define the problem. What does the damage look like? Did it come on suddenly? Has it always been that way? Where on the plant are the symptoms occurring? That can lead you to what kind of pest you may have.</a:t>
            </a:r>
          </a:p>
          <a:p>
            <a:pPr marL="0" marR="0" lvl="0" indent="0" algn="l" defTabSz="914400" rtl="0" eaLnBrk="1" fontAlgn="auto" latinLnBrk="0" hangingPunct="1">
              <a:lnSpc>
                <a:spcPct val="80000"/>
              </a:lnSpc>
              <a:spcBef>
                <a:spcPts val="0"/>
              </a:spcBef>
              <a:spcAft>
                <a:spcPts val="0"/>
              </a:spcAft>
              <a:buClrTx/>
              <a:buSzTx/>
              <a:buFont typeface="+mj-lt"/>
              <a:buNone/>
              <a:tabLst/>
              <a:defRPr/>
            </a:pPr>
            <a:endParaRPr lang="en-US" altLang="en-US" sz="1200" dirty="0">
              <a:ea typeface="ＭＳ Ｐゴシック" charset="-128"/>
            </a:endParaRPr>
          </a:p>
          <a:p>
            <a:pPr marL="0" marR="0" lvl="0" indent="0" algn="l" defTabSz="914400" rtl="0" eaLnBrk="1" fontAlgn="auto" latinLnBrk="0" hangingPunct="1">
              <a:lnSpc>
                <a:spcPct val="80000"/>
              </a:lnSpc>
              <a:spcBef>
                <a:spcPts val="0"/>
              </a:spcBef>
              <a:spcAft>
                <a:spcPts val="0"/>
              </a:spcAft>
              <a:buClrTx/>
              <a:buSzTx/>
              <a:buFont typeface="+mj-lt"/>
              <a:buNone/>
              <a:tabLst/>
              <a:defRPr/>
            </a:pPr>
            <a:r>
              <a:rPr lang="en-US" altLang="en-US" sz="1200" dirty="0">
                <a:ea typeface="ＭＳ Ｐゴシック" charset="-128"/>
              </a:rPr>
              <a:t>Consider other information about the plant, the soil, how much sun the plant gets, etc. Is it only one plant that is damaged or many? Of the same crop or different crops?</a:t>
            </a:r>
          </a:p>
          <a:p>
            <a:pPr marL="0" marR="0" lvl="0" indent="0" algn="l" defTabSz="914400" rtl="0" eaLnBrk="1" fontAlgn="auto" latinLnBrk="0" hangingPunct="1">
              <a:lnSpc>
                <a:spcPct val="80000"/>
              </a:lnSpc>
              <a:spcBef>
                <a:spcPts val="0"/>
              </a:spcBef>
              <a:spcAft>
                <a:spcPts val="0"/>
              </a:spcAft>
              <a:buClrTx/>
              <a:buSzTx/>
              <a:buFont typeface="+mj-lt"/>
              <a:buNone/>
              <a:tabLst/>
              <a:defRPr/>
            </a:pPr>
            <a:endParaRPr lang="en-US" altLang="en-US" sz="1200" dirty="0">
              <a:ea typeface="ＭＳ Ｐゴシック" charset="-128"/>
            </a:endParaRPr>
          </a:p>
          <a:p>
            <a:pPr marL="0" marR="0" lvl="0" indent="0" algn="l" defTabSz="914400" rtl="0" eaLnBrk="1" fontAlgn="auto" latinLnBrk="0" hangingPunct="1">
              <a:lnSpc>
                <a:spcPct val="80000"/>
              </a:lnSpc>
              <a:spcBef>
                <a:spcPts val="0"/>
              </a:spcBef>
              <a:spcAft>
                <a:spcPts val="0"/>
              </a:spcAft>
              <a:buClrTx/>
              <a:buSzTx/>
              <a:buFont typeface="+mj-lt"/>
              <a:buNone/>
              <a:tabLst/>
              <a:defRPr/>
            </a:pPr>
            <a:r>
              <a:rPr lang="en-US" altLang="en-US" sz="1200" dirty="0">
                <a:ea typeface="ＭＳ Ｐゴシック" charset="-128"/>
              </a:rPr>
              <a:t>Once you’ve gathered all your information and asked a lot of questions, you can try to identify the pest. Sometimes you need to know the exact species of the pest that’s causing damage in order to manage. Other times, you may just need to know what kind of pest you’re dealing with. For example, you may have found a caterpillar feeding on your cabbage. You can find management solutions for caterpillars without knowing if you have a cabbage looper or a diamond back moth.</a:t>
            </a:r>
          </a:p>
          <a:p>
            <a:pPr marL="0" marR="0" lvl="0" indent="0" algn="l" defTabSz="914400" rtl="0" eaLnBrk="1" fontAlgn="auto" latinLnBrk="0" hangingPunct="1">
              <a:lnSpc>
                <a:spcPct val="80000"/>
              </a:lnSpc>
              <a:spcBef>
                <a:spcPts val="0"/>
              </a:spcBef>
              <a:spcAft>
                <a:spcPts val="0"/>
              </a:spcAft>
              <a:buClrTx/>
              <a:buSzTx/>
              <a:buFont typeface="+mj-lt"/>
              <a:buNone/>
              <a:tabLst/>
              <a:defRPr/>
            </a:pPr>
            <a:endParaRPr lang="en-US" altLang="en-US" sz="1200" dirty="0">
              <a:ea typeface="ＭＳ Ｐゴシック" charset="-128"/>
            </a:endParaRPr>
          </a:p>
          <a:p>
            <a:pPr marL="0" marR="0" lvl="0" indent="0" algn="l" defTabSz="914400" rtl="0" eaLnBrk="1" fontAlgn="auto" latinLnBrk="0" hangingPunct="1">
              <a:lnSpc>
                <a:spcPct val="80000"/>
              </a:lnSpc>
              <a:spcBef>
                <a:spcPts val="0"/>
              </a:spcBef>
              <a:spcAft>
                <a:spcPts val="0"/>
              </a:spcAft>
              <a:buClrTx/>
              <a:buSzTx/>
              <a:buFont typeface="+mj-lt"/>
              <a:buNone/>
              <a:tabLst/>
              <a:defRPr/>
            </a:pPr>
            <a:r>
              <a:rPr lang="en-US" altLang="en-US" sz="1200" dirty="0">
                <a:ea typeface="ＭＳ Ｐゴシック" charset="-128"/>
              </a:rPr>
              <a:t>Other times, it may be important to identify a Brown Marmorated Stink Bug from other stink bugs if it’s an economically important pest in your area.</a:t>
            </a:r>
            <a:endParaRPr lang="en-US" dirty="0"/>
          </a:p>
        </p:txBody>
      </p:sp>
      <p:sp>
        <p:nvSpPr>
          <p:cNvPr id="4" name="Slide Number Placeholder 3"/>
          <p:cNvSpPr>
            <a:spLocks noGrp="1"/>
          </p:cNvSpPr>
          <p:nvPr>
            <p:ph type="sldNum" sz="quarter" idx="5"/>
          </p:nvPr>
        </p:nvSpPr>
        <p:spPr/>
        <p:txBody>
          <a:bodyPr/>
          <a:lstStyle/>
          <a:p>
            <a:fld id="{B81F4374-DE2B-4D4E-AF7D-D64E373C2420}" type="slidenum">
              <a:rPr lang="en-US" smtClean="0"/>
              <a:t>13</a:t>
            </a:fld>
            <a:endParaRPr lang="en-US"/>
          </a:p>
        </p:txBody>
      </p:sp>
    </p:spTree>
    <p:extLst>
      <p:ext uri="{BB962C8B-B14F-4D97-AF65-F5344CB8AC3E}">
        <p14:creationId xmlns:p14="http://schemas.microsoft.com/office/powerpoint/2010/main" val="4291325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diagnose plant problems, be sure to look all over the plant for both damage and signs of pests. Sometimes there may be soil dwelling insects that are affecting the plant from the roots. The tips and the underside of the leaves are common areas where insects feed.</a:t>
            </a:r>
          </a:p>
          <a:p>
            <a:endParaRPr lang="en-US" dirty="0"/>
          </a:p>
          <a:p>
            <a:r>
              <a:rPr lang="en-US" dirty="0"/>
              <a:t>Some symptoms such as wilting or dieback may be caused by insects. But these symptoms can also be cause by viruses or plant diseases.</a:t>
            </a:r>
          </a:p>
          <a:p>
            <a:endParaRPr lang="en-US" dirty="0"/>
          </a:p>
          <a:p>
            <a:r>
              <a:rPr lang="en-US" dirty="0"/>
              <a:t>Be sure to look for the signs of insect pests. Does anyone remember examples of signs of insect pests? (cast skins, </a:t>
            </a:r>
            <a:r>
              <a:rPr lang="en-US" dirty="0" err="1"/>
              <a:t>frass</a:t>
            </a:r>
            <a:r>
              <a:rPr lang="en-US" dirty="0"/>
              <a:t>, wax, webbing)</a:t>
            </a:r>
          </a:p>
        </p:txBody>
      </p:sp>
      <p:sp>
        <p:nvSpPr>
          <p:cNvPr id="4" name="Slide Number Placeholder 3"/>
          <p:cNvSpPr>
            <a:spLocks noGrp="1"/>
          </p:cNvSpPr>
          <p:nvPr>
            <p:ph type="sldNum" sz="quarter" idx="5"/>
          </p:nvPr>
        </p:nvSpPr>
        <p:spPr/>
        <p:txBody>
          <a:bodyPr/>
          <a:lstStyle/>
          <a:p>
            <a:fld id="{B81F4374-DE2B-4D4E-AF7D-D64E373C2420}" type="slidenum">
              <a:rPr lang="en-US" smtClean="0"/>
              <a:t>14</a:t>
            </a:fld>
            <a:endParaRPr lang="en-US"/>
          </a:p>
        </p:txBody>
      </p:sp>
    </p:spTree>
    <p:extLst>
      <p:ext uri="{BB962C8B-B14F-4D97-AF65-F5344CB8AC3E}">
        <p14:creationId xmlns:p14="http://schemas.microsoft.com/office/powerpoint/2010/main" val="2844713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 typeface="+mj-lt"/>
              <a:buNone/>
            </a:pPr>
            <a:r>
              <a:rPr lang="en-US" dirty="0"/>
              <a:t>Sometimes you will only see signs and symptoms of insect pests. Chewing damage from beetles and chewing damage from caterpillars may not be distinguishable.</a:t>
            </a:r>
          </a:p>
          <a:p>
            <a:pPr>
              <a:lnSpc>
                <a:spcPct val="80000"/>
              </a:lnSpc>
              <a:buFont typeface="+mj-lt"/>
              <a:buNone/>
            </a:pPr>
            <a:endParaRPr lang="en-US" dirty="0"/>
          </a:p>
          <a:p>
            <a:pPr>
              <a:lnSpc>
                <a:spcPct val="80000"/>
              </a:lnSpc>
              <a:buFont typeface="+mj-lt"/>
              <a:buNone/>
            </a:pPr>
            <a:r>
              <a:rPr lang="en-US" dirty="0"/>
              <a:t>Other times, you may find insects on plants. But they may not be the ones causing damage! They may just happen to be on the plant at the time you are looking for a pest. In fact, some beneficial insects may look like the pest insects so proper identification is essential before determining treatment. Especially if you are trying to determine if the problem is caused by an insect or a disease or something else. This insect looks a lot like a lady beetle. But it’s actually a pest! It’s an asparagus beetle.</a:t>
            </a:r>
          </a:p>
          <a:p>
            <a:pPr>
              <a:lnSpc>
                <a:spcPct val="80000"/>
              </a:lnSpc>
              <a:buFont typeface="+mj-lt"/>
              <a:buNone/>
            </a:pPr>
            <a:endParaRPr lang="en-US" dirty="0"/>
          </a:p>
          <a:p>
            <a:pPr>
              <a:lnSpc>
                <a:spcPct val="80000"/>
              </a:lnSpc>
              <a:buFont typeface="+mj-lt"/>
              <a:buNone/>
            </a:pPr>
            <a:r>
              <a:rPr lang="en-US" dirty="0"/>
              <a:t>Healthy plants can withstand a fair amount of damage so you may not need to treat for pests.</a:t>
            </a:r>
          </a:p>
          <a:p>
            <a:pPr>
              <a:lnSpc>
                <a:spcPct val="80000"/>
              </a:lnSpc>
              <a:buFont typeface="+mj-lt"/>
              <a:buNone/>
            </a:pPr>
            <a:endParaRPr lang="en-US" dirty="0"/>
          </a:p>
          <a:p>
            <a:pPr marL="0" marR="0" lvl="0" indent="0" algn="l" defTabSz="914400" rtl="0" eaLnBrk="1" fontAlgn="auto" latinLnBrk="0" hangingPunct="1">
              <a:lnSpc>
                <a:spcPct val="80000"/>
              </a:lnSpc>
              <a:spcBef>
                <a:spcPts val="0"/>
              </a:spcBef>
              <a:spcAft>
                <a:spcPts val="0"/>
              </a:spcAft>
              <a:buClrTx/>
              <a:buSzTx/>
              <a:buFont typeface="+mj-lt"/>
              <a:buNone/>
              <a:tabLst/>
              <a:defRPr/>
            </a:pPr>
            <a:r>
              <a:rPr lang="en-US" sz="1200" b="0" i="0" kern="1200" dirty="0">
                <a:solidFill>
                  <a:schemeClr val="tx1"/>
                </a:solidFill>
                <a:effectLst/>
                <a:latin typeface="+mn-lt"/>
                <a:ea typeface="+mn-ea"/>
                <a:cs typeface="+mn-cs"/>
              </a:rPr>
              <a:t>Pictured: </a:t>
            </a:r>
            <a:r>
              <a:rPr lang="en-US" sz="1200" b="0" i="1" kern="1200" dirty="0" err="1">
                <a:solidFill>
                  <a:schemeClr val="tx1"/>
                </a:solidFill>
                <a:effectLst/>
                <a:latin typeface="+mn-lt"/>
                <a:ea typeface="+mn-ea"/>
                <a:cs typeface="+mn-cs"/>
              </a:rPr>
              <a:t>Crioceris</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asparagi</a:t>
            </a:r>
            <a:r>
              <a:rPr lang="en-US" sz="1200" b="0" i="1" kern="120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80000"/>
              </a:lnSpc>
              <a:spcBef>
                <a:spcPts val="0"/>
              </a:spcBef>
              <a:spcAft>
                <a:spcPts val="0"/>
              </a:spcAft>
              <a:buClrTx/>
              <a:buSzTx/>
              <a:buFont typeface="+mj-lt"/>
              <a:buNone/>
              <a:tabLst/>
              <a:defRPr/>
            </a:pPr>
            <a:endParaRPr lang="en-US" sz="1200" b="1" i="0" kern="1200" dirty="0">
              <a:solidFill>
                <a:schemeClr val="tx1"/>
              </a:solidFill>
              <a:effectLst/>
              <a:latin typeface="+mn-lt"/>
              <a:ea typeface="+mn-ea"/>
              <a:cs typeface="+mn-cs"/>
            </a:endParaRPr>
          </a:p>
          <a:p>
            <a:pPr>
              <a:lnSpc>
                <a:spcPct val="80000"/>
              </a:lnSpc>
              <a:buFont typeface="+mj-lt"/>
              <a:buNone/>
            </a:pPr>
            <a:endParaRPr lang="en-US" dirty="0"/>
          </a:p>
        </p:txBody>
      </p:sp>
      <p:sp>
        <p:nvSpPr>
          <p:cNvPr id="4" name="Slide Number Placeholder 3"/>
          <p:cNvSpPr>
            <a:spLocks noGrp="1"/>
          </p:cNvSpPr>
          <p:nvPr>
            <p:ph type="sldNum" sz="quarter" idx="5"/>
          </p:nvPr>
        </p:nvSpPr>
        <p:spPr/>
        <p:txBody>
          <a:bodyPr/>
          <a:lstStyle/>
          <a:p>
            <a:fld id="{B81F4374-DE2B-4D4E-AF7D-D64E373C2420}" type="slidenum">
              <a:rPr lang="en-US" smtClean="0"/>
              <a:t>15</a:t>
            </a:fld>
            <a:endParaRPr lang="en-US"/>
          </a:p>
        </p:txBody>
      </p:sp>
    </p:spTree>
    <p:extLst>
      <p:ext uri="{BB962C8B-B14F-4D97-AF65-F5344CB8AC3E}">
        <p14:creationId xmlns:p14="http://schemas.microsoft.com/office/powerpoint/2010/main" val="724141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insects resemble each other either in shape or color. Identification is important, especially since many beneficial insects are often mistaken for pests.</a:t>
            </a:r>
          </a:p>
          <a:p>
            <a:endParaRPr lang="en-US" dirty="0"/>
          </a:p>
          <a:p>
            <a:r>
              <a:rPr lang="en-US" dirty="0"/>
              <a:t>Which of these are beneficial? Which are pests?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Pictured in the group of four photos on top: </a:t>
            </a:r>
            <a:r>
              <a:rPr lang="en-US" dirty="0" err="1"/>
              <a:t>syphid</a:t>
            </a:r>
            <a:r>
              <a:rPr lang="en-US" dirty="0"/>
              <a:t> fly larva and adult, also called a hover fly (left) and a green lacewing larva and adult (right). Are they beneficial? Are they pests? Both are beneficial predators that feed on garden pests such as aphids. In both these cases, the larvae are the primary predators of insects. The adults typically feed on nectar and pollen.</a:t>
            </a:r>
          </a:p>
          <a:p>
            <a:endParaRPr lang="en-US" dirty="0"/>
          </a:p>
          <a:p>
            <a:r>
              <a:rPr lang="en-US" dirty="0"/>
              <a:t>The three photos at bottom show:</a:t>
            </a:r>
          </a:p>
          <a:p>
            <a:r>
              <a:rPr lang="en-US" dirty="0"/>
              <a:t>- Convergent lady beetle adults. These feed on aphids and other soft-bodied insects. Note in this photo that they differ slightly in size, one lacks spots, one has faint spots, and one shows distinct spots. These are all adults and will not grow any bigger. Lack of spots is not an indication of male or female, just pigment differences. Even though they look different, they are all the same species and type of lady beetle.</a:t>
            </a:r>
          </a:p>
          <a:p>
            <a:pPr marL="171450" indent="-171450">
              <a:buFontTx/>
              <a:buChar char="-"/>
            </a:pPr>
            <a:r>
              <a:rPr lang="en-US" dirty="0"/>
              <a:t>Adult twenty-spotted lady beetle (middle), which is also called the small ashy gray lady beetle, </a:t>
            </a:r>
            <a:r>
              <a:rPr lang="en-US" i="1" dirty="0" err="1"/>
              <a:t>Psyllobora</a:t>
            </a:r>
            <a:r>
              <a:rPr lang="en-US" i="1" dirty="0"/>
              <a:t> </a:t>
            </a:r>
            <a:r>
              <a:rPr lang="en-US" i="1" dirty="0" err="1"/>
              <a:t>vigintimaculata</a:t>
            </a:r>
            <a:r>
              <a:rPr lang="en-US" dirty="0"/>
              <a:t>. It feeds powdery mildew spores. It’s also a beneficial, but it’s not a predator.</a:t>
            </a:r>
          </a:p>
          <a:p>
            <a:pPr marL="171450" indent="-171450">
              <a:buFontTx/>
              <a:buChar char="-"/>
            </a:pPr>
            <a:r>
              <a:rPr lang="en-US" dirty="0"/>
              <a:t>This is not a ladybug/lady beetle and not a beneficial insect. This is a spotted cucumber beetle and is actually a pest on plants.</a:t>
            </a:r>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B81F4374-DE2B-4D4E-AF7D-D64E373C2420}" type="slidenum">
              <a:rPr lang="en-US" smtClean="0"/>
              <a:t>16</a:t>
            </a:fld>
            <a:endParaRPr lang="en-US"/>
          </a:p>
        </p:txBody>
      </p:sp>
    </p:spTree>
    <p:extLst>
      <p:ext uri="{BB962C8B-B14F-4D97-AF65-F5344CB8AC3E}">
        <p14:creationId xmlns:p14="http://schemas.microsoft.com/office/powerpoint/2010/main" val="16642503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Integrated pest management is an ecosystem approach to help reduce pests and their damage using a combination of strategies.</a:t>
            </a:r>
          </a:p>
        </p:txBody>
      </p:sp>
      <p:sp>
        <p:nvSpPr>
          <p:cNvPr id="4" name="Slide Number Placeholder 3"/>
          <p:cNvSpPr>
            <a:spLocks noGrp="1"/>
          </p:cNvSpPr>
          <p:nvPr>
            <p:ph type="sldNum" sz="quarter" idx="5"/>
          </p:nvPr>
        </p:nvSpPr>
        <p:spPr/>
        <p:txBody>
          <a:bodyPr/>
          <a:lstStyle/>
          <a:p>
            <a:fld id="{B81F4374-DE2B-4D4E-AF7D-D64E373C2420}" type="slidenum">
              <a:rPr lang="en-US" smtClean="0"/>
              <a:t>17</a:t>
            </a:fld>
            <a:endParaRPr lang="en-US"/>
          </a:p>
        </p:txBody>
      </p:sp>
    </p:spTree>
    <p:extLst>
      <p:ext uri="{BB962C8B-B14F-4D97-AF65-F5344CB8AC3E}">
        <p14:creationId xmlns:p14="http://schemas.microsoft.com/office/powerpoint/2010/main" val="1824861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looking for pest management solutions, prevention is key.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Healthy plants are the best defense against pests. Provide plants with proper fertilization, irrigation, and other practices that support vigorous growth. Healthy plants can tolerate a certain amount of damage from pests and may not need to be treated. If you have a plant that’s not doing well, sometimes the best solution can be to remove it and plant it somewhere else. Plant the right thing, in the right place, under the right climate conditions.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 sure to check nursery plants for any insects they may accidentally harbor.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81F4374-DE2B-4D4E-AF7D-D64E373C2420}" type="slidenum">
              <a:rPr lang="en-US" smtClean="0"/>
              <a:t>18</a:t>
            </a:fld>
            <a:endParaRPr lang="en-US"/>
          </a:p>
        </p:txBody>
      </p:sp>
    </p:spTree>
    <p:extLst>
      <p:ext uri="{BB962C8B-B14F-4D97-AF65-F5344CB8AC3E}">
        <p14:creationId xmlns:p14="http://schemas.microsoft.com/office/powerpoint/2010/main" val="2723318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IPM uses different kinds of management techniques in combination to address pest problems. These are cultural controls, mechanical and physical control, biological control, and chemical control. </a:t>
            </a:r>
          </a:p>
          <a:p>
            <a:endParaRPr lang="en-US" dirty="0"/>
          </a:p>
          <a:p>
            <a:r>
              <a:rPr lang="en-US" dirty="0"/>
              <a:t>Cultural control includes things like rotating crops, increase crop diversity, sanitation.</a:t>
            </a:r>
          </a:p>
          <a:p>
            <a:endParaRPr lang="en-US" dirty="0"/>
          </a:p>
          <a:p>
            <a:r>
              <a:rPr lang="en-US" dirty="0"/>
              <a:t>An example of mechanical and physical control includes row covers can help prevent flying insects from colonizing plants or handpicking insects off plants.</a:t>
            </a:r>
          </a:p>
          <a:p>
            <a:endParaRPr lang="en-US" dirty="0"/>
          </a:p>
          <a:p>
            <a:r>
              <a:rPr lang="en-US" dirty="0"/>
              <a:t>For biological control, while you can buy ladybugs and lacewings to improve biological control in your garden, there are usually natural enemies already present. The best option is to conserve, protect, support natural enemies that are already present.</a:t>
            </a:r>
          </a:p>
          <a:p>
            <a:endParaRPr lang="en-US" dirty="0"/>
          </a:p>
          <a:p>
            <a:r>
              <a:rPr lang="en-US" dirty="0"/>
              <a:t>Chemical control is considered a last resort if other management methods are not working. When using chemicals, use the least toxic insecticides to help protect natural enemy populations and allow biological control to help manage pests.</a:t>
            </a:r>
          </a:p>
          <a:p>
            <a:endParaRPr lang="en-US" dirty="0"/>
          </a:p>
          <a:p>
            <a:r>
              <a:rPr lang="en-US" dirty="0"/>
              <a:t>Use of all of these strategies in combination with each other can help you manage pests in your yards and gardens.</a:t>
            </a:r>
          </a:p>
        </p:txBody>
      </p:sp>
      <p:sp>
        <p:nvSpPr>
          <p:cNvPr id="4" name="Slide Number Placeholder 3"/>
          <p:cNvSpPr>
            <a:spLocks noGrp="1"/>
          </p:cNvSpPr>
          <p:nvPr>
            <p:ph type="sldNum" sz="quarter" idx="5"/>
          </p:nvPr>
        </p:nvSpPr>
        <p:spPr/>
        <p:txBody>
          <a:bodyPr/>
          <a:lstStyle/>
          <a:p>
            <a:fld id="{B81F4374-DE2B-4D4E-AF7D-D64E373C2420}" type="slidenum">
              <a:rPr lang="en-US" smtClean="0"/>
              <a:t>19</a:t>
            </a:fld>
            <a:endParaRPr lang="en-US"/>
          </a:p>
        </p:txBody>
      </p:sp>
    </p:spTree>
    <p:extLst>
      <p:ext uri="{BB962C8B-B14F-4D97-AF65-F5344CB8AC3E}">
        <p14:creationId xmlns:p14="http://schemas.microsoft.com/office/powerpoint/2010/main" val="3849793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1F4374-DE2B-4D4E-AF7D-D64E373C2420}" type="slidenum">
              <a:rPr lang="en-US" smtClean="0"/>
              <a:t>2</a:t>
            </a:fld>
            <a:endParaRPr lang="en-US"/>
          </a:p>
        </p:txBody>
      </p:sp>
    </p:spTree>
    <p:extLst>
      <p:ext uri="{BB962C8B-B14F-4D97-AF65-F5344CB8AC3E}">
        <p14:creationId xmlns:p14="http://schemas.microsoft.com/office/powerpoint/2010/main" val="2296820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Chemical control only if needed: </a:t>
            </a:r>
            <a:r>
              <a:rPr lang="en-US" b="0" i="1" dirty="0" err="1"/>
              <a:t>Bt</a:t>
            </a:r>
            <a:r>
              <a:rPr lang="en-US" b="0" i="0" dirty="0"/>
              <a:t> or </a:t>
            </a:r>
            <a:r>
              <a:rPr lang="en-US" b="0" i="1" dirty="0"/>
              <a:t>Bacillus thuringiensis</a:t>
            </a:r>
            <a:r>
              <a:rPr lang="en-US" b="0" i="0" dirty="0"/>
              <a:t> specific for caterpillars; or Spinosad if numbers are high on seedlings</a:t>
            </a:r>
            <a:endParaRPr lang="en-US" dirty="0"/>
          </a:p>
        </p:txBody>
      </p:sp>
      <p:sp>
        <p:nvSpPr>
          <p:cNvPr id="4" name="Slide Number Placeholder 3"/>
          <p:cNvSpPr>
            <a:spLocks noGrp="1"/>
          </p:cNvSpPr>
          <p:nvPr>
            <p:ph type="sldNum" sz="quarter" idx="5"/>
          </p:nvPr>
        </p:nvSpPr>
        <p:spPr/>
        <p:txBody>
          <a:bodyPr/>
          <a:lstStyle/>
          <a:p>
            <a:fld id="{B81F4374-DE2B-4D4E-AF7D-D64E373C2420}" type="slidenum">
              <a:rPr lang="en-US" smtClean="0"/>
              <a:t>20</a:t>
            </a:fld>
            <a:endParaRPr lang="en-US"/>
          </a:p>
        </p:txBody>
      </p:sp>
    </p:spTree>
    <p:extLst>
      <p:ext uri="{BB962C8B-B14F-4D97-AF65-F5344CB8AC3E}">
        <p14:creationId xmlns:p14="http://schemas.microsoft.com/office/powerpoint/2010/main" val="35620428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Chewing damage by immatures</a:t>
            </a:r>
          </a:p>
        </p:txBody>
      </p:sp>
      <p:sp>
        <p:nvSpPr>
          <p:cNvPr id="4" name="Slide Number Placeholder 3"/>
          <p:cNvSpPr>
            <a:spLocks noGrp="1"/>
          </p:cNvSpPr>
          <p:nvPr>
            <p:ph type="sldNum" sz="quarter" idx="5"/>
          </p:nvPr>
        </p:nvSpPr>
        <p:spPr/>
        <p:txBody>
          <a:bodyPr/>
          <a:lstStyle/>
          <a:p>
            <a:fld id="{B81F4374-DE2B-4D4E-AF7D-D64E373C2420}" type="slidenum">
              <a:rPr lang="en-US" smtClean="0"/>
              <a:t>21</a:t>
            </a:fld>
            <a:endParaRPr lang="en-US"/>
          </a:p>
        </p:txBody>
      </p:sp>
    </p:spTree>
    <p:extLst>
      <p:ext uri="{BB962C8B-B14F-4D97-AF65-F5344CB8AC3E}">
        <p14:creationId xmlns:p14="http://schemas.microsoft.com/office/powerpoint/2010/main" val="16195252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Stink bugs tend to feed on fruit. Harlequin bugs feed on </a:t>
            </a:r>
            <a:r>
              <a:rPr lang="en-US" dirty="0" err="1"/>
              <a:t>cole</a:t>
            </a:r>
            <a:r>
              <a:rPr lang="en-US" dirty="0"/>
              <a:t> crops.</a:t>
            </a:r>
          </a:p>
          <a:p>
            <a:endParaRPr lang="en-US" dirty="0"/>
          </a:p>
          <a:p>
            <a:r>
              <a:rPr lang="en-US" dirty="0"/>
              <a:t>Pentatomidae (5 side) or ”shield bug”</a:t>
            </a:r>
          </a:p>
          <a:p>
            <a:endParaRPr lang="en-US" dirty="0"/>
          </a:p>
          <a:p>
            <a:r>
              <a:rPr lang="en-US" dirty="0" err="1"/>
              <a:t>Consperse</a:t>
            </a:r>
            <a:r>
              <a:rPr lang="en-US" dirty="0"/>
              <a:t> stink bug, harlequin bug, harlequin bug eggs</a:t>
            </a:r>
          </a:p>
        </p:txBody>
      </p:sp>
      <p:sp>
        <p:nvSpPr>
          <p:cNvPr id="4" name="Slide Number Placeholder 3"/>
          <p:cNvSpPr>
            <a:spLocks noGrp="1"/>
          </p:cNvSpPr>
          <p:nvPr>
            <p:ph type="sldNum" sz="quarter" idx="5"/>
          </p:nvPr>
        </p:nvSpPr>
        <p:spPr/>
        <p:txBody>
          <a:bodyPr/>
          <a:lstStyle/>
          <a:p>
            <a:fld id="{B81F4374-DE2B-4D4E-AF7D-D64E373C2420}" type="slidenum">
              <a:rPr lang="en-US" smtClean="0"/>
              <a:t>22</a:t>
            </a:fld>
            <a:endParaRPr lang="en-US"/>
          </a:p>
        </p:txBody>
      </p:sp>
    </p:spTree>
    <p:extLst>
      <p:ext uri="{BB962C8B-B14F-4D97-AF65-F5344CB8AC3E}">
        <p14:creationId xmlns:p14="http://schemas.microsoft.com/office/powerpoint/2010/main" val="2014939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Green peach aphid</a:t>
            </a:r>
          </a:p>
          <a:p>
            <a:r>
              <a:rPr lang="en-US" dirty="0"/>
              <a:t>Cabbage aphid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Melon aphid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aphids transmit viruses. Honeydew creates conducive environment for sooty mold.</a:t>
            </a:r>
          </a:p>
          <a:p>
            <a:endParaRPr lang="en-US" dirty="0"/>
          </a:p>
        </p:txBody>
      </p:sp>
      <p:sp>
        <p:nvSpPr>
          <p:cNvPr id="4" name="Slide Number Placeholder 3"/>
          <p:cNvSpPr>
            <a:spLocks noGrp="1"/>
          </p:cNvSpPr>
          <p:nvPr>
            <p:ph type="sldNum" sz="quarter" idx="5"/>
          </p:nvPr>
        </p:nvSpPr>
        <p:spPr/>
        <p:txBody>
          <a:bodyPr/>
          <a:lstStyle/>
          <a:p>
            <a:fld id="{B81F4374-DE2B-4D4E-AF7D-D64E373C2420}" type="slidenum">
              <a:rPr lang="en-US" smtClean="0"/>
              <a:t>23</a:t>
            </a:fld>
            <a:endParaRPr lang="en-US"/>
          </a:p>
        </p:txBody>
      </p:sp>
    </p:spTree>
    <p:extLst>
      <p:ext uri="{BB962C8B-B14F-4D97-AF65-F5344CB8AC3E}">
        <p14:creationId xmlns:p14="http://schemas.microsoft.com/office/powerpoint/2010/main" val="41264769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1B907C-8516-404E-9DB9-18A023C6124D}" type="slidenum">
              <a:rPr lang="en-US" smtClean="0"/>
              <a:t>24</a:t>
            </a:fld>
            <a:endParaRPr lang="en-US"/>
          </a:p>
        </p:txBody>
      </p:sp>
    </p:spTree>
    <p:extLst>
      <p:ext uri="{BB962C8B-B14F-4D97-AF65-F5344CB8AC3E}">
        <p14:creationId xmlns:p14="http://schemas.microsoft.com/office/powerpoint/2010/main" val="383177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diagnosing plant problems identifying the pest or problem is the first and most important step. Once you have identified your pest, you can proceed to assess management options. Today we’re going to focus on insect pests and identification of insect pests by signs and symptoms of plant problems.</a:t>
            </a:r>
          </a:p>
        </p:txBody>
      </p:sp>
      <p:sp>
        <p:nvSpPr>
          <p:cNvPr id="4" name="Slide Number Placeholder 3"/>
          <p:cNvSpPr>
            <a:spLocks noGrp="1"/>
          </p:cNvSpPr>
          <p:nvPr>
            <p:ph type="sldNum" sz="quarter" idx="5"/>
          </p:nvPr>
        </p:nvSpPr>
        <p:spPr/>
        <p:txBody>
          <a:bodyPr/>
          <a:lstStyle/>
          <a:p>
            <a:fld id="{B81F4374-DE2B-4D4E-AF7D-D64E373C2420}" type="slidenum">
              <a:rPr lang="en-US" smtClean="0"/>
              <a:t>3</a:t>
            </a:fld>
            <a:endParaRPr lang="en-US"/>
          </a:p>
        </p:txBody>
      </p:sp>
    </p:spTree>
    <p:extLst>
      <p:ext uri="{BB962C8B-B14F-4D97-AF65-F5344CB8AC3E}">
        <p14:creationId xmlns:p14="http://schemas.microsoft.com/office/powerpoint/2010/main" val="3479515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Insects have specific characteristics which help with identification.</a:t>
            </a:r>
          </a:p>
          <a:p>
            <a:endParaRPr lang="en-US" dirty="0"/>
          </a:p>
          <a:p>
            <a:r>
              <a:rPr lang="en-US" dirty="0"/>
              <a:t>There are some insects where the immatures look different.</a:t>
            </a:r>
          </a:p>
        </p:txBody>
      </p:sp>
      <p:sp>
        <p:nvSpPr>
          <p:cNvPr id="4" name="Slide Number Placeholder 3"/>
          <p:cNvSpPr>
            <a:spLocks noGrp="1"/>
          </p:cNvSpPr>
          <p:nvPr>
            <p:ph type="sldNum" sz="quarter" idx="5"/>
          </p:nvPr>
        </p:nvSpPr>
        <p:spPr/>
        <p:txBody>
          <a:bodyPr/>
          <a:lstStyle/>
          <a:p>
            <a:fld id="{B81F4374-DE2B-4D4E-AF7D-D64E373C2420}" type="slidenum">
              <a:rPr lang="en-US" smtClean="0"/>
              <a:t>4</a:t>
            </a:fld>
            <a:endParaRPr lang="en-US"/>
          </a:p>
        </p:txBody>
      </p:sp>
    </p:spTree>
    <p:extLst>
      <p:ext uri="{BB962C8B-B14F-4D97-AF65-F5344CB8AC3E}">
        <p14:creationId xmlns:p14="http://schemas.microsoft.com/office/powerpoint/2010/main" val="542147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Insects have many different mouth parts including sponging (also called sponging lapping), chewing, piercing sucking, and siphoning. Flies are an example of insects with sponging mouthparts. Butterflies and moths have siphoning mouth parts.</a:t>
            </a:r>
          </a:p>
          <a:p>
            <a:endParaRPr lang="en-US" dirty="0"/>
          </a:p>
          <a:p>
            <a:r>
              <a:rPr lang="en-US" dirty="0"/>
              <a:t>Many of the insect pests of vegetables have chewing or piercing-sucking mouth parts. Today we’ll focus on the plant damage from insects with these types of mouthparts.</a:t>
            </a:r>
          </a:p>
          <a:p>
            <a:endParaRPr lang="en-US" dirty="0"/>
          </a:p>
          <a:p>
            <a:r>
              <a:rPr lang="en-US" dirty="0"/>
              <a:t>Insects with chewing mouthparts have large mandibles which remove plant matter in a chewing manner. Beetles are an example of insects with chewing mouthparts. Beetles can be large, and you’ll be able to see their mouthparts (the mandibles) with a hand lens. Some beetles are smaller and their damage may look different, but it is still chewing damage if it’s a beetle. You will see a hole in the plant tissue from chewing damage. Sometimes, however, the hole does not go through the entire plant, they may only eat through one layer of the plant. Caterpillars and maggots also have chewing mouthparts.</a:t>
            </a:r>
          </a:p>
          <a:p>
            <a:endParaRPr lang="en-US" dirty="0"/>
          </a:p>
          <a:p>
            <a:r>
              <a:rPr lang="en-US" dirty="0"/>
              <a:t>Piercing sucking insects have stylets that poke into plants and suck plant juice (phloem or xylem) out of the plant. Aphids are an example. Other hemipterans and true bugs like stink bugs have piercing sucking mouthparts.</a:t>
            </a:r>
          </a:p>
          <a:p>
            <a:endParaRPr lang="en-US" dirty="0"/>
          </a:p>
          <a:p>
            <a:r>
              <a:rPr lang="en-US" dirty="0"/>
              <a:t>Since insects have different ways of eating, the damage they cause looks different. Looking at the damage will help you identify what kind of pest you may have.</a:t>
            </a:r>
          </a:p>
        </p:txBody>
      </p:sp>
      <p:sp>
        <p:nvSpPr>
          <p:cNvPr id="4" name="Slide Number Placeholder 3"/>
          <p:cNvSpPr>
            <a:spLocks noGrp="1"/>
          </p:cNvSpPr>
          <p:nvPr>
            <p:ph type="sldNum" sz="quarter" idx="5"/>
          </p:nvPr>
        </p:nvSpPr>
        <p:spPr/>
        <p:txBody>
          <a:bodyPr/>
          <a:lstStyle/>
          <a:p>
            <a:fld id="{B81F4374-DE2B-4D4E-AF7D-D64E373C2420}" type="slidenum">
              <a:rPr lang="en-US" smtClean="0"/>
              <a:t>5</a:t>
            </a:fld>
            <a:endParaRPr lang="en-US"/>
          </a:p>
        </p:txBody>
      </p:sp>
    </p:spTree>
    <p:extLst>
      <p:ext uri="{BB962C8B-B14F-4D97-AF65-F5344CB8AC3E}">
        <p14:creationId xmlns:p14="http://schemas.microsoft.com/office/powerpoint/2010/main" val="3774888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Insects develop in two different ways, but all insects go through metamorphosis. They shed their exoskeleton in order to grow. Once insect reach their adult stage, they do not grow any more.</a:t>
            </a:r>
          </a:p>
          <a:p>
            <a:endParaRPr lang="en-US" dirty="0"/>
          </a:p>
          <a:p>
            <a:r>
              <a:rPr lang="en-US" dirty="0"/>
              <a:t>There are three parts of incomplete metamorphosis.</a:t>
            </a:r>
          </a:p>
          <a:p>
            <a:r>
              <a:rPr lang="en-US" dirty="0"/>
              <a:t>	Eggs develop into nymphs which look like small adults, without wings.</a:t>
            </a:r>
          </a:p>
          <a:p>
            <a:r>
              <a:rPr lang="en-US" dirty="0"/>
              <a:t>	There can be several nymph stages (instars).</a:t>
            </a:r>
          </a:p>
          <a:p>
            <a:r>
              <a:rPr lang="en-US" dirty="0"/>
              <a:t>	Nymphs develop into adults.</a:t>
            </a:r>
          </a:p>
          <a:p>
            <a:endParaRPr lang="en-US" dirty="0"/>
          </a:p>
          <a:p>
            <a:r>
              <a:rPr lang="en-US" dirty="0"/>
              <a:t>Complete metamorphosis has an additional stage.</a:t>
            </a:r>
          </a:p>
          <a:p>
            <a:r>
              <a:rPr lang="en-US" dirty="0"/>
              <a:t>	Eggs develop into larvae, which typically do not resemble the adults.</a:t>
            </a:r>
          </a:p>
          <a:p>
            <a:r>
              <a:rPr lang="en-US" dirty="0"/>
              <a:t>	Larvae also go through several stages before pupation.</a:t>
            </a:r>
          </a:p>
          <a:p>
            <a:r>
              <a:rPr lang="en-US" dirty="0"/>
              <a:t>	The pupa is an immobile stage. Pupation can occur in soil, or on plants.</a:t>
            </a:r>
          </a:p>
          <a:p>
            <a:r>
              <a:rPr lang="en-US" dirty="0"/>
              <a:t>	Adults emerge from pupae. Adults are only stage that can fly.</a:t>
            </a:r>
          </a:p>
        </p:txBody>
      </p:sp>
      <p:sp>
        <p:nvSpPr>
          <p:cNvPr id="4" name="Slide Number Placeholder 3"/>
          <p:cNvSpPr>
            <a:spLocks noGrp="1"/>
          </p:cNvSpPr>
          <p:nvPr>
            <p:ph type="sldNum" sz="quarter" idx="5"/>
          </p:nvPr>
        </p:nvSpPr>
        <p:spPr/>
        <p:txBody>
          <a:bodyPr/>
          <a:lstStyle/>
          <a:p>
            <a:fld id="{B81F4374-DE2B-4D4E-AF7D-D64E373C2420}" type="slidenum">
              <a:rPr lang="en-US" smtClean="0"/>
              <a:t>6</a:t>
            </a:fld>
            <a:endParaRPr lang="en-US"/>
          </a:p>
        </p:txBody>
      </p:sp>
    </p:spTree>
    <p:extLst>
      <p:ext uri="{BB962C8B-B14F-4D97-AF65-F5344CB8AC3E}">
        <p14:creationId xmlns:p14="http://schemas.microsoft.com/office/powerpoint/2010/main" val="2302333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There are about 30 insect groups called orders. These are some of the most common orders you’ll find in vegetable gardens and around the home. Not all species of insects are pests. Some are beneficial, and most are benign.</a:t>
            </a:r>
          </a:p>
          <a:p>
            <a:endParaRPr lang="en-US" dirty="0"/>
          </a:p>
          <a:p>
            <a:r>
              <a:rPr lang="en-US" dirty="0"/>
              <a:t>Orders displayed in red, listed on top, exhibit hemimetabolous, gradual or incomplete metamorphosis. The immatures look like the adults and are sometimes called nymphs. Some of these insects have chewing mouthparts while other have piercing sucking mouthparts.</a:t>
            </a:r>
          </a:p>
          <a:p>
            <a:endParaRPr lang="en-US" dirty="0"/>
          </a:p>
          <a:p>
            <a:r>
              <a:rPr lang="en-US" dirty="0"/>
              <a:t>Orders displayed in orange, listed on the bottom, exhibit holometabolous or complete metamorphosis. The immatures look different from the adults and their life cycle includes a pupation stage. The immatures are sometimes called larvae. For some orders, immatures are called grubs (coleoptera) or worms or caterpillars (lepidoptera). Does anyone know what order has immatures called maggots? (</a:t>
            </a:r>
            <a:r>
              <a:rPr lang="en-US" dirty="0" err="1"/>
              <a:t>diptera</a:t>
            </a:r>
            <a:r>
              <a:rPr lang="en-US" dirty="0"/>
              <a:t>) Insects in these orders have different kinds of mouthparts. As immatures, most have chewing mouth parts. As adults, they have different mouth parts or some don’t feed at all.</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81F4374-DE2B-4D4E-AF7D-D64E373C2420}" type="slidenum">
              <a:rPr lang="en-US" smtClean="0"/>
              <a:t>7</a:t>
            </a:fld>
            <a:endParaRPr lang="en-US"/>
          </a:p>
        </p:txBody>
      </p:sp>
    </p:spTree>
    <p:extLst>
      <p:ext uri="{BB962C8B-B14F-4D97-AF65-F5344CB8AC3E}">
        <p14:creationId xmlns:p14="http://schemas.microsoft.com/office/powerpoint/2010/main" val="838476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few key traits of insects that you can use to identify what pest you have and how to manage those pests.</a:t>
            </a:r>
          </a:p>
          <a:p>
            <a:endParaRPr lang="en-US" dirty="0"/>
          </a:p>
          <a:p>
            <a:r>
              <a:rPr lang="en-US" dirty="0"/>
              <a:t>Knowing common insect orders (how insects are grouped) can be very useful in identification. The type of metamorphosis, or development, that insects undergo is connected to the insect order. This will help you understand the biology and ecology of the insect pest. Paying attention to the life stage of the insect, whether immature or adult, will help guide management decisions. Knowing what kind of mouthparts insects have, and what damage is characteristic of different mouthparts, can help you diagnose pest problems even if you don’t see the pest.</a:t>
            </a:r>
          </a:p>
        </p:txBody>
      </p:sp>
      <p:sp>
        <p:nvSpPr>
          <p:cNvPr id="4" name="Slide Number Placeholder 3"/>
          <p:cNvSpPr>
            <a:spLocks noGrp="1"/>
          </p:cNvSpPr>
          <p:nvPr>
            <p:ph type="sldNum" sz="quarter" idx="5"/>
          </p:nvPr>
        </p:nvSpPr>
        <p:spPr/>
        <p:txBody>
          <a:bodyPr/>
          <a:lstStyle/>
          <a:p>
            <a:fld id="{B81F4374-DE2B-4D4E-AF7D-D64E373C2420}" type="slidenum">
              <a:rPr lang="en-US" smtClean="0"/>
              <a:t>8</a:t>
            </a:fld>
            <a:endParaRPr lang="en-US"/>
          </a:p>
        </p:txBody>
      </p:sp>
    </p:spTree>
    <p:extLst>
      <p:ext uri="{BB962C8B-B14F-4D97-AF65-F5344CB8AC3E}">
        <p14:creationId xmlns:p14="http://schemas.microsoft.com/office/powerpoint/2010/main" val="1313625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don’t see the insect, you may still be able to diagnose the problem by looking at the damage on the plant.</a:t>
            </a:r>
          </a:p>
        </p:txBody>
      </p:sp>
      <p:sp>
        <p:nvSpPr>
          <p:cNvPr id="4" name="Slide Number Placeholder 3"/>
          <p:cNvSpPr>
            <a:spLocks noGrp="1"/>
          </p:cNvSpPr>
          <p:nvPr>
            <p:ph type="sldNum" sz="quarter" idx="5"/>
          </p:nvPr>
        </p:nvSpPr>
        <p:spPr/>
        <p:txBody>
          <a:bodyPr/>
          <a:lstStyle/>
          <a:p>
            <a:fld id="{B81F4374-DE2B-4D4E-AF7D-D64E373C2420}" type="slidenum">
              <a:rPr lang="en-US" smtClean="0"/>
              <a:t>9</a:t>
            </a:fld>
            <a:endParaRPr lang="en-US"/>
          </a:p>
        </p:txBody>
      </p:sp>
    </p:spTree>
    <p:extLst>
      <p:ext uri="{BB962C8B-B14F-4D97-AF65-F5344CB8AC3E}">
        <p14:creationId xmlns:p14="http://schemas.microsoft.com/office/powerpoint/2010/main" val="5902125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C088CEA-1859-BE44-B505-EA59D2EAFE23}" type="datetime1">
              <a:rPr lang="en-US" smtClean="0"/>
              <a:t>1/27/20</a:t>
            </a:fld>
            <a:endParaRPr lang="en-US"/>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F19FB6B3-92BB-A943-8DA7-DCE9E2077B04}" type="slidenum">
              <a:rPr lang="en-US" smtClean="0"/>
              <a:t>‹#›</a:t>
            </a:fld>
            <a:endParaRPr lang="en-US"/>
          </a:p>
        </p:txBody>
      </p:sp>
      <p:pic>
        <p:nvPicPr>
          <p:cNvPr id="8" name="Picture 7">
            <a:extLst>
              <a:ext uri="{FF2B5EF4-FFF2-40B4-BE49-F238E27FC236}">
                <a16:creationId xmlns:a16="http://schemas.microsoft.com/office/drawing/2014/main" id="{922E3D6F-6DBF-2B4D-AEE2-2332E1899C54}"/>
              </a:ext>
            </a:extLst>
          </p:cNvPr>
          <p:cNvPicPr>
            <a:picLocks noChangeAspect="1"/>
          </p:cNvPicPr>
          <p:nvPr userDrawn="1"/>
        </p:nvPicPr>
        <p:blipFill>
          <a:blip r:embed="rId2"/>
          <a:srcRect/>
          <a:stretch/>
        </p:blipFill>
        <p:spPr>
          <a:xfrm>
            <a:off x="11174222" y="6219262"/>
            <a:ext cx="825940" cy="563141"/>
          </a:xfrm>
          <a:prstGeom prst="rect">
            <a:avLst/>
          </a:prstGeom>
        </p:spPr>
      </p:pic>
    </p:spTree>
    <p:extLst>
      <p:ext uri="{BB962C8B-B14F-4D97-AF65-F5344CB8AC3E}">
        <p14:creationId xmlns:p14="http://schemas.microsoft.com/office/powerpoint/2010/main" val="2892760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287A92-86DC-5447-BAE9-7483786608BD}" type="datetime1">
              <a:rPr lang="en-US" smtClean="0"/>
              <a:t>1/27/20</a:t>
            </a:fld>
            <a:endParaRPr lang="en-US"/>
          </a:p>
        </p:txBody>
      </p:sp>
      <p:sp>
        <p:nvSpPr>
          <p:cNvPr id="5" name="Footer Placeholder 4"/>
          <p:cNvSpPr>
            <a:spLocks noGrp="1"/>
          </p:cNvSpPr>
          <p:nvPr>
            <p:ph type="ftr" sz="quarter" idx="11"/>
          </p:nvPr>
        </p:nvSpPr>
        <p:spPr/>
        <p:txBody>
          <a:bodyPr/>
          <a:lstStyle/>
          <a:p>
            <a:r>
              <a:rPr lang="en-US"/>
              <a:t>Insect Classification &amp; Development</a:t>
            </a: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19FB6B3-92BB-A943-8DA7-DCE9E2077B04}" type="slidenum">
              <a:rPr lang="en-US" smtClean="0"/>
              <a:t>‹#›</a:t>
            </a:fld>
            <a:endParaRPr lang="en-US"/>
          </a:p>
        </p:txBody>
      </p:sp>
    </p:spTree>
    <p:extLst>
      <p:ext uri="{BB962C8B-B14F-4D97-AF65-F5344CB8AC3E}">
        <p14:creationId xmlns:p14="http://schemas.microsoft.com/office/powerpoint/2010/main" val="222470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4E004B-2E76-B34B-ABE8-0F8C90968B08}" type="datetime1">
              <a:rPr lang="en-US" smtClean="0"/>
              <a:t>1/27/20</a:t>
            </a:fld>
            <a:endParaRPr lang="en-US"/>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19FB6B3-92BB-A943-8DA7-DCE9E2077B04}"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823438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24DC870F-C7D1-1042-8DAB-938DF5593333}" type="datetime1">
              <a:rPr lang="en-US" smtClean="0"/>
              <a:t>1/27/20</a:t>
            </a:fld>
            <a:endParaRPr lang="en-US"/>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19FB6B3-92BB-A943-8DA7-DCE9E2077B04}" type="slidenum">
              <a:rPr lang="en-US" smtClean="0"/>
              <a:t>‹#›</a:t>
            </a:fld>
            <a:endParaRPr lang="en-US"/>
          </a:p>
        </p:txBody>
      </p:sp>
    </p:spTree>
    <p:extLst>
      <p:ext uri="{BB962C8B-B14F-4D97-AF65-F5344CB8AC3E}">
        <p14:creationId xmlns:p14="http://schemas.microsoft.com/office/powerpoint/2010/main" val="1727888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CF8E01BD-B5FA-504D-B42E-B833374D5351}" type="datetime1">
              <a:rPr lang="en-US" smtClean="0"/>
              <a:t>1/27/20</a:t>
            </a:fld>
            <a:endParaRPr lang="en-US"/>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19FB6B3-92BB-A943-8DA7-DCE9E2077B04}"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8912032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386D652-C153-624C-86E8-B588AC396CFB}" type="datetime1">
              <a:rPr lang="en-US" smtClean="0"/>
              <a:t>1/27/20</a:t>
            </a:fld>
            <a:endParaRPr lang="en-US"/>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19FB6B3-92BB-A943-8DA7-DCE9E2077B04}" type="slidenum">
              <a:rPr lang="en-US" smtClean="0"/>
              <a:t>‹#›</a:t>
            </a:fld>
            <a:endParaRPr lang="en-US"/>
          </a:p>
        </p:txBody>
      </p:sp>
    </p:spTree>
    <p:extLst>
      <p:ext uri="{BB962C8B-B14F-4D97-AF65-F5344CB8AC3E}">
        <p14:creationId xmlns:p14="http://schemas.microsoft.com/office/powerpoint/2010/main" val="31005609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C0FCA5-946C-F243-BEF6-AB7AFCFE60C7}" type="datetime1">
              <a:rPr lang="en-US" smtClean="0"/>
              <a:t>1/27/20</a:t>
            </a:fld>
            <a:endParaRPr lang="en-US"/>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19FB6B3-92BB-A943-8DA7-DCE9E2077B04}" type="slidenum">
              <a:rPr lang="en-US" smtClean="0"/>
              <a:t>‹#›</a:t>
            </a:fld>
            <a:endParaRPr lang="en-US"/>
          </a:p>
        </p:txBody>
      </p:sp>
    </p:spTree>
    <p:extLst>
      <p:ext uri="{BB962C8B-B14F-4D97-AF65-F5344CB8AC3E}">
        <p14:creationId xmlns:p14="http://schemas.microsoft.com/office/powerpoint/2010/main" val="4009759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BCD2D6-7F23-9840-BC3E-BCA512538EEF}" type="datetime1">
              <a:rPr lang="en-US" smtClean="0"/>
              <a:t>1/27/20</a:t>
            </a:fld>
            <a:endParaRPr lang="en-US"/>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19FB6B3-92BB-A943-8DA7-DCE9E2077B04}" type="slidenum">
              <a:rPr lang="en-US" smtClean="0"/>
              <a:t>‹#›</a:t>
            </a:fld>
            <a:endParaRPr lang="en-US"/>
          </a:p>
        </p:txBody>
      </p:sp>
    </p:spTree>
    <p:extLst>
      <p:ext uri="{BB962C8B-B14F-4D97-AF65-F5344CB8AC3E}">
        <p14:creationId xmlns:p14="http://schemas.microsoft.com/office/powerpoint/2010/main" val="3921032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B72FE7-533C-B54D-9DC6-7DA12287DE80}" type="datetime1">
              <a:rPr lang="en-US" smtClean="0"/>
              <a:t>1/27/20</a:t>
            </a:fld>
            <a:endParaRPr lang="en-US"/>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19FB6B3-92BB-A943-8DA7-DCE9E2077B04}" type="slidenum">
              <a:rPr lang="en-US" smtClean="0"/>
              <a:t>‹#›</a:t>
            </a:fld>
            <a:endParaRPr lang="en-US"/>
          </a:p>
        </p:txBody>
      </p:sp>
    </p:spTree>
    <p:extLst>
      <p:ext uri="{BB962C8B-B14F-4D97-AF65-F5344CB8AC3E}">
        <p14:creationId xmlns:p14="http://schemas.microsoft.com/office/powerpoint/2010/main" val="3444593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7E88BD-CF14-2C41-B70E-C0C32553A69B}" type="datetime1">
              <a:rPr lang="en-US" smtClean="0"/>
              <a:t>1/27/20</a:t>
            </a:fld>
            <a:endParaRPr lang="en-US"/>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19FB6B3-92BB-A943-8DA7-DCE9E2077B04}" type="slidenum">
              <a:rPr lang="en-US" smtClean="0"/>
              <a:t>‹#›</a:t>
            </a:fld>
            <a:endParaRPr lang="en-US"/>
          </a:p>
        </p:txBody>
      </p:sp>
    </p:spTree>
    <p:extLst>
      <p:ext uri="{BB962C8B-B14F-4D97-AF65-F5344CB8AC3E}">
        <p14:creationId xmlns:p14="http://schemas.microsoft.com/office/powerpoint/2010/main" val="4028696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3F99663-EC64-1446-9AF8-8BE4B35576A1}" type="datetime1">
              <a:rPr lang="en-US" smtClean="0"/>
              <a:t>1/27/20</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F19FB6B3-92BB-A943-8DA7-DCE9E2077B04}" type="slidenum">
              <a:rPr lang="en-US" smtClean="0"/>
              <a:t>‹#›</a:t>
            </a:fld>
            <a:endParaRPr lang="en-US"/>
          </a:p>
        </p:txBody>
      </p:sp>
    </p:spTree>
    <p:extLst>
      <p:ext uri="{BB962C8B-B14F-4D97-AF65-F5344CB8AC3E}">
        <p14:creationId xmlns:p14="http://schemas.microsoft.com/office/powerpoint/2010/main" val="820700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200D642-D97A-B845-92DE-419F86BC80BA}" type="datetime1">
              <a:rPr lang="en-US" smtClean="0"/>
              <a:t>1/27/20</a:t>
            </a:fld>
            <a:endParaRPr lang="en-US"/>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F19FB6B3-92BB-A943-8DA7-DCE9E2077B04}" type="slidenum">
              <a:rPr lang="en-US" smtClean="0"/>
              <a:t>‹#›</a:t>
            </a:fld>
            <a:endParaRPr lang="en-US"/>
          </a:p>
        </p:txBody>
      </p:sp>
    </p:spTree>
    <p:extLst>
      <p:ext uri="{BB962C8B-B14F-4D97-AF65-F5344CB8AC3E}">
        <p14:creationId xmlns:p14="http://schemas.microsoft.com/office/powerpoint/2010/main" val="1779980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E7D4A9E-B3E5-B44F-91CB-FC797349F732}" type="datetime1">
              <a:rPr lang="en-US" smtClean="0"/>
              <a:t>1/27/20</a:t>
            </a:fld>
            <a:endParaRPr lang="en-US"/>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F19FB6B3-92BB-A943-8DA7-DCE9E2077B04}" type="slidenum">
              <a:rPr lang="en-US" smtClean="0"/>
              <a:t>‹#›</a:t>
            </a:fld>
            <a:endParaRPr lang="en-US"/>
          </a:p>
        </p:txBody>
      </p:sp>
    </p:spTree>
    <p:extLst>
      <p:ext uri="{BB962C8B-B14F-4D97-AF65-F5344CB8AC3E}">
        <p14:creationId xmlns:p14="http://schemas.microsoft.com/office/powerpoint/2010/main" val="612055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E01D39-8444-9D48-A5F3-A593D2132484}" type="datetime1">
              <a:rPr lang="en-US" smtClean="0"/>
              <a:t>1/27/20</a:t>
            </a:fld>
            <a:endParaRPr lang="en-US"/>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F19FB6B3-92BB-A943-8DA7-DCE9E2077B04}" type="slidenum">
              <a:rPr lang="en-US" smtClean="0"/>
              <a:t>‹#›</a:t>
            </a:fld>
            <a:endParaRPr lang="en-US"/>
          </a:p>
        </p:txBody>
      </p:sp>
    </p:spTree>
    <p:extLst>
      <p:ext uri="{BB962C8B-B14F-4D97-AF65-F5344CB8AC3E}">
        <p14:creationId xmlns:p14="http://schemas.microsoft.com/office/powerpoint/2010/main" val="3504086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7F66591-6B94-6348-A733-2564B262AA77}" type="datetime1">
              <a:rPr lang="en-US" smtClean="0"/>
              <a:t>1/27/20</a:t>
            </a:fld>
            <a:endParaRPr lang="en-US"/>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F19FB6B3-92BB-A943-8DA7-DCE9E2077B04}" type="slidenum">
              <a:rPr lang="en-US" smtClean="0"/>
              <a:t>‹#›</a:t>
            </a:fld>
            <a:endParaRPr lang="en-US"/>
          </a:p>
        </p:txBody>
      </p:sp>
    </p:spTree>
    <p:extLst>
      <p:ext uri="{BB962C8B-B14F-4D97-AF65-F5344CB8AC3E}">
        <p14:creationId xmlns:p14="http://schemas.microsoft.com/office/powerpoint/2010/main" val="3380212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58E130-2004-E847-A525-44C0B92D0B56}" type="datetime1">
              <a:rPr lang="en-US" smtClean="0"/>
              <a:t>1/27/20</a:t>
            </a:fld>
            <a:endParaRPr lang="en-US"/>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19FB6B3-92BB-A943-8DA7-DCE9E2077B04}" type="slidenum">
              <a:rPr lang="en-US" smtClean="0"/>
              <a:t>‹#›</a:t>
            </a:fld>
            <a:endParaRPr lang="en-US"/>
          </a:p>
        </p:txBody>
      </p:sp>
    </p:spTree>
    <p:extLst>
      <p:ext uri="{BB962C8B-B14F-4D97-AF65-F5344CB8AC3E}">
        <p14:creationId xmlns:p14="http://schemas.microsoft.com/office/powerpoint/2010/main" val="960454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F19FB6B3-92BB-A943-8DA7-DCE9E2077B04}" type="slidenum">
              <a:rPr lang="en-US" smtClean="0"/>
              <a:t>‹#›</a:t>
            </a:fld>
            <a:endParaRPr lang="en-US"/>
          </a:p>
        </p:txBody>
      </p:sp>
      <p:pic>
        <p:nvPicPr>
          <p:cNvPr id="36" name="Picture 35">
            <a:extLst>
              <a:ext uri="{FF2B5EF4-FFF2-40B4-BE49-F238E27FC236}">
                <a16:creationId xmlns:a16="http://schemas.microsoft.com/office/drawing/2014/main" id="{4BAAA350-4A77-1645-90B0-F364C0A54E71}"/>
              </a:ext>
            </a:extLst>
          </p:cNvPr>
          <p:cNvPicPr>
            <a:picLocks noChangeAspect="1"/>
          </p:cNvPicPr>
          <p:nvPr userDrawn="1"/>
        </p:nvPicPr>
        <p:blipFill>
          <a:blip r:embed="rId18"/>
          <a:srcRect/>
          <a:stretch/>
        </p:blipFill>
        <p:spPr>
          <a:xfrm>
            <a:off x="11174222" y="6219262"/>
            <a:ext cx="825940" cy="563141"/>
          </a:xfrm>
          <a:prstGeom prst="rect">
            <a:avLst/>
          </a:prstGeom>
        </p:spPr>
      </p:pic>
    </p:spTree>
    <p:extLst>
      <p:ext uri="{BB962C8B-B14F-4D97-AF65-F5344CB8AC3E}">
        <p14:creationId xmlns:p14="http://schemas.microsoft.com/office/powerpoint/2010/main" val="1209608176"/>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 id="2147483912" r:id="rId14"/>
    <p:sldLayoutId id="2147483913" r:id="rId15"/>
    <p:sldLayoutId id="2147483914" r:id="rId16"/>
  </p:sldLayoutIdLst>
  <p:hf sldNum="0" hd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0.jpg"/><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hyperlink" Target="https://www.flickr.com/photos/cpt_obviou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jpg"/><Relationship Id="rId7" Type="http://schemas.openxmlformats.org/officeDocument/2006/relationships/image" Target="../media/image38.jp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 Id="rId9" Type="http://schemas.openxmlformats.org/officeDocument/2006/relationships/image" Target="../media/image40.jp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flickr.com/photos/cpt_obvious/"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1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44.jpg"/><Relationship Id="rId4" Type="http://schemas.openxmlformats.org/officeDocument/2006/relationships/image" Target="../media/image43.jp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image" Target="../media/image46.jpg"/></Relationships>
</file>

<file path=ppt/slides/_rels/slide2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23.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www.ck12.org/biology/insects/lesson/Insects-BIO/"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4000"/>
            <a:extLst>
              <a:ext uri="{BEBA8EAE-BF5A-486C-A8C5-ECC9F3942E4B}">
                <a14:imgProps xmlns:a14="http://schemas.microsoft.com/office/drawing/2010/main">
                  <a14:imgLayer r:embed="rId4">
                    <a14:imgEffect>
                      <a14:sharpenSoften amount="-25000"/>
                    </a14:imgEffect>
                    <a14:imgEffect>
                      <a14:saturation sat="33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4AC99-11A9-794F-892A-5F5A07D4E8F9}"/>
              </a:ext>
            </a:extLst>
          </p:cNvPr>
          <p:cNvSpPr>
            <a:spLocks noGrp="1"/>
          </p:cNvSpPr>
          <p:nvPr>
            <p:ph type="ctrTitle"/>
          </p:nvPr>
        </p:nvSpPr>
        <p:spPr>
          <a:xfrm>
            <a:off x="2589213" y="3014493"/>
            <a:ext cx="8915399" cy="1494535"/>
          </a:xfrm>
        </p:spPr>
        <p:txBody>
          <a:bodyPr>
            <a:normAutofit fontScale="90000"/>
          </a:bodyPr>
          <a:lstStyle/>
          <a:p>
            <a:r>
              <a:rPr lang="en-US" b="1" dirty="0"/>
              <a:t>Diagnosing Insect Pests of Vegetables</a:t>
            </a:r>
          </a:p>
        </p:txBody>
      </p:sp>
      <p:sp>
        <p:nvSpPr>
          <p:cNvPr id="4" name="Subtitle 3">
            <a:extLst>
              <a:ext uri="{FF2B5EF4-FFF2-40B4-BE49-F238E27FC236}">
                <a16:creationId xmlns:a16="http://schemas.microsoft.com/office/drawing/2014/main" id="{8AE3F70C-64AA-1B4E-999C-FBA7D7C121C1}"/>
              </a:ext>
            </a:extLst>
          </p:cNvPr>
          <p:cNvSpPr>
            <a:spLocks noGrp="1"/>
          </p:cNvSpPr>
          <p:nvPr>
            <p:ph type="subTitle" idx="1"/>
          </p:nvPr>
        </p:nvSpPr>
        <p:spPr>
          <a:xfrm>
            <a:off x="2589213" y="4777379"/>
            <a:ext cx="8915399" cy="1733780"/>
          </a:xfrm>
        </p:spPr>
        <p:txBody>
          <a:bodyPr>
            <a:normAutofit/>
          </a:bodyPr>
          <a:lstStyle/>
          <a:p>
            <a:r>
              <a:rPr lang="en-US" sz="2000" b="1" dirty="0">
                <a:solidFill>
                  <a:schemeClr val="tx1"/>
                </a:solidFill>
              </a:rPr>
              <a:t>Dr. Andrew Sutherland</a:t>
            </a:r>
          </a:p>
          <a:p>
            <a:r>
              <a:rPr lang="en-US" sz="2000" b="1" dirty="0">
                <a:solidFill>
                  <a:schemeClr val="tx1"/>
                </a:solidFill>
              </a:rPr>
              <a:t>SF Bay Area IPM Advisor</a:t>
            </a:r>
          </a:p>
          <a:p>
            <a:r>
              <a:rPr lang="en-US" sz="2000" b="1" dirty="0">
                <a:solidFill>
                  <a:schemeClr val="tx1"/>
                </a:solidFill>
              </a:rPr>
              <a:t>Retail Nursery &amp; Garden Center IPM Training</a:t>
            </a:r>
          </a:p>
          <a:p>
            <a:r>
              <a:rPr lang="en-US" sz="2000" b="1" dirty="0">
                <a:solidFill>
                  <a:schemeClr val="tx1"/>
                </a:solidFill>
              </a:rPr>
              <a:t>January 28, 2020</a:t>
            </a:r>
          </a:p>
        </p:txBody>
      </p:sp>
    </p:spTree>
    <p:extLst>
      <p:ext uri="{BB962C8B-B14F-4D97-AF65-F5344CB8AC3E}">
        <p14:creationId xmlns:p14="http://schemas.microsoft.com/office/powerpoint/2010/main" val="810005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57EA-E9D1-1F4C-9510-D76E368D58FF}"/>
              </a:ext>
            </a:extLst>
          </p:cNvPr>
          <p:cNvSpPr>
            <a:spLocks noGrp="1"/>
          </p:cNvSpPr>
          <p:nvPr>
            <p:ph type="title"/>
          </p:nvPr>
        </p:nvSpPr>
        <p:spPr>
          <a:xfrm>
            <a:off x="1687670" y="624110"/>
            <a:ext cx="4097302" cy="1280890"/>
          </a:xfrm>
        </p:spPr>
        <p:txBody>
          <a:bodyPr>
            <a:normAutofit/>
          </a:bodyPr>
          <a:lstStyle/>
          <a:p>
            <a:r>
              <a:rPr lang="en-US" sz="3200"/>
              <a:t>Signs &amp; Symptoms of Insect Pests</a:t>
            </a:r>
          </a:p>
        </p:txBody>
      </p:sp>
      <p:sp>
        <p:nvSpPr>
          <p:cNvPr id="3" name="Content Placeholder 2">
            <a:extLst>
              <a:ext uri="{FF2B5EF4-FFF2-40B4-BE49-F238E27FC236}">
                <a16:creationId xmlns:a16="http://schemas.microsoft.com/office/drawing/2014/main" id="{66FA40C1-8176-4447-951C-8C011F1D5BE8}"/>
              </a:ext>
            </a:extLst>
          </p:cNvPr>
          <p:cNvSpPr>
            <a:spLocks noGrp="1"/>
          </p:cNvSpPr>
          <p:nvPr>
            <p:ph idx="1"/>
          </p:nvPr>
        </p:nvSpPr>
        <p:spPr>
          <a:xfrm>
            <a:off x="1683956" y="2133600"/>
            <a:ext cx="4097302" cy="3777622"/>
          </a:xfrm>
        </p:spPr>
        <p:txBody>
          <a:bodyPr>
            <a:normAutofit/>
          </a:bodyPr>
          <a:lstStyle/>
          <a:p>
            <a:r>
              <a:rPr lang="en-US" sz="2200" dirty="0">
                <a:solidFill>
                  <a:schemeClr val="tx1"/>
                </a:solidFill>
              </a:rPr>
              <a:t>Dieback</a:t>
            </a:r>
          </a:p>
          <a:p>
            <a:r>
              <a:rPr lang="en-US" sz="2200" dirty="0" err="1">
                <a:solidFill>
                  <a:schemeClr val="tx1"/>
                </a:solidFill>
              </a:rPr>
              <a:t>Frass</a:t>
            </a:r>
            <a:r>
              <a:rPr lang="en-US" sz="2200" dirty="0">
                <a:solidFill>
                  <a:schemeClr val="tx1"/>
                </a:solidFill>
              </a:rPr>
              <a:t>, honeydew</a:t>
            </a:r>
          </a:p>
          <a:p>
            <a:r>
              <a:rPr lang="en-US" sz="2200" dirty="0">
                <a:solidFill>
                  <a:schemeClr val="tx1"/>
                </a:solidFill>
              </a:rPr>
              <a:t>Cast skins, wax</a:t>
            </a:r>
          </a:p>
          <a:p>
            <a:r>
              <a:rPr lang="en-US" sz="2200" dirty="0">
                <a:solidFill>
                  <a:schemeClr val="tx1"/>
                </a:solidFill>
              </a:rPr>
              <a:t>Webbing, curled leaves</a:t>
            </a:r>
          </a:p>
          <a:p>
            <a:r>
              <a:rPr lang="en-US" sz="2200" dirty="0">
                <a:solidFill>
                  <a:schemeClr val="tx1"/>
                </a:solidFill>
              </a:rPr>
              <a:t>Chewed leaves, holes</a:t>
            </a:r>
          </a:p>
        </p:txBody>
      </p:sp>
      <p:pic>
        <p:nvPicPr>
          <p:cNvPr id="10" name="Picture 2">
            <a:extLst>
              <a:ext uri="{FF2B5EF4-FFF2-40B4-BE49-F238E27FC236}">
                <a16:creationId xmlns:a16="http://schemas.microsoft.com/office/drawing/2014/main" id="{61FBF04B-2669-C24C-AD4B-2996A34497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872" r="3" b="4583"/>
          <a:stretch/>
        </p:blipFill>
        <p:spPr bwMode="auto">
          <a:xfrm>
            <a:off x="6091918" y="10"/>
            <a:ext cx="6100081" cy="33832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ED2BFEE-CBC5-2A4C-A819-73B7B0B2131E}"/>
              </a:ext>
            </a:extLst>
          </p:cNvPr>
          <p:cNvPicPr>
            <a:picLocks noChangeAspect="1"/>
          </p:cNvPicPr>
          <p:nvPr/>
        </p:nvPicPr>
        <p:blipFill rotWithShape="1">
          <a:blip r:embed="rId4"/>
          <a:srcRect l="12594" r="28644" b="-2"/>
          <a:stretch/>
        </p:blipFill>
        <p:spPr>
          <a:xfrm>
            <a:off x="6091919" y="3474721"/>
            <a:ext cx="3004319" cy="3383280"/>
          </a:xfrm>
          <a:prstGeom prst="rect">
            <a:avLst/>
          </a:prstGeom>
        </p:spPr>
      </p:pic>
      <p:pic>
        <p:nvPicPr>
          <p:cNvPr id="9" name="Picture 4">
            <a:extLst>
              <a:ext uri="{FF2B5EF4-FFF2-40B4-BE49-F238E27FC236}">
                <a16:creationId xmlns:a16="http://schemas.microsoft.com/office/drawing/2014/main" id="{92357A24-45AD-9F47-9F52-ED3B324E621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412" r="29979" b="-4"/>
          <a:stretch/>
        </p:blipFill>
        <p:spPr bwMode="auto">
          <a:xfrm>
            <a:off x="9187677" y="3474720"/>
            <a:ext cx="3004322" cy="33832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3">
            <a:extLst>
              <a:ext uri="{FF2B5EF4-FFF2-40B4-BE49-F238E27FC236}">
                <a16:creationId xmlns:a16="http://schemas.microsoft.com/office/drawing/2014/main" id="{60477ADC-CA43-1849-A7CB-E6DFF549C150}"/>
              </a:ext>
            </a:extLst>
          </p:cNvPr>
          <p:cNvSpPr>
            <a:spLocks noGrp="1"/>
          </p:cNvSpPr>
          <p:nvPr>
            <p:ph type="ftr" sz="quarter" idx="11"/>
          </p:nvPr>
        </p:nvSpPr>
        <p:spPr>
          <a:xfrm>
            <a:off x="1683956" y="6135808"/>
            <a:ext cx="8002485" cy="365125"/>
          </a:xfrm>
        </p:spPr>
        <p:txBody>
          <a:bodyPr>
            <a:normAutofit/>
          </a:bodyPr>
          <a:lstStyle/>
          <a:p>
            <a:pPr>
              <a:spcAft>
                <a:spcPts val="600"/>
              </a:spcAft>
            </a:pPr>
            <a:r>
              <a:rPr lang="en-US" dirty="0"/>
              <a:t>Photo credit: UC IPM</a:t>
            </a:r>
            <a:endParaRPr lang="en-US"/>
          </a:p>
        </p:txBody>
      </p:sp>
    </p:spTree>
    <p:extLst>
      <p:ext uri="{BB962C8B-B14F-4D97-AF65-F5344CB8AC3E}">
        <p14:creationId xmlns:p14="http://schemas.microsoft.com/office/powerpoint/2010/main" val="180122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94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293" name="Group 292">
            <a:extLst>
              <a:ext uri="{FF2B5EF4-FFF2-40B4-BE49-F238E27FC236}">
                <a16:creationId xmlns:a16="http://schemas.microsoft.com/office/drawing/2014/main" id="{F2780DFF-3AF5-4F60-B2A3-AA766AD8B3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294" name="Freeform 11">
              <a:extLst>
                <a:ext uri="{FF2B5EF4-FFF2-40B4-BE49-F238E27FC236}">
                  <a16:creationId xmlns:a16="http://schemas.microsoft.com/office/drawing/2014/main" id="{1C79324C-CB0A-40CA-AE77-7CFA131A7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95" name="Freeform 12">
              <a:extLst>
                <a:ext uri="{FF2B5EF4-FFF2-40B4-BE49-F238E27FC236}">
                  <a16:creationId xmlns:a16="http://schemas.microsoft.com/office/drawing/2014/main" id="{FE6F32A9-AD07-4A53-BA89-05D8AC1EB6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96" name="Freeform 13">
              <a:extLst>
                <a:ext uri="{FF2B5EF4-FFF2-40B4-BE49-F238E27FC236}">
                  <a16:creationId xmlns:a16="http://schemas.microsoft.com/office/drawing/2014/main" id="{BF108F4A-C3A5-42B2-9D7B-10D92D15CE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97" name="Freeform 14">
              <a:extLst>
                <a:ext uri="{FF2B5EF4-FFF2-40B4-BE49-F238E27FC236}">
                  <a16:creationId xmlns:a16="http://schemas.microsoft.com/office/drawing/2014/main" id="{8254BB4A-F14E-4DE6-94AE-3701198976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98" name="Freeform 15">
              <a:extLst>
                <a:ext uri="{FF2B5EF4-FFF2-40B4-BE49-F238E27FC236}">
                  <a16:creationId xmlns:a16="http://schemas.microsoft.com/office/drawing/2014/main" id="{37BE596F-4E67-44BA-99D0-37A64771FB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9" name="Freeform 16">
              <a:extLst>
                <a:ext uri="{FF2B5EF4-FFF2-40B4-BE49-F238E27FC236}">
                  <a16:creationId xmlns:a16="http://schemas.microsoft.com/office/drawing/2014/main" id="{9A48CE8A-2735-4764-AF04-D7679A305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0" name="Freeform 17">
              <a:extLst>
                <a:ext uri="{FF2B5EF4-FFF2-40B4-BE49-F238E27FC236}">
                  <a16:creationId xmlns:a16="http://schemas.microsoft.com/office/drawing/2014/main" id="{7058C06C-28D8-4334-83E0-AEA77C4AF3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01" name="Freeform 18">
              <a:extLst>
                <a:ext uri="{FF2B5EF4-FFF2-40B4-BE49-F238E27FC236}">
                  <a16:creationId xmlns:a16="http://schemas.microsoft.com/office/drawing/2014/main" id="{530C5090-5A77-4DFC-8CDA-D6E2576ACC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02" name="Freeform 19">
              <a:extLst>
                <a:ext uri="{FF2B5EF4-FFF2-40B4-BE49-F238E27FC236}">
                  <a16:creationId xmlns:a16="http://schemas.microsoft.com/office/drawing/2014/main" id="{57EC1ECF-618E-4B07-B823-11316CE52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03" name="Freeform 20">
              <a:extLst>
                <a:ext uri="{FF2B5EF4-FFF2-40B4-BE49-F238E27FC236}">
                  <a16:creationId xmlns:a16="http://schemas.microsoft.com/office/drawing/2014/main" id="{7C8B4CFB-E7F6-4A2B-AA5B-CB910D23A2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04" name="Freeform 21">
              <a:extLst>
                <a:ext uri="{FF2B5EF4-FFF2-40B4-BE49-F238E27FC236}">
                  <a16:creationId xmlns:a16="http://schemas.microsoft.com/office/drawing/2014/main" id="{EBEADD2C-CA66-41C5-8622-31212959D4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05" name="Freeform 22">
              <a:extLst>
                <a:ext uri="{FF2B5EF4-FFF2-40B4-BE49-F238E27FC236}">
                  <a16:creationId xmlns:a16="http://schemas.microsoft.com/office/drawing/2014/main" id="{3CE06860-DDC5-4FC7-97D7-795F9CA9B1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307" name="Group 306">
            <a:extLst>
              <a:ext uri="{FF2B5EF4-FFF2-40B4-BE49-F238E27FC236}">
                <a16:creationId xmlns:a16="http://schemas.microsoft.com/office/drawing/2014/main" id="{BDA041F5-FB91-4FE3-8309-30F32C6A48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308" name="Freeform 27">
              <a:extLst>
                <a:ext uri="{FF2B5EF4-FFF2-40B4-BE49-F238E27FC236}">
                  <a16:creationId xmlns:a16="http://schemas.microsoft.com/office/drawing/2014/main" id="{17D7CDD7-7A0A-4EBD-A35A-5C77175F6F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09" name="Freeform 28">
              <a:extLst>
                <a:ext uri="{FF2B5EF4-FFF2-40B4-BE49-F238E27FC236}">
                  <a16:creationId xmlns:a16="http://schemas.microsoft.com/office/drawing/2014/main" id="{3535804A-BB84-44EB-9712-B96D7AEB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10" name="Freeform 29">
              <a:extLst>
                <a:ext uri="{FF2B5EF4-FFF2-40B4-BE49-F238E27FC236}">
                  <a16:creationId xmlns:a16="http://schemas.microsoft.com/office/drawing/2014/main" id="{2EA058FC-BE7B-40CC-A63E-8E646238F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11" name="Freeform 30">
              <a:extLst>
                <a:ext uri="{FF2B5EF4-FFF2-40B4-BE49-F238E27FC236}">
                  <a16:creationId xmlns:a16="http://schemas.microsoft.com/office/drawing/2014/main" id="{0E8271EE-FB1E-459E-8E94-991CB5383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12" name="Freeform 31">
              <a:extLst>
                <a:ext uri="{FF2B5EF4-FFF2-40B4-BE49-F238E27FC236}">
                  <a16:creationId xmlns:a16="http://schemas.microsoft.com/office/drawing/2014/main" id="{928D4994-0177-4E02-B988-4786CF3B7D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3" name="Freeform 32">
              <a:extLst>
                <a:ext uri="{FF2B5EF4-FFF2-40B4-BE49-F238E27FC236}">
                  <a16:creationId xmlns:a16="http://schemas.microsoft.com/office/drawing/2014/main" id="{3A3FF466-04BF-4F8D-88E1-98C1A2CC7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4" name="Freeform 33">
              <a:extLst>
                <a:ext uri="{FF2B5EF4-FFF2-40B4-BE49-F238E27FC236}">
                  <a16:creationId xmlns:a16="http://schemas.microsoft.com/office/drawing/2014/main" id="{2513E60D-9026-4A28-8D6E-03593D3A4D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5" name="Freeform 34">
              <a:extLst>
                <a:ext uri="{FF2B5EF4-FFF2-40B4-BE49-F238E27FC236}">
                  <a16:creationId xmlns:a16="http://schemas.microsoft.com/office/drawing/2014/main" id="{49D0D017-FE95-4B99-AD82-BE697DF1B9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16" name="Freeform 35">
              <a:extLst>
                <a:ext uri="{FF2B5EF4-FFF2-40B4-BE49-F238E27FC236}">
                  <a16:creationId xmlns:a16="http://schemas.microsoft.com/office/drawing/2014/main" id="{299ACBF5-2856-4022-AA4D-9E8F39989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17" name="Freeform 36">
              <a:extLst>
                <a:ext uri="{FF2B5EF4-FFF2-40B4-BE49-F238E27FC236}">
                  <a16:creationId xmlns:a16="http://schemas.microsoft.com/office/drawing/2014/main" id="{6A150E2E-4FA2-4D3C-9FDD-E0ECFC8010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18" name="Freeform 37">
              <a:extLst>
                <a:ext uri="{FF2B5EF4-FFF2-40B4-BE49-F238E27FC236}">
                  <a16:creationId xmlns:a16="http://schemas.microsoft.com/office/drawing/2014/main" id="{00FF753A-252D-49AB-AE93-D92EBB4BFB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19" name="Freeform 38">
              <a:extLst>
                <a:ext uri="{FF2B5EF4-FFF2-40B4-BE49-F238E27FC236}">
                  <a16:creationId xmlns:a16="http://schemas.microsoft.com/office/drawing/2014/main" id="{8F689818-FACD-466B-B41E-51BA779D2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21" name="Rectangle 320">
            <a:extLst>
              <a:ext uri="{FF2B5EF4-FFF2-40B4-BE49-F238E27FC236}">
                <a16:creationId xmlns:a16="http://schemas.microsoft.com/office/drawing/2014/main" id="{57041BDD-619A-42E7-9D5B-D932A5FDF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23" name="Freeform 11">
            <a:extLst>
              <a:ext uri="{FF2B5EF4-FFF2-40B4-BE49-F238E27FC236}">
                <a16:creationId xmlns:a16="http://schemas.microsoft.com/office/drawing/2014/main" id="{241A2EF5-5ECE-4EA6-A93F-1E2E86A896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325" name="Rectangle 324">
            <a:extLst>
              <a:ext uri="{FF2B5EF4-FFF2-40B4-BE49-F238E27FC236}">
                <a16:creationId xmlns:a16="http://schemas.microsoft.com/office/drawing/2014/main" id="{F9322FDE-3383-4510-B9D4-0C6004E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F778A8-3724-5943-9BE2-4F4249AE9BFA}"/>
              </a:ext>
            </a:extLst>
          </p:cNvPr>
          <p:cNvSpPr>
            <a:spLocks noGrp="1"/>
          </p:cNvSpPr>
          <p:nvPr>
            <p:ph type="title"/>
          </p:nvPr>
        </p:nvSpPr>
        <p:spPr>
          <a:xfrm>
            <a:off x="6347298" y="386310"/>
            <a:ext cx="4346812" cy="1280890"/>
          </a:xfrm>
        </p:spPr>
        <p:txBody>
          <a:bodyPr vert="horz" lIns="91440" tIns="45720" rIns="91440" bIns="45720" rtlCol="0" anchor="t">
            <a:normAutofit/>
          </a:bodyPr>
          <a:lstStyle/>
          <a:p>
            <a:r>
              <a:rPr lang="en-US" dirty="0"/>
              <a:t>Signs of Chewing Damage</a:t>
            </a:r>
          </a:p>
        </p:txBody>
      </p:sp>
      <p:pic>
        <p:nvPicPr>
          <p:cNvPr id="64" name="Content Placeholder 8">
            <a:extLst>
              <a:ext uri="{FF2B5EF4-FFF2-40B4-BE49-F238E27FC236}">
                <a16:creationId xmlns:a16="http://schemas.microsoft.com/office/drawing/2014/main" id="{23B029E2-AE1C-244C-932E-5A7C111DC4F5}"/>
              </a:ext>
            </a:extLst>
          </p:cNvPr>
          <p:cNvPicPr>
            <a:picLocks noChangeAspect="1"/>
          </p:cNvPicPr>
          <p:nvPr/>
        </p:nvPicPr>
        <p:blipFill rotWithShape="1">
          <a:blip r:embed="rId3"/>
          <a:srcRect l="8617" t="20204" r="42132" b="5845"/>
          <a:stretch/>
        </p:blipFill>
        <p:spPr>
          <a:xfrm>
            <a:off x="-9202" y="3445116"/>
            <a:ext cx="3004322" cy="3383267"/>
          </a:xfrm>
          <a:prstGeom prst="rect">
            <a:avLst/>
          </a:prstGeom>
        </p:spPr>
      </p:pic>
      <p:sp>
        <p:nvSpPr>
          <p:cNvPr id="327" name="Freeform 11">
            <a:extLst>
              <a:ext uri="{FF2B5EF4-FFF2-40B4-BE49-F238E27FC236}">
                <a16:creationId xmlns:a16="http://schemas.microsoft.com/office/drawing/2014/main" id="{E57ED7AF-B13C-4D71-9624-85233865F1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10603473" y="468712"/>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61" name="Content Placeholder 6">
            <a:extLst>
              <a:ext uri="{FF2B5EF4-FFF2-40B4-BE49-F238E27FC236}">
                <a16:creationId xmlns:a16="http://schemas.microsoft.com/office/drawing/2014/main" id="{C63F75CE-646B-D44E-B472-FBED21609C5F}"/>
              </a:ext>
            </a:extLst>
          </p:cNvPr>
          <p:cNvPicPr>
            <a:picLocks noChangeAspect="1"/>
          </p:cNvPicPr>
          <p:nvPr/>
        </p:nvPicPr>
        <p:blipFill rotWithShape="1">
          <a:blip r:embed="rId4"/>
          <a:srcRect l="23840" t="20537" r="10478" b="31000"/>
          <a:stretch/>
        </p:blipFill>
        <p:spPr>
          <a:xfrm>
            <a:off x="-9201" y="-32463"/>
            <a:ext cx="6071476" cy="3359826"/>
          </a:xfrm>
          <a:prstGeom prst="rect">
            <a:avLst/>
          </a:prstGeom>
        </p:spPr>
      </p:pic>
      <p:pic>
        <p:nvPicPr>
          <p:cNvPr id="11" name="Picture 10">
            <a:extLst>
              <a:ext uri="{FF2B5EF4-FFF2-40B4-BE49-F238E27FC236}">
                <a16:creationId xmlns:a16="http://schemas.microsoft.com/office/drawing/2014/main" id="{8801F7F1-F9A9-2845-9F1A-2297828AE13C}"/>
              </a:ext>
            </a:extLst>
          </p:cNvPr>
          <p:cNvPicPr>
            <a:picLocks noChangeAspect="1"/>
          </p:cNvPicPr>
          <p:nvPr/>
        </p:nvPicPr>
        <p:blipFill rotWithShape="1">
          <a:blip r:embed="rId5"/>
          <a:srcRect l="6586" t="24395" r="25409" b="23651"/>
          <a:stretch/>
        </p:blipFill>
        <p:spPr>
          <a:xfrm>
            <a:off x="3095771" y="3445116"/>
            <a:ext cx="2956084" cy="3383267"/>
          </a:xfrm>
          <a:prstGeom prst="rect">
            <a:avLst/>
          </a:prstGeom>
        </p:spPr>
      </p:pic>
      <p:sp>
        <p:nvSpPr>
          <p:cNvPr id="15" name="Content Placeholder 14">
            <a:extLst>
              <a:ext uri="{FF2B5EF4-FFF2-40B4-BE49-F238E27FC236}">
                <a16:creationId xmlns:a16="http://schemas.microsoft.com/office/drawing/2014/main" id="{3C1C98E8-1AC4-BA44-9184-86F9AF4DDDD0}"/>
              </a:ext>
            </a:extLst>
          </p:cNvPr>
          <p:cNvSpPr>
            <a:spLocks noGrp="1"/>
          </p:cNvSpPr>
          <p:nvPr>
            <p:ph sz="half" idx="1"/>
          </p:nvPr>
        </p:nvSpPr>
        <p:spPr>
          <a:xfrm>
            <a:off x="6659231" y="2061330"/>
            <a:ext cx="4346812" cy="3383287"/>
          </a:xfrm>
        </p:spPr>
        <p:txBody>
          <a:bodyPr vert="horz" lIns="91440" tIns="45720" rIns="91440" bIns="45720" rtlCol="0">
            <a:normAutofit/>
          </a:bodyPr>
          <a:lstStyle/>
          <a:p>
            <a:r>
              <a:rPr lang="en-US" sz="2200" dirty="0">
                <a:solidFill>
                  <a:schemeClr val="tx1"/>
                </a:solidFill>
              </a:rPr>
              <a:t>Skeletonizing</a:t>
            </a:r>
          </a:p>
          <a:p>
            <a:r>
              <a:rPr lang="en-US" sz="2200" dirty="0" err="1">
                <a:solidFill>
                  <a:schemeClr val="tx1"/>
                </a:solidFill>
              </a:rPr>
              <a:t>Shotholing</a:t>
            </a:r>
            <a:endParaRPr lang="en-US" sz="2200" dirty="0">
              <a:solidFill>
                <a:schemeClr val="tx1"/>
              </a:solidFill>
            </a:endParaRPr>
          </a:p>
          <a:p>
            <a:r>
              <a:rPr lang="en-US" sz="2200" dirty="0">
                <a:solidFill>
                  <a:schemeClr val="tx1"/>
                </a:solidFill>
              </a:rPr>
              <a:t>Notching</a:t>
            </a:r>
          </a:p>
          <a:p>
            <a:r>
              <a:rPr lang="en-US" sz="2200" dirty="0">
                <a:solidFill>
                  <a:schemeClr val="tx1"/>
                </a:solidFill>
              </a:rPr>
              <a:t>Leaf mining</a:t>
            </a:r>
          </a:p>
          <a:p>
            <a:r>
              <a:rPr lang="en-US" sz="2200" dirty="0" err="1">
                <a:solidFill>
                  <a:schemeClr val="tx1"/>
                </a:solidFill>
              </a:rPr>
              <a:t>Windowpaning</a:t>
            </a:r>
            <a:endParaRPr lang="en-US" sz="2200" dirty="0">
              <a:solidFill>
                <a:schemeClr val="tx1"/>
              </a:solidFill>
            </a:endParaRPr>
          </a:p>
          <a:p>
            <a:pPr marL="0" indent="0">
              <a:buNone/>
            </a:pPr>
            <a:endParaRPr lang="en-US" sz="2200" dirty="0">
              <a:solidFill>
                <a:schemeClr val="tx1"/>
              </a:solidFill>
            </a:endParaRPr>
          </a:p>
        </p:txBody>
      </p:sp>
      <p:sp>
        <p:nvSpPr>
          <p:cNvPr id="212" name="Footer Placeholder 7">
            <a:extLst>
              <a:ext uri="{FF2B5EF4-FFF2-40B4-BE49-F238E27FC236}">
                <a16:creationId xmlns:a16="http://schemas.microsoft.com/office/drawing/2014/main" id="{263F2206-F378-044E-9647-E6B572C4BDA9}"/>
              </a:ext>
            </a:extLst>
          </p:cNvPr>
          <p:cNvSpPr>
            <a:spLocks noGrp="1"/>
          </p:cNvSpPr>
          <p:nvPr>
            <p:ph type="ftr" sz="quarter" idx="11"/>
          </p:nvPr>
        </p:nvSpPr>
        <p:spPr>
          <a:xfrm>
            <a:off x="6680578" y="6135808"/>
            <a:ext cx="4979610" cy="365125"/>
          </a:xfrm>
        </p:spPr>
        <p:txBody>
          <a:bodyPr vert="horz" lIns="91440" tIns="45720" rIns="91440" bIns="45720" rtlCol="0" anchor="ctr">
            <a:normAutofit/>
          </a:bodyPr>
          <a:lstStyle/>
          <a:p>
            <a:pPr>
              <a:spcAft>
                <a:spcPts val="600"/>
              </a:spcAft>
            </a:pPr>
            <a:r>
              <a:rPr lang="en-US" kern="1200" dirty="0">
                <a:solidFill>
                  <a:schemeClr val="tx1">
                    <a:tint val="75000"/>
                  </a:schemeClr>
                </a:solidFill>
                <a:latin typeface="+mn-lt"/>
                <a:ea typeface="+mn-ea"/>
                <a:cs typeface="+mn-cs"/>
              </a:rPr>
              <a:t>Photo credit: </a:t>
            </a:r>
            <a:r>
              <a:rPr lang="en-US" kern="1200" dirty="0" err="1">
                <a:solidFill>
                  <a:schemeClr val="tx1">
                    <a:tint val="75000"/>
                  </a:schemeClr>
                </a:solidFill>
                <a:latin typeface="+mn-lt"/>
                <a:ea typeface="+mn-ea"/>
                <a:cs typeface="+mn-cs"/>
              </a:rPr>
              <a:t>Bugwood.org</a:t>
            </a:r>
            <a:endParaRPr lang="en-US" kern="1200" dirty="0">
              <a:solidFill>
                <a:schemeClr val="tx1">
                  <a:tint val="75000"/>
                </a:schemeClr>
              </a:solidFill>
              <a:latin typeface="+mn-lt"/>
              <a:ea typeface="+mn-ea"/>
              <a:cs typeface="+mn-cs"/>
            </a:endParaRPr>
          </a:p>
        </p:txBody>
      </p:sp>
    </p:spTree>
    <p:extLst>
      <p:ext uri="{BB962C8B-B14F-4D97-AF65-F5344CB8AC3E}">
        <p14:creationId xmlns:p14="http://schemas.microsoft.com/office/powerpoint/2010/main" val="2032104044"/>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08" name="Group 107">
            <a:extLst>
              <a:ext uri="{FF2B5EF4-FFF2-40B4-BE49-F238E27FC236}">
                <a16:creationId xmlns:a16="http://schemas.microsoft.com/office/drawing/2014/main" id="{F2780DFF-3AF5-4F60-B2A3-AA766AD8B3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9" name="Freeform 11">
              <a:extLst>
                <a:ext uri="{FF2B5EF4-FFF2-40B4-BE49-F238E27FC236}">
                  <a16:creationId xmlns:a16="http://schemas.microsoft.com/office/drawing/2014/main" id="{1C79324C-CB0A-40CA-AE77-7CFA131A7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0" name="Freeform 12">
              <a:extLst>
                <a:ext uri="{FF2B5EF4-FFF2-40B4-BE49-F238E27FC236}">
                  <a16:creationId xmlns:a16="http://schemas.microsoft.com/office/drawing/2014/main" id="{FE6F32A9-AD07-4A53-BA89-05D8AC1EB6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11" name="Freeform 13">
              <a:extLst>
                <a:ext uri="{FF2B5EF4-FFF2-40B4-BE49-F238E27FC236}">
                  <a16:creationId xmlns:a16="http://schemas.microsoft.com/office/drawing/2014/main" id="{BF108F4A-C3A5-42B2-9D7B-10D92D15CE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12" name="Freeform 14">
              <a:extLst>
                <a:ext uri="{FF2B5EF4-FFF2-40B4-BE49-F238E27FC236}">
                  <a16:creationId xmlns:a16="http://schemas.microsoft.com/office/drawing/2014/main" id="{8254BB4A-F14E-4DE6-94AE-3701198976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13" name="Freeform 15">
              <a:extLst>
                <a:ext uri="{FF2B5EF4-FFF2-40B4-BE49-F238E27FC236}">
                  <a16:creationId xmlns:a16="http://schemas.microsoft.com/office/drawing/2014/main" id="{37BE596F-4E67-44BA-99D0-37A64771FB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14" name="Freeform 16">
              <a:extLst>
                <a:ext uri="{FF2B5EF4-FFF2-40B4-BE49-F238E27FC236}">
                  <a16:creationId xmlns:a16="http://schemas.microsoft.com/office/drawing/2014/main" id="{9A48CE8A-2735-4764-AF04-D7679A305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15" name="Freeform 17">
              <a:extLst>
                <a:ext uri="{FF2B5EF4-FFF2-40B4-BE49-F238E27FC236}">
                  <a16:creationId xmlns:a16="http://schemas.microsoft.com/office/drawing/2014/main" id="{7058C06C-28D8-4334-83E0-AEA77C4AF3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16" name="Freeform 18">
              <a:extLst>
                <a:ext uri="{FF2B5EF4-FFF2-40B4-BE49-F238E27FC236}">
                  <a16:creationId xmlns:a16="http://schemas.microsoft.com/office/drawing/2014/main" id="{530C5090-5A77-4DFC-8CDA-D6E2576ACC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17" name="Freeform 19">
              <a:extLst>
                <a:ext uri="{FF2B5EF4-FFF2-40B4-BE49-F238E27FC236}">
                  <a16:creationId xmlns:a16="http://schemas.microsoft.com/office/drawing/2014/main" id="{57EC1ECF-618E-4B07-B823-11316CE52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18" name="Freeform 20">
              <a:extLst>
                <a:ext uri="{FF2B5EF4-FFF2-40B4-BE49-F238E27FC236}">
                  <a16:creationId xmlns:a16="http://schemas.microsoft.com/office/drawing/2014/main" id="{7C8B4CFB-E7F6-4A2B-AA5B-CB910D23A2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19" name="Freeform 21">
              <a:extLst>
                <a:ext uri="{FF2B5EF4-FFF2-40B4-BE49-F238E27FC236}">
                  <a16:creationId xmlns:a16="http://schemas.microsoft.com/office/drawing/2014/main" id="{EBEADD2C-CA66-41C5-8622-31212959D4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20" name="Freeform 22">
              <a:extLst>
                <a:ext uri="{FF2B5EF4-FFF2-40B4-BE49-F238E27FC236}">
                  <a16:creationId xmlns:a16="http://schemas.microsoft.com/office/drawing/2014/main" id="{3CE06860-DDC5-4FC7-97D7-795F9CA9B1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22" name="Group 121">
            <a:extLst>
              <a:ext uri="{FF2B5EF4-FFF2-40B4-BE49-F238E27FC236}">
                <a16:creationId xmlns:a16="http://schemas.microsoft.com/office/drawing/2014/main" id="{BDA041F5-FB91-4FE3-8309-30F32C6A48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23" name="Freeform 27">
              <a:extLst>
                <a:ext uri="{FF2B5EF4-FFF2-40B4-BE49-F238E27FC236}">
                  <a16:creationId xmlns:a16="http://schemas.microsoft.com/office/drawing/2014/main" id="{17D7CDD7-7A0A-4EBD-A35A-5C77175F6F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4" name="Freeform 28">
              <a:extLst>
                <a:ext uri="{FF2B5EF4-FFF2-40B4-BE49-F238E27FC236}">
                  <a16:creationId xmlns:a16="http://schemas.microsoft.com/office/drawing/2014/main" id="{3535804A-BB84-44EB-9712-B96D7AEB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25" name="Freeform 29">
              <a:extLst>
                <a:ext uri="{FF2B5EF4-FFF2-40B4-BE49-F238E27FC236}">
                  <a16:creationId xmlns:a16="http://schemas.microsoft.com/office/drawing/2014/main" id="{2EA058FC-BE7B-40CC-A63E-8E646238F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26" name="Freeform 30">
              <a:extLst>
                <a:ext uri="{FF2B5EF4-FFF2-40B4-BE49-F238E27FC236}">
                  <a16:creationId xmlns:a16="http://schemas.microsoft.com/office/drawing/2014/main" id="{0E8271EE-FB1E-459E-8E94-991CB5383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27" name="Freeform 31">
              <a:extLst>
                <a:ext uri="{FF2B5EF4-FFF2-40B4-BE49-F238E27FC236}">
                  <a16:creationId xmlns:a16="http://schemas.microsoft.com/office/drawing/2014/main" id="{928D4994-0177-4E02-B988-4786CF3B7D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28" name="Freeform 32">
              <a:extLst>
                <a:ext uri="{FF2B5EF4-FFF2-40B4-BE49-F238E27FC236}">
                  <a16:creationId xmlns:a16="http://schemas.microsoft.com/office/drawing/2014/main" id="{3A3FF466-04BF-4F8D-88E1-98C1A2CC7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29" name="Freeform 33">
              <a:extLst>
                <a:ext uri="{FF2B5EF4-FFF2-40B4-BE49-F238E27FC236}">
                  <a16:creationId xmlns:a16="http://schemas.microsoft.com/office/drawing/2014/main" id="{2513E60D-9026-4A28-8D6E-03593D3A4D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30" name="Freeform 34">
              <a:extLst>
                <a:ext uri="{FF2B5EF4-FFF2-40B4-BE49-F238E27FC236}">
                  <a16:creationId xmlns:a16="http://schemas.microsoft.com/office/drawing/2014/main" id="{49D0D017-FE95-4B99-AD82-BE697DF1B9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31" name="Freeform 35">
              <a:extLst>
                <a:ext uri="{FF2B5EF4-FFF2-40B4-BE49-F238E27FC236}">
                  <a16:creationId xmlns:a16="http://schemas.microsoft.com/office/drawing/2014/main" id="{299ACBF5-2856-4022-AA4D-9E8F39989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32" name="Freeform 36">
              <a:extLst>
                <a:ext uri="{FF2B5EF4-FFF2-40B4-BE49-F238E27FC236}">
                  <a16:creationId xmlns:a16="http://schemas.microsoft.com/office/drawing/2014/main" id="{6A150E2E-4FA2-4D3C-9FDD-E0ECFC8010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33" name="Freeform 37">
              <a:extLst>
                <a:ext uri="{FF2B5EF4-FFF2-40B4-BE49-F238E27FC236}">
                  <a16:creationId xmlns:a16="http://schemas.microsoft.com/office/drawing/2014/main" id="{00FF753A-252D-49AB-AE93-D92EBB4BFB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34" name="Freeform 38">
              <a:extLst>
                <a:ext uri="{FF2B5EF4-FFF2-40B4-BE49-F238E27FC236}">
                  <a16:creationId xmlns:a16="http://schemas.microsoft.com/office/drawing/2014/main" id="{8F689818-FACD-466B-B41E-51BA779D2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36" name="Rectangle 135">
            <a:extLst>
              <a:ext uri="{FF2B5EF4-FFF2-40B4-BE49-F238E27FC236}">
                <a16:creationId xmlns:a16="http://schemas.microsoft.com/office/drawing/2014/main" id="{57041BDD-619A-42E7-9D5B-D932A5FDF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8" name="Freeform 11">
            <a:extLst>
              <a:ext uri="{FF2B5EF4-FFF2-40B4-BE49-F238E27FC236}">
                <a16:creationId xmlns:a16="http://schemas.microsoft.com/office/drawing/2014/main" id="{241A2EF5-5ECE-4EA6-A93F-1E2E86A896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40" name="Rectangle 139">
            <a:extLst>
              <a:ext uri="{FF2B5EF4-FFF2-40B4-BE49-F238E27FC236}">
                <a16:creationId xmlns:a16="http://schemas.microsoft.com/office/drawing/2014/main" id="{5B9DE855-86B1-4B53-A53A-DBE8C95CC9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F778A8-3724-5943-9BE2-4F4249AE9BFA}"/>
              </a:ext>
            </a:extLst>
          </p:cNvPr>
          <p:cNvSpPr>
            <a:spLocks noGrp="1"/>
          </p:cNvSpPr>
          <p:nvPr>
            <p:ph type="title"/>
          </p:nvPr>
        </p:nvSpPr>
        <p:spPr>
          <a:xfrm>
            <a:off x="1687670" y="624110"/>
            <a:ext cx="4093587" cy="1280890"/>
          </a:xfrm>
        </p:spPr>
        <p:txBody>
          <a:bodyPr vert="horz" lIns="91440" tIns="45720" rIns="91440" bIns="45720" rtlCol="0" anchor="t">
            <a:noAutofit/>
          </a:bodyPr>
          <a:lstStyle/>
          <a:p>
            <a:r>
              <a:rPr lang="en-US" kern="1200" dirty="0">
                <a:solidFill>
                  <a:schemeClr val="tx1">
                    <a:lumMod val="85000"/>
                    <a:lumOff val="15000"/>
                  </a:schemeClr>
                </a:solidFill>
                <a:latin typeface="+mj-lt"/>
                <a:ea typeface="+mj-ea"/>
                <a:cs typeface="+mj-cs"/>
              </a:rPr>
              <a:t>Signs of Piercing-Sucking Damage</a:t>
            </a:r>
          </a:p>
        </p:txBody>
      </p:sp>
      <p:sp>
        <p:nvSpPr>
          <p:cNvPr id="142" name="Freeform 11">
            <a:extLst>
              <a:ext uri="{FF2B5EF4-FFF2-40B4-BE49-F238E27FC236}">
                <a16:creationId xmlns:a16="http://schemas.microsoft.com/office/drawing/2014/main" id="{3694FC3C-59AB-4EFA-912F-CE99D8D371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5" name="Content Placeholder 14">
            <a:extLst>
              <a:ext uri="{FF2B5EF4-FFF2-40B4-BE49-F238E27FC236}">
                <a16:creationId xmlns:a16="http://schemas.microsoft.com/office/drawing/2014/main" id="{3C1C98E8-1AC4-BA44-9184-86F9AF4DDDD0}"/>
              </a:ext>
            </a:extLst>
          </p:cNvPr>
          <p:cNvSpPr>
            <a:spLocks noGrp="1"/>
          </p:cNvSpPr>
          <p:nvPr>
            <p:ph sz="half" idx="1"/>
          </p:nvPr>
        </p:nvSpPr>
        <p:spPr>
          <a:xfrm>
            <a:off x="1507891" y="2348962"/>
            <a:ext cx="4307300" cy="3777622"/>
          </a:xfrm>
        </p:spPr>
        <p:txBody>
          <a:bodyPr vert="horz" lIns="91440" tIns="45720" rIns="91440" bIns="45720" rtlCol="0">
            <a:normAutofit/>
          </a:bodyPr>
          <a:lstStyle/>
          <a:p>
            <a:r>
              <a:rPr lang="en-US" sz="2200" kern="1200" dirty="0">
                <a:solidFill>
                  <a:schemeClr val="tx1"/>
                </a:solidFill>
                <a:latin typeface="+mn-lt"/>
                <a:ea typeface="+mn-ea"/>
                <a:cs typeface="+mn-cs"/>
              </a:rPr>
              <a:t>Leaf curling or cupping</a:t>
            </a:r>
          </a:p>
          <a:p>
            <a:r>
              <a:rPr lang="en-US" sz="2200" kern="1200" dirty="0">
                <a:solidFill>
                  <a:schemeClr val="tx1"/>
                </a:solidFill>
                <a:latin typeface="+mn-lt"/>
                <a:ea typeface="+mn-ea"/>
                <a:cs typeface="+mn-cs"/>
              </a:rPr>
              <a:t>Stippling</a:t>
            </a:r>
          </a:p>
          <a:p>
            <a:r>
              <a:rPr lang="en-US" sz="2200" kern="1200" dirty="0">
                <a:solidFill>
                  <a:schemeClr val="tx1"/>
                </a:solidFill>
                <a:latin typeface="+mn-lt"/>
                <a:ea typeface="+mn-ea"/>
                <a:cs typeface="+mn-cs"/>
              </a:rPr>
              <a:t>Scaring</a:t>
            </a:r>
          </a:p>
          <a:p>
            <a:endParaRPr lang="en-US" sz="2200" kern="1200" dirty="0">
              <a:solidFill>
                <a:schemeClr val="tx1"/>
              </a:solidFill>
              <a:latin typeface="+mn-lt"/>
              <a:ea typeface="+mn-ea"/>
              <a:cs typeface="+mn-cs"/>
            </a:endParaRPr>
          </a:p>
        </p:txBody>
      </p:sp>
      <p:pic>
        <p:nvPicPr>
          <p:cNvPr id="8" name="Picture 7">
            <a:extLst>
              <a:ext uri="{FF2B5EF4-FFF2-40B4-BE49-F238E27FC236}">
                <a16:creationId xmlns:a16="http://schemas.microsoft.com/office/drawing/2014/main" id="{2B05AA72-7BF2-004C-A536-28D5FE05FBE6}"/>
              </a:ext>
            </a:extLst>
          </p:cNvPr>
          <p:cNvPicPr>
            <a:picLocks noChangeAspect="1"/>
          </p:cNvPicPr>
          <p:nvPr/>
        </p:nvPicPr>
        <p:blipFill rotWithShape="1">
          <a:blip r:embed="rId3"/>
          <a:srcRect t="17391" r="2" b="41012"/>
          <a:stretch/>
        </p:blipFill>
        <p:spPr>
          <a:xfrm>
            <a:off x="6091918" y="10"/>
            <a:ext cx="6100081" cy="3383267"/>
          </a:xfrm>
          <a:prstGeom prst="rect">
            <a:avLst/>
          </a:prstGeom>
        </p:spPr>
      </p:pic>
      <p:sp>
        <p:nvSpPr>
          <p:cNvPr id="10" name="Footer Placeholder 3">
            <a:extLst>
              <a:ext uri="{FF2B5EF4-FFF2-40B4-BE49-F238E27FC236}">
                <a16:creationId xmlns:a16="http://schemas.microsoft.com/office/drawing/2014/main" id="{1F19B756-5AE8-CB41-BCD6-E8F8EACE0290}"/>
              </a:ext>
            </a:extLst>
          </p:cNvPr>
          <p:cNvSpPr>
            <a:spLocks noGrp="1"/>
          </p:cNvSpPr>
          <p:nvPr>
            <p:ph type="ftr" sz="quarter" idx="11"/>
          </p:nvPr>
        </p:nvSpPr>
        <p:spPr>
          <a:xfrm>
            <a:off x="1584338" y="6135808"/>
            <a:ext cx="4416143" cy="365125"/>
          </a:xfrm>
        </p:spPr>
        <p:txBody>
          <a:bodyPr vert="horz" lIns="91440" tIns="45720" rIns="91440" bIns="45720" rtlCol="0" anchor="ctr">
            <a:normAutofit/>
          </a:bodyPr>
          <a:lstStyle/>
          <a:p>
            <a:pPr>
              <a:spcAft>
                <a:spcPts val="600"/>
              </a:spcAft>
            </a:pPr>
            <a:r>
              <a:rPr lang="en-US" sz="900" kern="1200">
                <a:solidFill>
                  <a:schemeClr val="tx1">
                    <a:tint val="75000"/>
                  </a:schemeClr>
                </a:solidFill>
                <a:latin typeface="+mn-lt"/>
                <a:ea typeface="+mn-ea"/>
                <a:cs typeface="+mn-cs"/>
              </a:rPr>
              <a:t>Photo credit: UC IPM and Flickr</a:t>
            </a:r>
          </a:p>
        </p:txBody>
      </p:sp>
      <p:pic>
        <p:nvPicPr>
          <p:cNvPr id="14" name="Picture 13">
            <a:extLst>
              <a:ext uri="{FF2B5EF4-FFF2-40B4-BE49-F238E27FC236}">
                <a16:creationId xmlns:a16="http://schemas.microsoft.com/office/drawing/2014/main" id="{4D8F2747-2003-1949-85D4-5D4858BDD81B}"/>
              </a:ext>
            </a:extLst>
          </p:cNvPr>
          <p:cNvPicPr>
            <a:picLocks noChangeAspect="1"/>
          </p:cNvPicPr>
          <p:nvPr/>
        </p:nvPicPr>
        <p:blipFill rotWithShape="1">
          <a:blip r:embed="rId4"/>
          <a:srcRect l="931" r="10268" b="-2"/>
          <a:stretch/>
        </p:blipFill>
        <p:spPr>
          <a:xfrm>
            <a:off x="6091919" y="3474721"/>
            <a:ext cx="3004319" cy="3383280"/>
          </a:xfrm>
          <a:prstGeom prst="rect">
            <a:avLst/>
          </a:prstGeom>
        </p:spPr>
      </p:pic>
      <p:pic>
        <p:nvPicPr>
          <p:cNvPr id="4" name="Picture 3">
            <a:extLst>
              <a:ext uri="{FF2B5EF4-FFF2-40B4-BE49-F238E27FC236}">
                <a16:creationId xmlns:a16="http://schemas.microsoft.com/office/drawing/2014/main" id="{937E6415-79BA-6A43-A653-5293E7B44B62}"/>
              </a:ext>
            </a:extLst>
          </p:cNvPr>
          <p:cNvPicPr>
            <a:picLocks noChangeAspect="1"/>
          </p:cNvPicPr>
          <p:nvPr/>
        </p:nvPicPr>
        <p:blipFill rotWithShape="1">
          <a:blip r:embed="rId5"/>
          <a:srcRect t="8262" r="-4" b="16847"/>
          <a:stretch/>
        </p:blipFill>
        <p:spPr>
          <a:xfrm>
            <a:off x="9187677" y="3474720"/>
            <a:ext cx="3004322" cy="3383286"/>
          </a:xfrm>
          <a:prstGeom prst="rect">
            <a:avLst/>
          </a:prstGeom>
        </p:spPr>
      </p:pic>
    </p:spTree>
    <p:extLst>
      <p:ext uri="{BB962C8B-B14F-4D97-AF65-F5344CB8AC3E}">
        <p14:creationId xmlns:p14="http://schemas.microsoft.com/office/powerpoint/2010/main" val="4176628166"/>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87572-4AE1-8C4E-BE40-8E480941F23D}"/>
              </a:ext>
            </a:extLst>
          </p:cNvPr>
          <p:cNvSpPr>
            <a:spLocks noGrp="1"/>
          </p:cNvSpPr>
          <p:nvPr>
            <p:ph type="title"/>
          </p:nvPr>
        </p:nvSpPr>
        <p:spPr>
          <a:xfrm>
            <a:off x="1687669" y="624110"/>
            <a:ext cx="4137059" cy="1280890"/>
          </a:xfrm>
        </p:spPr>
        <p:txBody>
          <a:bodyPr vert="horz" lIns="91440" tIns="45720" rIns="91440" bIns="45720" rtlCol="0" anchor="t">
            <a:normAutofit/>
          </a:bodyPr>
          <a:lstStyle/>
          <a:p>
            <a:r>
              <a:rPr lang="en-US" sz="3600" dirty="0"/>
              <a:t>Diagnosing Plant Problems</a:t>
            </a:r>
          </a:p>
        </p:txBody>
      </p:sp>
      <p:pic>
        <p:nvPicPr>
          <p:cNvPr id="6" name="Picture 2">
            <a:extLst>
              <a:ext uri="{FF2B5EF4-FFF2-40B4-BE49-F238E27FC236}">
                <a16:creationId xmlns:a16="http://schemas.microsoft.com/office/drawing/2014/main" id="{B64AFD76-F4E8-2A44-9FD5-D30ED63E940B}"/>
              </a:ext>
            </a:extLst>
          </p:cNvPr>
          <p:cNvPicPr>
            <a:picLocks noGrp="1" noChangeAspect="1" noChangeArrowheads="1"/>
          </p:cNvPicPr>
          <p:nvPr>
            <p:ph idx="1"/>
          </p:nvPr>
        </p:nvPicPr>
        <p:blipFill>
          <a:blip r:embed="rId3"/>
          <a:srcRect/>
          <a:stretch/>
        </p:blipFill>
        <p:spPr bwMode="auto">
          <a:xfrm>
            <a:off x="1687669" y="2120636"/>
            <a:ext cx="5397378" cy="40480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a:extLst>
              <a:ext uri="{FF2B5EF4-FFF2-40B4-BE49-F238E27FC236}">
                <a16:creationId xmlns:a16="http://schemas.microsoft.com/office/drawing/2014/main" id="{CAC56757-11EB-E247-B3E2-D7E199BBE742}"/>
              </a:ext>
            </a:extLst>
          </p:cNvPr>
          <p:cNvSpPr>
            <a:spLocks noGrp="1"/>
          </p:cNvSpPr>
          <p:nvPr>
            <p:ph type="body" sz="half" idx="2"/>
          </p:nvPr>
        </p:nvSpPr>
        <p:spPr>
          <a:xfrm>
            <a:off x="7558232" y="2120637"/>
            <a:ext cx="3879101" cy="4048032"/>
          </a:xfrm>
        </p:spPr>
        <p:txBody>
          <a:bodyPr vert="horz" lIns="91440" tIns="45720" rIns="91440" bIns="45720" rtlCol="0">
            <a:normAutofit/>
          </a:bodyPr>
          <a:lstStyle/>
          <a:p>
            <a:pPr marL="342900" indent="-342900">
              <a:buFont typeface="+mj-lt"/>
              <a:buAutoNum type="arabicPeriod"/>
            </a:pPr>
            <a:r>
              <a:rPr lang="en-US" altLang="en-US" sz="2200" dirty="0">
                <a:solidFill>
                  <a:srgbClr val="000000"/>
                </a:solidFill>
              </a:rPr>
              <a:t>What is the host?</a:t>
            </a:r>
          </a:p>
          <a:p>
            <a:pPr marL="342900" indent="-342900">
              <a:buFont typeface="+mj-lt"/>
              <a:buAutoNum type="arabicPeriod"/>
            </a:pPr>
            <a:r>
              <a:rPr lang="en-US" altLang="en-US" sz="2200" dirty="0">
                <a:solidFill>
                  <a:srgbClr val="000000"/>
                </a:solidFill>
              </a:rPr>
              <a:t>What is the problem?</a:t>
            </a:r>
          </a:p>
          <a:p>
            <a:pPr marL="342900" indent="-342900">
              <a:buFont typeface="+mj-lt"/>
              <a:buAutoNum type="arabicPeriod"/>
            </a:pPr>
            <a:r>
              <a:rPr lang="en-US" altLang="en-US" sz="2200" dirty="0">
                <a:solidFill>
                  <a:srgbClr val="000000"/>
                </a:solidFill>
              </a:rPr>
              <a:t>What other information do you need?</a:t>
            </a:r>
          </a:p>
          <a:p>
            <a:pPr marL="342900" indent="-342900">
              <a:buFont typeface="+mj-lt"/>
              <a:buAutoNum type="arabicPeriod"/>
            </a:pPr>
            <a:r>
              <a:rPr lang="en-US" altLang="en-US" sz="2200" dirty="0">
                <a:solidFill>
                  <a:srgbClr val="000000"/>
                </a:solidFill>
              </a:rPr>
              <a:t>What is the pest?</a:t>
            </a:r>
          </a:p>
        </p:txBody>
      </p:sp>
      <p:sp>
        <p:nvSpPr>
          <p:cNvPr id="7" name="Footer Placeholder 7">
            <a:extLst>
              <a:ext uri="{FF2B5EF4-FFF2-40B4-BE49-F238E27FC236}">
                <a16:creationId xmlns:a16="http://schemas.microsoft.com/office/drawing/2014/main" id="{1BC54F1D-3570-2746-A7E6-3CB8238D5382}"/>
              </a:ext>
            </a:extLst>
          </p:cNvPr>
          <p:cNvSpPr>
            <a:spLocks noGrp="1"/>
          </p:cNvSpPr>
          <p:nvPr>
            <p:ph type="ftr" sz="quarter" idx="11"/>
          </p:nvPr>
        </p:nvSpPr>
        <p:spPr>
          <a:xfrm>
            <a:off x="1687669" y="6384305"/>
            <a:ext cx="7619999" cy="365125"/>
          </a:xfrm>
        </p:spPr>
        <p:txBody>
          <a:bodyPr/>
          <a:lstStyle/>
          <a:p>
            <a:r>
              <a:rPr lang="en-US" sz="1000" dirty="0"/>
              <a:t>Photo credit: </a:t>
            </a:r>
            <a:r>
              <a:rPr lang="en-US" sz="1000" dirty="0" err="1"/>
              <a:t>Bugwood.org</a:t>
            </a:r>
            <a:endParaRPr lang="en-US" sz="1000" dirty="0"/>
          </a:p>
        </p:txBody>
      </p:sp>
    </p:spTree>
    <p:extLst>
      <p:ext uri="{BB962C8B-B14F-4D97-AF65-F5344CB8AC3E}">
        <p14:creationId xmlns:p14="http://schemas.microsoft.com/office/powerpoint/2010/main" val="2657266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87572-4AE1-8C4E-BE40-8E480941F23D}"/>
              </a:ext>
            </a:extLst>
          </p:cNvPr>
          <p:cNvSpPr>
            <a:spLocks noGrp="1"/>
          </p:cNvSpPr>
          <p:nvPr>
            <p:ph type="title"/>
          </p:nvPr>
        </p:nvSpPr>
        <p:spPr>
          <a:xfrm>
            <a:off x="1687669" y="624110"/>
            <a:ext cx="4137059" cy="1280890"/>
          </a:xfrm>
        </p:spPr>
        <p:txBody>
          <a:bodyPr vert="horz" lIns="91440" tIns="45720" rIns="91440" bIns="45720" rtlCol="0" anchor="t">
            <a:normAutofit/>
          </a:bodyPr>
          <a:lstStyle/>
          <a:p>
            <a:r>
              <a:rPr lang="en-US" sz="3600" dirty="0"/>
              <a:t>Diagnosing Plant Problems</a:t>
            </a:r>
          </a:p>
        </p:txBody>
      </p:sp>
      <p:pic>
        <p:nvPicPr>
          <p:cNvPr id="9" name="Content Placeholder 8">
            <a:extLst>
              <a:ext uri="{FF2B5EF4-FFF2-40B4-BE49-F238E27FC236}">
                <a16:creationId xmlns:a16="http://schemas.microsoft.com/office/drawing/2014/main" id="{1F067B1B-63CD-5A46-ADFF-0E94E40D5CA5}"/>
              </a:ext>
            </a:extLst>
          </p:cNvPr>
          <p:cNvPicPr>
            <a:picLocks noGrp="1" noChangeAspect="1"/>
          </p:cNvPicPr>
          <p:nvPr>
            <p:ph idx="1"/>
          </p:nvPr>
        </p:nvPicPr>
        <p:blipFill rotWithShape="1">
          <a:blip r:embed="rId3"/>
          <a:srcRect l="12276" r="9808" b="-3"/>
          <a:stretch/>
        </p:blipFill>
        <p:spPr>
          <a:xfrm>
            <a:off x="6096000" y="714375"/>
            <a:ext cx="5451627" cy="5247747"/>
          </a:xfrm>
          <a:prstGeom prst="rect">
            <a:avLst/>
          </a:prstGeom>
        </p:spPr>
      </p:pic>
      <p:sp>
        <p:nvSpPr>
          <p:cNvPr id="4" name="Text Placeholder 3">
            <a:extLst>
              <a:ext uri="{FF2B5EF4-FFF2-40B4-BE49-F238E27FC236}">
                <a16:creationId xmlns:a16="http://schemas.microsoft.com/office/drawing/2014/main" id="{CAC56757-11EB-E247-B3E2-D7E199BBE742}"/>
              </a:ext>
            </a:extLst>
          </p:cNvPr>
          <p:cNvSpPr>
            <a:spLocks noGrp="1"/>
          </p:cNvSpPr>
          <p:nvPr>
            <p:ph type="body" sz="half" idx="2"/>
          </p:nvPr>
        </p:nvSpPr>
        <p:spPr>
          <a:xfrm>
            <a:off x="1683956" y="2133600"/>
            <a:ext cx="4140772" cy="4100290"/>
          </a:xfrm>
        </p:spPr>
        <p:txBody>
          <a:bodyPr vert="horz" lIns="91440" tIns="45720" rIns="91440" bIns="45720" rtlCol="0">
            <a:normAutofit/>
          </a:bodyPr>
          <a:lstStyle/>
          <a:p>
            <a:pPr>
              <a:buFont typeface="Wingdings 3" charset="2"/>
              <a:buChar char=""/>
            </a:pPr>
            <a:r>
              <a:rPr lang="en-US" altLang="en-US" sz="2200" dirty="0">
                <a:solidFill>
                  <a:srgbClr val="000000"/>
                </a:solidFill>
              </a:rPr>
              <a:t>Check roots, growing tips, under side of leaves</a:t>
            </a:r>
          </a:p>
          <a:p>
            <a:pPr>
              <a:buFont typeface="Wingdings 3" charset="2"/>
              <a:buChar char=""/>
            </a:pPr>
            <a:r>
              <a:rPr lang="en-US" altLang="en-US" sz="2200" dirty="0">
                <a:solidFill>
                  <a:srgbClr val="000000"/>
                </a:solidFill>
              </a:rPr>
              <a:t>What are the symptoms?</a:t>
            </a:r>
          </a:p>
          <a:p>
            <a:pPr lvl="1">
              <a:buFont typeface="Wingdings 3" charset="2"/>
              <a:buChar char=""/>
            </a:pPr>
            <a:r>
              <a:rPr lang="en-US" altLang="en-US" sz="2200" dirty="0">
                <a:solidFill>
                  <a:srgbClr val="000000"/>
                </a:solidFill>
              </a:rPr>
              <a:t>Look for effects on plants such as wilting or dieback</a:t>
            </a:r>
          </a:p>
          <a:p>
            <a:pPr>
              <a:buFont typeface="Wingdings 3" charset="2"/>
              <a:buChar char=""/>
            </a:pPr>
            <a:r>
              <a:rPr lang="en-US" altLang="en-US" sz="2200" dirty="0">
                <a:solidFill>
                  <a:srgbClr val="000000"/>
                </a:solidFill>
              </a:rPr>
              <a:t>What are the signs?</a:t>
            </a:r>
          </a:p>
          <a:p>
            <a:pPr lvl="1">
              <a:buFont typeface="Wingdings 3" charset="2"/>
              <a:buChar char=""/>
            </a:pPr>
            <a:r>
              <a:rPr lang="en-US" altLang="en-US" sz="2200" dirty="0">
                <a:solidFill>
                  <a:srgbClr val="000000"/>
                </a:solidFill>
              </a:rPr>
              <a:t>Evidence of insect pests such as cast skins or </a:t>
            </a:r>
            <a:r>
              <a:rPr lang="en-US" altLang="en-US" sz="2200" dirty="0" err="1">
                <a:solidFill>
                  <a:srgbClr val="000000"/>
                </a:solidFill>
              </a:rPr>
              <a:t>frass</a:t>
            </a:r>
            <a:endParaRPr lang="en-US" altLang="en-US" sz="2200" dirty="0">
              <a:solidFill>
                <a:srgbClr val="000000"/>
              </a:solidFill>
            </a:endParaRPr>
          </a:p>
          <a:p>
            <a:pPr lvl="1">
              <a:buFont typeface="Wingdings 3" charset="2"/>
              <a:buChar char=""/>
            </a:pPr>
            <a:endParaRPr lang="en-US" altLang="en-US" sz="2200" dirty="0">
              <a:solidFill>
                <a:srgbClr val="000000"/>
              </a:solidFill>
            </a:endParaRPr>
          </a:p>
          <a:p>
            <a:pPr lvl="1">
              <a:buFont typeface="Wingdings 3" charset="2"/>
              <a:buChar char=""/>
            </a:pPr>
            <a:endParaRPr lang="en-US" altLang="en-US" sz="2200" dirty="0">
              <a:solidFill>
                <a:srgbClr val="000000"/>
              </a:solidFill>
            </a:endParaRPr>
          </a:p>
        </p:txBody>
      </p:sp>
      <p:sp>
        <p:nvSpPr>
          <p:cNvPr id="8" name="Footer Placeholder 7">
            <a:extLst>
              <a:ext uri="{FF2B5EF4-FFF2-40B4-BE49-F238E27FC236}">
                <a16:creationId xmlns:a16="http://schemas.microsoft.com/office/drawing/2014/main" id="{1B0EEFA8-354C-104A-A99C-3295F00C7E90}"/>
              </a:ext>
            </a:extLst>
          </p:cNvPr>
          <p:cNvSpPr>
            <a:spLocks noGrp="1"/>
          </p:cNvSpPr>
          <p:nvPr>
            <p:ph type="ftr" sz="quarter" idx="11"/>
          </p:nvPr>
        </p:nvSpPr>
        <p:spPr>
          <a:xfrm>
            <a:off x="1813428" y="6333431"/>
            <a:ext cx="4011300" cy="365125"/>
          </a:xfrm>
        </p:spPr>
        <p:txBody>
          <a:bodyPr vert="horz" lIns="91440" tIns="45720" rIns="91440" bIns="45720" rtlCol="0" anchor="ctr">
            <a:normAutofit/>
          </a:bodyPr>
          <a:lstStyle/>
          <a:p>
            <a:pPr defTabSz="914400">
              <a:spcAft>
                <a:spcPts val="600"/>
              </a:spcAft>
            </a:pPr>
            <a:r>
              <a:rPr lang="en-US" kern="1200" dirty="0">
                <a:solidFill>
                  <a:schemeClr val="tx1">
                    <a:tint val="75000"/>
                  </a:schemeClr>
                </a:solidFill>
                <a:latin typeface="+mn-lt"/>
                <a:ea typeface="+mn-ea"/>
                <a:cs typeface="+mn-cs"/>
              </a:rPr>
              <a:t>Photo credit: Flickr </a:t>
            </a:r>
            <a:r>
              <a:rPr lang="en-US" kern="1200" dirty="0">
                <a:solidFill>
                  <a:schemeClr val="tx1">
                    <a:tint val="75000"/>
                  </a:schemeClr>
                </a:solidFill>
                <a:latin typeface="+mn-lt"/>
                <a:ea typeface="+mn-ea"/>
                <a:cs typeface="+mn-cs"/>
                <a:hlinkClick r:id="rId4"/>
              </a:rPr>
              <a:t>https://www.flickr.com/photos/cpt_obvious/</a:t>
            </a:r>
            <a:endParaRPr lang="en-US" kern="1200" dirty="0">
              <a:solidFill>
                <a:schemeClr val="tx1">
                  <a:tint val="75000"/>
                </a:schemeClr>
              </a:solidFill>
              <a:latin typeface="+mn-lt"/>
              <a:ea typeface="+mn-ea"/>
              <a:cs typeface="+mn-cs"/>
            </a:endParaRPr>
          </a:p>
        </p:txBody>
      </p:sp>
    </p:spTree>
    <p:extLst>
      <p:ext uri="{BB962C8B-B14F-4D97-AF65-F5344CB8AC3E}">
        <p14:creationId xmlns:p14="http://schemas.microsoft.com/office/powerpoint/2010/main" val="21456069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87572-4AE1-8C4E-BE40-8E480941F23D}"/>
              </a:ext>
            </a:extLst>
          </p:cNvPr>
          <p:cNvSpPr>
            <a:spLocks noGrp="1"/>
          </p:cNvSpPr>
          <p:nvPr>
            <p:ph type="title"/>
          </p:nvPr>
        </p:nvSpPr>
        <p:spPr>
          <a:xfrm>
            <a:off x="1687669" y="624110"/>
            <a:ext cx="4137059" cy="1280890"/>
          </a:xfrm>
        </p:spPr>
        <p:txBody>
          <a:bodyPr vert="horz" lIns="91440" tIns="45720" rIns="91440" bIns="45720" rtlCol="0" anchor="t">
            <a:normAutofit/>
          </a:bodyPr>
          <a:lstStyle/>
          <a:p>
            <a:r>
              <a:rPr lang="en-US" sz="3600" dirty="0"/>
              <a:t>Diagnosing Plant Problems</a:t>
            </a:r>
          </a:p>
        </p:txBody>
      </p:sp>
      <p:pic>
        <p:nvPicPr>
          <p:cNvPr id="6" name="Picture 2">
            <a:extLst>
              <a:ext uri="{FF2B5EF4-FFF2-40B4-BE49-F238E27FC236}">
                <a16:creationId xmlns:a16="http://schemas.microsoft.com/office/drawing/2014/main" id="{B64AFD76-F4E8-2A44-9FD5-D30ED63E940B}"/>
              </a:ext>
            </a:extLst>
          </p:cNvPr>
          <p:cNvPicPr>
            <a:picLocks noGrp="1" noChangeAspect="1" noChangeArrowheads="1"/>
          </p:cNvPicPr>
          <p:nvPr>
            <p:ph idx="1"/>
          </p:nvPr>
        </p:nvPicPr>
        <p:blipFill rotWithShape="1">
          <a:blip r:embed="rId3"/>
          <a:stretch/>
        </p:blipFill>
        <p:spPr bwMode="auto">
          <a:xfrm>
            <a:off x="6294438" y="2271712"/>
            <a:ext cx="5181600" cy="311030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a:extLst>
              <a:ext uri="{FF2B5EF4-FFF2-40B4-BE49-F238E27FC236}">
                <a16:creationId xmlns:a16="http://schemas.microsoft.com/office/drawing/2014/main" id="{CAC56757-11EB-E247-B3E2-D7E199BBE742}"/>
              </a:ext>
            </a:extLst>
          </p:cNvPr>
          <p:cNvSpPr>
            <a:spLocks noGrp="1"/>
          </p:cNvSpPr>
          <p:nvPr>
            <p:ph type="body" sz="half" idx="2"/>
          </p:nvPr>
        </p:nvSpPr>
        <p:spPr>
          <a:xfrm>
            <a:off x="1673480" y="2271712"/>
            <a:ext cx="4422520" cy="3962177"/>
          </a:xfrm>
        </p:spPr>
        <p:txBody>
          <a:bodyPr vert="horz" lIns="91440" tIns="45720" rIns="91440" bIns="45720" rtlCol="0">
            <a:noAutofit/>
          </a:bodyPr>
          <a:lstStyle/>
          <a:p>
            <a:pPr>
              <a:buFont typeface="Wingdings 3" charset="2"/>
              <a:buChar char=""/>
            </a:pPr>
            <a:r>
              <a:rPr lang="en-US" altLang="en-US" sz="2200" dirty="0">
                <a:solidFill>
                  <a:srgbClr val="000000"/>
                </a:solidFill>
              </a:rPr>
              <a:t>Did the insect cause damage?</a:t>
            </a:r>
          </a:p>
          <a:p>
            <a:pPr lvl="1">
              <a:buFont typeface="Wingdings 3" charset="2"/>
              <a:buChar char=""/>
            </a:pPr>
            <a:r>
              <a:rPr lang="en-US" altLang="en-US" sz="2200" dirty="0">
                <a:solidFill>
                  <a:srgbClr val="000000"/>
                </a:solidFill>
              </a:rPr>
              <a:t>Damage may look similar</a:t>
            </a:r>
          </a:p>
          <a:p>
            <a:pPr lvl="1">
              <a:buFont typeface="Wingdings 3" charset="2"/>
              <a:buChar char=""/>
            </a:pPr>
            <a:r>
              <a:rPr lang="en-US" altLang="en-US" sz="2200" dirty="0">
                <a:solidFill>
                  <a:srgbClr val="000000"/>
                </a:solidFill>
              </a:rPr>
              <a:t>Pests may look similar</a:t>
            </a:r>
          </a:p>
          <a:p>
            <a:pPr lvl="1">
              <a:buFont typeface="Wingdings 3" charset="2"/>
              <a:buChar char=""/>
            </a:pPr>
            <a:r>
              <a:rPr lang="en-US" altLang="en-US" sz="2200" dirty="0">
                <a:solidFill>
                  <a:srgbClr val="000000"/>
                </a:solidFill>
              </a:rPr>
              <a:t>Identification is essential for effective treatment</a:t>
            </a:r>
          </a:p>
          <a:p>
            <a:pPr>
              <a:buFont typeface="Wingdings 3" charset="2"/>
              <a:buChar char=""/>
            </a:pPr>
            <a:r>
              <a:rPr lang="en-US" altLang="en-US" sz="2200" dirty="0">
                <a:solidFill>
                  <a:srgbClr val="000000"/>
                </a:solidFill>
              </a:rPr>
              <a:t>What is the threshold for pest before taking action?</a:t>
            </a:r>
          </a:p>
        </p:txBody>
      </p:sp>
      <p:sp>
        <p:nvSpPr>
          <p:cNvPr id="7" name="Footer Placeholder 7">
            <a:extLst>
              <a:ext uri="{FF2B5EF4-FFF2-40B4-BE49-F238E27FC236}">
                <a16:creationId xmlns:a16="http://schemas.microsoft.com/office/drawing/2014/main" id="{CC43D0A1-3E56-4D43-9136-7FC3C26A507E}"/>
              </a:ext>
            </a:extLst>
          </p:cNvPr>
          <p:cNvSpPr>
            <a:spLocks noGrp="1"/>
          </p:cNvSpPr>
          <p:nvPr>
            <p:ph type="ftr" sz="quarter" idx="11"/>
          </p:nvPr>
        </p:nvSpPr>
        <p:spPr>
          <a:xfrm>
            <a:off x="1538495" y="6373590"/>
            <a:ext cx="7619999" cy="365125"/>
          </a:xfrm>
        </p:spPr>
        <p:txBody>
          <a:bodyPr/>
          <a:lstStyle/>
          <a:p>
            <a:r>
              <a:rPr lang="en-US" sz="1000" dirty="0"/>
              <a:t>Photo credit: </a:t>
            </a:r>
            <a:r>
              <a:rPr lang="en-US" sz="1000" dirty="0" err="1"/>
              <a:t>Bugwood.org</a:t>
            </a:r>
            <a:endParaRPr lang="en-US" sz="1000" dirty="0"/>
          </a:p>
        </p:txBody>
      </p:sp>
    </p:spTree>
    <p:extLst>
      <p:ext uri="{BB962C8B-B14F-4D97-AF65-F5344CB8AC3E}">
        <p14:creationId xmlns:p14="http://schemas.microsoft.com/office/powerpoint/2010/main" val="1671682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682C5-D390-A949-9FC7-6540E472F1E5}"/>
              </a:ext>
            </a:extLst>
          </p:cNvPr>
          <p:cNvSpPr>
            <a:spLocks noGrp="1"/>
          </p:cNvSpPr>
          <p:nvPr>
            <p:ph type="title"/>
          </p:nvPr>
        </p:nvSpPr>
        <p:spPr>
          <a:xfrm>
            <a:off x="1804334" y="632128"/>
            <a:ext cx="4153263" cy="1008517"/>
          </a:xfrm>
        </p:spPr>
        <p:txBody>
          <a:bodyPr anchor="t">
            <a:noAutofit/>
          </a:bodyPr>
          <a:lstStyle/>
          <a:p>
            <a:r>
              <a:rPr lang="en-US" sz="3600" dirty="0"/>
              <a:t>Look alike insects in the garden</a:t>
            </a:r>
          </a:p>
        </p:txBody>
      </p:sp>
      <p:sp>
        <p:nvSpPr>
          <p:cNvPr id="3" name="Content Placeholder 2">
            <a:extLst>
              <a:ext uri="{FF2B5EF4-FFF2-40B4-BE49-F238E27FC236}">
                <a16:creationId xmlns:a16="http://schemas.microsoft.com/office/drawing/2014/main" id="{BFD10A84-C780-A741-A2C5-C3C261712F6B}"/>
              </a:ext>
            </a:extLst>
          </p:cNvPr>
          <p:cNvSpPr>
            <a:spLocks noGrp="1"/>
          </p:cNvSpPr>
          <p:nvPr>
            <p:ph idx="1"/>
          </p:nvPr>
        </p:nvSpPr>
        <p:spPr>
          <a:xfrm>
            <a:off x="1804334" y="2097790"/>
            <a:ext cx="3982104" cy="2686006"/>
          </a:xfrm>
        </p:spPr>
        <p:txBody>
          <a:bodyPr>
            <a:normAutofit/>
          </a:bodyPr>
          <a:lstStyle/>
          <a:p>
            <a:r>
              <a:rPr lang="en-US" sz="2200" dirty="0"/>
              <a:t>Know how to identify </a:t>
            </a:r>
          </a:p>
          <a:p>
            <a:r>
              <a:rPr lang="en-US" sz="2200" dirty="0"/>
              <a:t>Adult and immature stages</a:t>
            </a:r>
          </a:p>
          <a:p>
            <a:r>
              <a:rPr lang="en-US" sz="2200" dirty="0"/>
              <a:t>Pests versus beneficial insects</a:t>
            </a:r>
          </a:p>
          <a:p>
            <a:endParaRPr lang="en-US" sz="2200" dirty="0"/>
          </a:p>
        </p:txBody>
      </p:sp>
      <p:sp>
        <p:nvSpPr>
          <p:cNvPr id="16" name="Footer Placeholder 7">
            <a:extLst>
              <a:ext uri="{FF2B5EF4-FFF2-40B4-BE49-F238E27FC236}">
                <a16:creationId xmlns:a16="http://schemas.microsoft.com/office/drawing/2014/main" id="{38967D26-9647-854E-9022-8BFBF3B2B46B}"/>
              </a:ext>
            </a:extLst>
          </p:cNvPr>
          <p:cNvSpPr>
            <a:spLocks noGrp="1"/>
          </p:cNvSpPr>
          <p:nvPr>
            <p:ph type="ftr" sz="quarter" idx="11"/>
          </p:nvPr>
        </p:nvSpPr>
        <p:spPr>
          <a:xfrm>
            <a:off x="1538495" y="6411690"/>
            <a:ext cx="7619999" cy="365125"/>
          </a:xfrm>
        </p:spPr>
        <p:txBody>
          <a:bodyPr/>
          <a:lstStyle/>
          <a:p>
            <a:r>
              <a:rPr lang="en-US" sz="1000" dirty="0"/>
              <a:t>Photo credit: UC IPM</a:t>
            </a:r>
          </a:p>
        </p:txBody>
      </p:sp>
      <p:grpSp>
        <p:nvGrpSpPr>
          <p:cNvPr id="8" name="Group 7">
            <a:extLst>
              <a:ext uri="{FF2B5EF4-FFF2-40B4-BE49-F238E27FC236}">
                <a16:creationId xmlns:a16="http://schemas.microsoft.com/office/drawing/2014/main" id="{5E386976-4486-4442-AA16-CC221BB28D31}"/>
              </a:ext>
            </a:extLst>
          </p:cNvPr>
          <p:cNvGrpSpPr/>
          <p:nvPr/>
        </p:nvGrpSpPr>
        <p:grpSpPr>
          <a:xfrm>
            <a:off x="2518148" y="4669291"/>
            <a:ext cx="7869518" cy="1675127"/>
            <a:chOff x="2161241" y="4537325"/>
            <a:chExt cx="7869518" cy="1675127"/>
          </a:xfrm>
        </p:grpSpPr>
        <p:pic>
          <p:nvPicPr>
            <p:cNvPr id="9" name="Picture 8" descr="A close up of an insect&#13;&#10;&#13;&#10;Description automatically generated">
              <a:extLst>
                <a:ext uri="{FF2B5EF4-FFF2-40B4-BE49-F238E27FC236}">
                  <a16:creationId xmlns:a16="http://schemas.microsoft.com/office/drawing/2014/main" id="{475CB10C-1254-B64F-B5CC-02031723F7A3}"/>
                </a:ext>
              </a:extLst>
            </p:cNvPr>
            <p:cNvPicPr>
              <a:picLocks noChangeAspect="1"/>
            </p:cNvPicPr>
            <p:nvPr/>
          </p:nvPicPr>
          <p:blipFill rotWithShape="1">
            <a:blip r:embed="rId3"/>
            <a:srcRect l="13457" t="6599" r="11165" b="18456"/>
            <a:stretch/>
          </p:blipFill>
          <p:spPr>
            <a:xfrm>
              <a:off x="7501593" y="4537325"/>
              <a:ext cx="2529166" cy="1669313"/>
            </a:xfrm>
            <a:prstGeom prst="rect">
              <a:avLst/>
            </a:prstGeom>
          </p:spPr>
        </p:pic>
        <p:pic>
          <p:nvPicPr>
            <p:cNvPr id="11" name="Picture 10" descr="A insect on the ground&#13;&#10;&#13;&#10;Description automatically generated">
              <a:extLst>
                <a:ext uri="{FF2B5EF4-FFF2-40B4-BE49-F238E27FC236}">
                  <a16:creationId xmlns:a16="http://schemas.microsoft.com/office/drawing/2014/main" id="{7660C60B-DB4A-B04A-B6D4-135767650F50}"/>
                </a:ext>
              </a:extLst>
            </p:cNvPr>
            <p:cNvPicPr>
              <a:picLocks noChangeAspect="1"/>
            </p:cNvPicPr>
            <p:nvPr/>
          </p:nvPicPr>
          <p:blipFill>
            <a:blip r:embed="rId4"/>
            <a:stretch>
              <a:fillRect/>
            </a:stretch>
          </p:blipFill>
          <p:spPr>
            <a:xfrm>
              <a:off x="4838698" y="4537325"/>
              <a:ext cx="2514603" cy="1669313"/>
            </a:xfrm>
            <a:prstGeom prst="rect">
              <a:avLst/>
            </a:prstGeom>
          </p:spPr>
        </p:pic>
        <p:pic>
          <p:nvPicPr>
            <p:cNvPr id="13" name="Picture 12" descr="A insect on the ground&#13;&#10;&#13;&#10;Description automatically generated">
              <a:extLst>
                <a:ext uri="{FF2B5EF4-FFF2-40B4-BE49-F238E27FC236}">
                  <a16:creationId xmlns:a16="http://schemas.microsoft.com/office/drawing/2014/main" id="{C2F5538B-425B-5E4F-AF46-C16D05EEB056}"/>
                </a:ext>
              </a:extLst>
            </p:cNvPr>
            <p:cNvPicPr>
              <a:picLocks noChangeAspect="1"/>
            </p:cNvPicPr>
            <p:nvPr/>
          </p:nvPicPr>
          <p:blipFill>
            <a:blip r:embed="rId5"/>
            <a:stretch>
              <a:fillRect/>
            </a:stretch>
          </p:blipFill>
          <p:spPr>
            <a:xfrm>
              <a:off x="2161241" y="4538817"/>
              <a:ext cx="2529166" cy="1673635"/>
            </a:xfrm>
            <a:prstGeom prst="rect">
              <a:avLst/>
            </a:prstGeom>
          </p:spPr>
        </p:pic>
      </p:grpSp>
      <p:grpSp>
        <p:nvGrpSpPr>
          <p:cNvPr id="6" name="Group 5">
            <a:extLst>
              <a:ext uri="{FF2B5EF4-FFF2-40B4-BE49-F238E27FC236}">
                <a16:creationId xmlns:a16="http://schemas.microsoft.com/office/drawing/2014/main" id="{FB3D293E-7F9A-284E-9539-CB1787D67EE9}"/>
              </a:ext>
            </a:extLst>
          </p:cNvPr>
          <p:cNvGrpSpPr/>
          <p:nvPr/>
        </p:nvGrpSpPr>
        <p:grpSpPr>
          <a:xfrm>
            <a:off x="6096000" y="669086"/>
            <a:ext cx="5720267" cy="3753985"/>
            <a:chOff x="5968749" y="1462978"/>
            <a:chExt cx="5720267" cy="3753985"/>
          </a:xfrm>
        </p:grpSpPr>
        <p:pic>
          <p:nvPicPr>
            <p:cNvPr id="7" name="Picture 6" descr="A close up of some grass&#13;&#10;&#13;&#10;Description automatically generated">
              <a:extLst>
                <a:ext uri="{FF2B5EF4-FFF2-40B4-BE49-F238E27FC236}">
                  <a16:creationId xmlns:a16="http://schemas.microsoft.com/office/drawing/2014/main" id="{2688BB02-6362-374C-B113-FE1856589160}"/>
                </a:ext>
              </a:extLst>
            </p:cNvPr>
            <p:cNvPicPr>
              <a:picLocks noChangeAspect="1"/>
            </p:cNvPicPr>
            <p:nvPr/>
          </p:nvPicPr>
          <p:blipFill>
            <a:blip r:embed="rId6"/>
            <a:stretch>
              <a:fillRect/>
            </a:stretch>
          </p:blipFill>
          <p:spPr>
            <a:xfrm>
              <a:off x="5968749" y="1462978"/>
              <a:ext cx="2766500" cy="1828800"/>
            </a:xfrm>
            <a:prstGeom prst="rect">
              <a:avLst/>
            </a:prstGeom>
          </p:spPr>
        </p:pic>
        <p:pic>
          <p:nvPicPr>
            <p:cNvPr id="15" name="Picture 14" descr="A insect on the ground&#13;&#10;&#13;&#10;Description automatically generated">
              <a:extLst>
                <a:ext uri="{FF2B5EF4-FFF2-40B4-BE49-F238E27FC236}">
                  <a16:creationId xmlns:a16="http://schemas.microsoft.com/office/drawing/2014/main" id="{AE7852D0-C357-9149-8F2F-53FF7983E5F9}"/>
                </a:ext>
              </a:extLst>
            </p:cNvPr>
            <p:cNvPicPr>
              <a:picLocks noChangeAspect="1"/>
            </p:cNvPicPr>
            <p:nvPr/>
          </p:nvPicPr>
          <p:blipFill rotWithShape="1">
            <a:blip r:embed="rId7"/>
            <a:srcRect l="3630" t="10360" r="18223" b="13669"/>
            <a:stretch/>
          </p:blipFill>
          <p:spPr>
            <a:xfrm>
              <a:off x="8878996" y="1465627"/>
              <a:ext cx="2810020" cy="1828800"/>
            </a:xfrm>
            <a:prstGeom prst="rect">
              <a:avLst/>
            </a:prstGeom>
          </p:spPr>
        </p:pic>
        <p:pic>
          <p:nvPicPr>
            <p:cNvPr id="19" name="Picture 18" descr="A close up of an insect&#13;&#10;&#13;&#10;Description automatically generated">
              <a:extLst>
                <a:ext uri="{FF2B5EF4-FFF2-40B4-BE49-F238E27FC236}">
                  <a16:creationId xmlns:a16="http://schemas.microsoft.com/office/drawing/2014/main" id="{CB43DC8E-8748-AB41-BCB7-A3570A085669}"/>
                </a:ext>
              </a:extLst>
            </p:cNvPr>
            <p:cNvPicPr>
              <a:picLocks noChangeAspect="1"/>
            </p:cNvPicPr>
            <p:nvPr/>
          </p:nvPicPr>
          <p:blipFill rotWithShape="1">
            <a:blip r:embed="rId8"/>
            <a:srcRect l="17401" t="18614" r="14983" b="13593"/>
            <a:stretch/>
          </p:blipFill>
          <p:spPr>
            <a:xfrm>
              <a:off x="8900246" y="3388163"/>
              <a:ext cx="2767520" cy="1828800"/>
            </a:xfrm>
            <a:prstGeom prst="rect">
              <a:avLst/>
            </a:prstGeom>
          </p:spPr>
        </p:pic>
        <p:pic>
          <p:nvPicPr>
            <p:cNvPr id="21" name="Picture 20" descr="A insect on a branch&#13;&#10;&#13;&#10;Description automatically generated">
              <a:extLst>
                <a:ext uri="{FF2B5EF4-FFF2-40B4-BE49-F238E27FC236}">
                  <a16:creationId xmlns:a16="http://schemas.microsoft.com/office/drawing/2014/main" id="{1C5D0B07-2D59-264C-8D1C-F319C637EFFD}"/>
                </a:ext>
              </a:extLst>
            </p:cNvPr>
            <p:cNvPicPr>
              <a:picLocks noChangeAspect="1"/>
            </p:cNvPicPr>
            <p:nvPr/>
          </p:nvPicPr>
          <p:blipFill>
            <a:blip r:embed="rId9"/>
            <a:stretch>
              <a:fillRect/>
            </a:stretch>
          </p:blipFill>
          <p:spPr>
            <a:xfrm>
              <a:off x="5968750" y="3388163"/>
              <a:ext cx="2763640" cy="1828800"/>
            </a:xfrm>
            <a:prstGeom prst="rect">
              <a:avLst/>
            </a:prstGeom>
          </p:spPr>
        </p:pic>
      </p:grpSp>
    </p:spTree>
    <p:extLst>
      <p:ext uri="{BB962C8B-B14F-4D97-AF65-F5344CB8AC3E}">
        <p14:creationId xmlns:p14="http://schemas.microsoft.com/office/powerpoint/2010/main" val="3198783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84" name="Group 83">
            <a:extLst>
              <a:ext uri="{FF2B5EF4-FFF2-40B4-BE49-F238E27FC236}">
                <a16:creationId xmlns:a16="http://schemas.microsoft.com/office/drawing/2014/main" id="{8CD25866-F15D-40A4-AEC5-47C044637A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85" name="Freeform 11">
              <a:extLst>
                <a:ext uri="{FF2B5EF4-FFF2-40B4-BE49-F238E27FC236}">
                  <a16:creationId xmlns:a16="http://schemas.microsoft.com/office/drawing/2014/main" id="{DCB8E995-36E8-40B6-82D4-F52DE2987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86" name="Freeform 12">
              <a:extLst>
                <a:ext uri="{FF2B5EF4-FFF2-40B4-BE49-F238E27FC236}">
                  <a16:creationId xmlns:a16="http://schemas.microsoft.com/office/drawing/2014/main" id="{DF54AEB5-68B5-46AE-B8F0-EEBE5DFED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87" name="Freeform 13">
              <a:extLst>
                <a:ext uri="{FF2B5EF4-FFF2-40B4-BE49-F238E27FC236}">
                  <a16:creationId xmlns:a16="http://schemas.microsoft.com/office/drawing/2014/main" id="{E3F708CB-F094-4EE7-8AD5-A462F1DF8B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88" name="Freeform 14">
              <a:extLst>
                <a:ext uri="{FF2B5EF4-FFF2-40B4-BE49-F238E27FC236}">
                  <a16:creationId xmlns:a16="http://schemas.microsoft.com/office/drawing/2014/main" id="{ECFCFB22-E8B5-4FAC-A354-E7E0CE6F2B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89" name="Freeform 15">
              <a:extLst>
                <a:ext uri="{FF2B5EF4-FFF2-40B4-BE49-F238E27FC236}">
                  <a16:creationId xmlns:a16="http://schemas.microsoft.com/office/drawing/2014/main" id="{ED1DB3B4-A6DC-476F-986E-DF361EE84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90" name="Freeform 16">
              <a:extLst>
                <a:ext uri="{FF2B5EF4-FFF2-40B4-BE49-F238E27FC236}">
                  <a16:creationId xmlns:a16="http://schemas.microsoft.com/office/drawing/2014/main" id="{4EE13DFA-3489-4DE6-9154-34D9CB4005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91" name="Freeform 17">
              <a:extLst>
                <a:ext uri="{FF2B5EF4-FFF2-40B4-BE49-F238E27FC236}">
                  <a16:creationId xmlns:a16="http://schemas.microsoft.com/office/drawing/2014/main" id="{5CD12D51-F9A8-4CC9-B9C9-206EAFD8C1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92" name="Freeform 18">
              <a:extLst>
                <a:ext uri="{FF2B5EF4-FFF2-40B4-BE49-F238E27FC236}">
                  <a16:creationId xmlns:a16="http://schemas.microsoft.com/office/drawing/2014/main" id="{266B326C-1178-40F9-A265-6067D363B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93" name="Freeform 19">
              <a:extLst>
                <a:ext uri="{FF2B5EF4-FFF2-40B4-BE49-F238E27FC236}">
                  <a16:creationId xmlns:a16="http://schemas.microsoft.com/office/drawing/2014/main" id="{12F3B319-F00B-4755-BC54-95511E21D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94" name="Freeform 20">
              <a:extLst>
                <a:ext uri="{FF2B5EF4-FFF2-40B4-BE49-F238E27FC236}">
                  <a16:creationId xmlns:a16="http://schemas.microsoft.com/office/drawing/2014/main" id="{3079D7BD-8A3F-47F6-8407-D9DA96FF35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95" name="Freeform 21">
              <a:extLst>
                <a:ext uri="{FF2B5EF4-FFF2-40B4-BE49-F238E27FC236}">
                  <a16:creationId xmlns:a16="http://schemas.microsoft.com/office/drawing/2014/main" id="{1F97C31C-8585-43FB-924B-8ADD65123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96" name="Freeform 22">
              <a:extLst>
                <a:ext uri="{FF2B5EF4-FFF2-40B4-BE49-F238E27FC236}">
                  <a16:creationId xmlns:a16="http://schemas.microsoft.com/office/drawing/2014/main" id="{A33E1C89-7E74-49BF-A5D1-9A352ED03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98" name="Group 97">
            <a:extLst>
              <a:ext uri="{FF2B5EF4-FFF2-40B4-BE49-F238E27FC236}">
                <a16:creationId xmlns:a16="http://schemas.microsoft.com/office/drawing/2014/main" id="{0C4A17ED-96AA-44A6-A050-E1A7A1CDD9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99" name="Freeform 27">
              <a:extLst>
                <a:ext uri="{FF2B5EF4-FFF2-40B4-BE49-F238E27FC236}">
                  <a16:creationId xmlns:a16="http://schemas.microsoft.com/office/drawing/2014/main" id="{FBB2A87E-3E24-4A6F-9FD8-0F1436D4D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00" name="Freeform 28">
              <a:extLst>
                <a:ext uri="{FF2B5EF4-FFF2-40B4-BE49-F238E27FC236}">
                  <a16:creationId xmlns:a16="http://schemas.microsoft.com/office/drawing/2014/main" id="{257F945B-2AA3-4328-BFF5-20DE64011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01" name="Freeform 29">
              <a:extLst>
                <a:ext uri="{FF2B5EF4-FFF2-40B4-BE49-F238E27FC236}">
                  <a16:creationId xmlns:a16="http://schemas.microsoft.com/office/drawing/2014/main" id="{E1A7230F-6A6F-403C-9D83-7176E2852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02" name="Freeform 30">
              <a:extLst>
                <a:ext uri="{FF2B5EF4-FFF2-40B4-BE49-F238E27FC236}">
                  <a16:creationId xmlns:a16="http://schemas.microsoft.com/office/drawing/2014/main" id="{E33E315A-9CB0-460E-A8B7-0A064BBFA0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03" name="Freeform 31">
              <a:extLst>
                <a:ext uri="{FF2B5EF4-FFF2-40B4-BE49-F238E27FC236}">
                  <a16:creationId xmlns:a16="http://schemas.microsoft.com/office/drawing/2014/main" id="{22CAAD33-CFAD-4E61-82AE-0C6F83853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04" name="Freeform 32">
              <a:extLst>
                <a:ext uri="{FF2B5EF4-FFF2-40B4-BE49-F238E27FC236}">
                  <a16:creationId xmlns:a16="http://schemas.microsoft.com/office/drawing/2014/main" id="{1A20E13C-2540-4000-A13B-8F781100E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05" name="Freeform 33">
              <a:extLst>
                <a:ext uri="{FF2B5EF4-FFF2-40B4-BE49-F238E27FC236}">
                  <a16:creationId xmlns:a16="http://schemas.microsoft.com/office/drawing/2014/main" id="{51EF0A01-E03D-448B-B12E-D5BFC6D0D2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06" name="Freeform 34">
              <a:extLst>
                <a:ext uri="{FF2B5EF4-FFF2-40B4-BE49-F238E27FC236}">
                  <a16:creationId xmlns:a16="http://schemas.microsoft.com/office/drawing/2014/main" id="{58286A03-168E-477B-8876-2C53E4950D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07" name="Freeform 35">
              <a:extLst>
                <a:ext uri="{FF2B5EF4-FFF2-40B4-BE49-F238E27FC236}">
                  <a16:creationId xmlns:a16="http://schemas.microsoft.com/office/drawing/2014/main" id="{3DFFC705-1899-4E4C-AE76-F85BAF2F66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08" name="Freeform 36">
              <a:extLst>
                <a:ext uri="{FF2B5EF4-FFF2-40B4-BE49-F238E27FC236}">
                  <a16:creationId xmlns:a16="http://schemas.microsoft.com/office/drawing/2014/main" id="{01C9598D-BDF6-4A24-83B6-4DCA4D134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09" name="Freeform 37">
              <a:extLst>
                <a:ext uri="{FF2B5EF4-FFF2-40B4-BE49-F238E27FC236}">
                  <a16:creationId xmlns:a16="http://schemas.microsoft.com/office/drawing/2014/main" id="{950C8213-67CD-4DEF-AA44-8BB3101392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10" name="Freeform 38">
              <a:extLst>
                <a:ext uri="{FF2B5EF4-FFF2-40B4-BE49-F238E27FC236}">
                  <a16:creationId xmlns:a16="http://schemas.microsoft.com/office/drawing/2014/main" id="{2016FE1D-E3EB-4CF6-809B-159872CC7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12" name="Rectangle 111">
            <a:extLst>
              <a:ext uri="{FF2B5EF4-FFF2-40B4-BE49-F238E27FC236}">
                <a16:creationId xmlns:a16="http://schemas.microsoft.com/office/drawing/2014/main" id="{CE6C63DC-BAE4-42B6-8FDF-F6467C2D2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14" name="Freeform 6">
            <a:extLst>
              <a:ext uri="{FF2B5EF4-FFF2-40B4-BE49-F238E27FC236}">
                <a16:creationId xmlns:a16="http://schemas.microsoft.com/office/drawing/2014/main" id="{5BD23F8E-2E78-4C84-8EFB-FE6C8ACB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16" name="Rectangle 115">
            <a:extLst>
              <a:ext uri="{FF2B5EF4-FFF2-40B4-BE49-F238E27FC236}">
                <a16:creationId xmlns:a16="http://schemas.microsoft.com/office/drawing/2014/main" id="{F81819F9-8CAC-4A6C-8F06-0482027F97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99A4B7-20E4-4E4E-8DC9-AEA9E440F171}"/>
              </a:ext>
            </a:extLst>
          </p:cNvPr>
          <p:cNvSpPr>
            <a:spLocks noGrp="1"/>
          </p:cNvSpPr>
          <p:nvPr>
            <p:ph type="title"/>
          </p:nvPr>
        </p:nvSpPr>
        <p:spPr>
          <a:xfrm>
            <a:off x="3373062" y="1864865"/>
            <a:ext cx="8131550" cy="2262781"/>
          </a:xfrm>
        </p:spPr>
        <p:txBody>
          <a:bodyPr vert="horz" lIns="91440" tIns="45720" rIns="91440" bIns="45720" rtlCol="0" anchor="b">
            <a:normAutofit/>
          </a:bodyPr>
          <a:lstStyle/>
          <a:p>
            <a:r>
              <a:rPr lang="en-US" sz="5400"/>
              <a:t>Integrated Pest Management</a:t>
            </a:r>
          </a:p>
        </p:txBody>
      </p:sp>
      <p:sp>
        <p:nvSpPr>
          <p:cNvPr id="3" name="Text Placeholder 2">
            <a:extLst>
              <a:ext uri="{FF2B5EF4-FFF2-40B4-BE49-F238E27FC236}">
                <a16:creationId xmlns:a16="http://schemas.microsoft.com/office/drawing/2014/main" id="{FE7E2E57-2EEE-AC44-89AA-7AD0A29EEA6D}"/>
              </a:ext>
            </a:extLst>
          </p:cNvPr>
          <p:cNvSpPr>
            <a:spLocks noGrp="1"/>
          </p:cNvSpPr>
          <p:nvPr>
            <p:ph type="body" idx="1"/>
          </p:nvPr>
        </p:nvSpPr>
        <p:spPr>
          <a:xfrm>
            <a:off x="3373062" y="4127644"/>
            <a:ext cx="8131550" cy="1126283"/>
          </a:xfrm>
        </p:spPr>
        <p:txBody>
          <a:bodyPr vert="horz" lIns="91440" tIns="45720" rIns="91440" bIns="45720" rtlCol="0" anchor="t">
            <a:normAutofit/>
          </a:bodyPr>
          <a:lstStyle/>
          <a:p>
            <a:endParaRPr lang="en-US" sz="1800"/>
          </a:p>
        </p:txBody>
      </p:sp>
      <p:sp>
        <p:nvSpPr>
          <p:cNvPr id="118" name="Rectangle 117">
            <a:extLst>
              <a:ext uri="{FF2B5EF4-FFF2-40B4-BE49-F238E27FC236}">
                <a16:creationId xmlns:a16="http://schemas.microsoft.com/office/drawing/2014/main" id="{4A98CC08-AEC2-4E8F-8F52-0F5C6372D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85151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 name="Group 119">
            <a:extLst>
              <a:ext uri="{FF2B5EF4-FFF2-40B4-BE49-F238E27FC236}">
                <a16:creationId xmlns:a16="http://schemas.microsoft.com/office/drawing/2014/main" id="{5D1545E6-EB3C-4478-A661-A2CA963F12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tx2">
              <a:lumMod val="60000"/>
              <a:lumOff val="40000"/>
              <a:alpha val="40000"/>
            </a:schemeClr>
          </a:solidFill>
        </p:grpSpPr>
        <p:sp>
          <p:nvSpPr>
            <p:cNvPr id="121" name="Freeform 11">
              <a:extLst>
                <a:ext uri="{FF2B5EF4-FFF2-40B4-BE49-F238E27FC236}">
                  <a16:creationId xmlns:a16="http://schemas.microsoft.com/office/drawing/2014/main" id="{B2E5B960-0C5D-4F77-8E9F-9F3D883D8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22" name="Freeform 12">
              <a:extLst>
                <a:ext uri="{FF2B5EF4-FFF2-40B4-BE49-F238E27FC236}">
                  <a16:creationId xmlns:a16="http://schemas.microsoft.com/office/drawing/2014/main" id="{258E44FC-92AD-43A0-BB05-DB268C82D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23" name="Freeform 13">
              <a:extLst>
                <a:ext uri="{FF2B5EF4-FFF2-40B4-BE49-F238E27FC236}">
                  <a16:creationId xmlns:a16="http://schemas.microsoft.com/office/drawing/2014/main" id="{C63D3083-A56C-4199-8DE0-63C8BE9EDF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24" name="Freeform 14">
              <a:extLst>
                <a:ext uri="{FF2B5EF4-FFF2-40B4-BE49-F238E27FC236}">
                  <a16:creationId xmlns:a16="http://schemas.microsoft.com/office/drawing/2014/main" id="{C7CD3581-635D-438F-A64F-68404E7AE0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25" name="Freeform 15">
              <a:extLst>
                <a:ext uri="{FF2B5EF4-FFF2-40B4-BE49-F238E27FC236}">
                  <a16:creationId xmlns:a16="http://schemas.microsoft.com/office/drawing/2014/main" id="{AD6904C0-211C-41A2-BDB8-3B07C90BBB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126" name="Freeform 16">
              <a:extLst>
                <a:ext uri="{FF2B5EF4-FFF2-40B4-BE49-F238E27FC236}">
                  <a16:creationId xmlns:a16="http://schemas.microsoft.com/office/drawing/2014/main" id="{B0837DA6-CAF9-4E78-A39E-6358EDE2B1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127" name="Freeform 17">
              <a:extLst>
                <a:ext uri="{FF2B5EF4-FFF2-40B4-BE49-F238E27FC236}">
                  <a16:creationId xmlns:a16="http://schemas.microsoft.com/office/drawing/2014/main" id="{0A99DD7D-3AB3-471E-842F-8AFEA09D07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128" name="Freeform 18">
              <a:extLst>
                <a:ext uri="{FF2B5EF4-FFF2-40B4-BE49-F238E27FC236}">
                  <a16:creationId xmlns:a16="http://schemas.microsoft.com/office/drawing/2014/main" id="{9C70B0D4-92FE-478F-86BD-93BA2C4DFC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129" name="Freeform 19">
              <a:extLst>
                <a:ext uri="{FF2B5EF4-FFF2-40B4-BE49-F238E27FC236}">
                  <a16:creationId xmlns:a16="http://schemas.microsoft.com/office/drawing/2014/main" id="{C9156BE6-11D4-4696-9E3F-C325BFAC81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130" name="Freeform 20">
              <a:extLst>
                <a:ext uri="{FF2B5EF4-FFF2-40B4-BE49-F238E27FC236}">
                  <a16:creationId xmlns:a16="http://schemas.microsoft.com/office/drawing/2014/main" id="{4E667226-1D20-4A9D-BBE3-AC17EA436F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131" name="Freeform 21">
              <a:extLst>
                <a:ext uri="{FF2B5EF4-FFF2-40B4-BE49-F238E27FC236}">
                  <a16:creationId xmlns:a16="http://schemas.microsoft.com/office/drawing/2014/main" id="{2F87E3B6-5202-4434-9B26-42B46774F3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132" name="Freeform 22">
              <a:extLst>
                <a:ext uri="{FF2B5EF4-FFF2-40B4-BE49-F238E27FC236}">
                  <a16:creationId xmlns:a16="http://schemas.microsoft.com/office/drawing/2014/main" id="{AEA5E85F-F1F4-40E4-A62C-95324F6749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134" name="Group 133">
            <a:extLst>
              <a:ext uri="{FF2B5EF4-FFF2-40B4-BE49-F238E27FC236}">
                <a16:creationId xmlns:a16="http://schemas.microsoft.com/office/drawing/2014/main" id="{40A75861-F6C5-44A9-B161-B03701CBDE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tx2">
              <a:lumMod val="75000"/>
              <a:alpha val="70000"/>
            </a:schemeClr>
          </a:solidFill>
        </p:grpSpPr>
        <p:sp>
          <p:nvSpPr>
            <p:cNvPr id="135" name="Freeform 27">
              <a:extLst>
                <a:ext uri="{FF2B5EF4-FFF2-40B4-BE49-F238E27FC236}">
                  <a16:creationId xmlns:a16="http://schemas.microsoft.com/office/drawing/2014/main" id="{72EE642D-4F69-47C0-99BA-CE43503573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136" name="Freeform 28">
              <a:extLst>
                <a:ext uri="{FF2B5EF4-FFF2-40B4-BE49-F238E27FC236}">
                  <a16:creationId xmlns:a16="http://schemas.microsoft.com/office/drawing/2014/main" id="{26178CE4-DA2D-46EA-AB8D-341C5AC563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37" name="Freeform 29">
              <a:extLst>
                <a:ext uri="{FF2B5EF4-FFF2-40B4-BE49-F238E27FC236}">
                  <a16:creationId xmlns:a16="http://schemas.microsoft.com/office/drawing/2014/main" id="{698E9F53-8381-4FA5-A510-846925D242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38" name="Freeform 30">
              <a:extLst>
                <a:ext uri="{FF2B5EF4-FFF2-40B4-BE49-F238E27FC236}">
                  <a16:creationId xmlns:a16="http://schemas.microsoft.com/office/drawing/2014/main" id="{B13CE284-F21E-411B-BB8E-9C03B853CE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39" name="Freeform 31">
              <a:extLst>
                <a:ext uri="{FF2B5EF4-FFF2-40B4-BE49-F238E27FC236}">
                  <a16:creationId xmlns:a16="http://schemas.microsoft.com/office/drawing/2014/main" id="{23DF4578-4703-437C-A797-2A2D0CEE5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40" name="Freeform 32">
              <a:extLst>
                <a:ext uri="{FF2B5EF4-FFF2-40B4-BE49-F238E27FC236}">
                  <a16:creationId xmlns:a16="http://schemas.microsoft.com/office/drawing/2014/main" id="{F878F330-AF64-4F8F-88FD-A4A408D6D3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41" name="Freeform 33">
              <a:extLst>
                <a:ext uri="{FF2B5EF4-FFF2-40B4-BE49-F238E27FC236}">
                  <a16:creationId xmlns:a16="http://schemas.microsoft.com/office/drawing/2014/main" id="{AC9B00BF-4FB7-42FA-BBBD-7DB54ED3F0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42" name="Freeform 34">
              <a:extLst>
                <a:ext uri="{FF2B5EF4-FFF2-40B4-BE49-F238E27FC236}">
                  <a16:creationId xmlns:a16="http://schemas.microsoft.com/office/drawing/2014/main" id="{BD3D64CA-2AAD-4609-8DAA-3EAD4609A6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43" name="Freeform 35">
              <a:extLst>
                <a:ext uri="{FF2B5EF4-FFF2-40B4-BE49-F238E27FC236}">
                  <a16:creationId xmlns:a16="http://schemas.microsoft.com/office/drawing/2014/main" id="{C669E05A-8550-4E91-B29E-E1912228EC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144" name="Freeform 36">
              <a:extLst>
                <a:ext uri="{FF2B5EF4-FFF2-40B4-BE49-F238E27FC236}">
                  <a16:creationId xmlns:a16="http://schemas.microsoft.com/office/drawing/2014/main" id="{F8C1FD53-1E8F-46CA-BC2D-FCEC4DAE0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145" name="Freeform 37">
              <a:extLst>
                <a:ext uri="{FF2B5EF4-FFF2-40B4-BE49-F238E27FC236}">
                  <a16:creationId xmlns:a16="http://schemas.microsoft.com/office/drawing/2014/main" id="{CC97A31F-CFDE-4EA3-98F1-13FDD16702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146" name="Freeform 38">
              <a:extLst>
                <a:ext uri="{FF2B5EF4-FFF2-40B4-BE49-F238E27FC236}">
                  <a16:creationId xmlns:a16="http://schemas.microsoft.com/office/drawing/2014/main" id="{9E1540E7-E6C3-4907-B70A-B175683655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148" name="Freeform 11">
            <a:extLst>
              <a:ext uri="{FF2B5EF4-FFF2-40B4-BE49-F238E27FC236}">
                <a16:creationId xmlns:a16="http://schemas.microsoft.com/office/drawing/2014/main" id="{1310EFE2-B91D-47E7-B117-C2A802800A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411452"/>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pic>
        <p:nvPicPr>
          <p:cNvPr id="36" name="Picture 35">
            <a:extLst>
              <a:ext uri="{FF2B5EF4-FFF2-40B4-BE49-F238E27FC236}">
                <a16:creationId xmlns:a16="http://schemas.microsoft.com/office/drawing/2014/main" id="{BB2114E5-4226-B347-81E7-7E8462E04FB6}"/>
              </a:ext>
            </a:extLst>
          </p:cNvPr>
          <p:cNvPicPr>
            <a:picLocks noChangeAspect="1"/>
          </p:cNvPicPr>
          <p:nvPr/>
        </p:nvPicPr>
        <p:blipFill>
          <a:blip r:embed="rId3"/>
          <a:srcRect/>
          <a:stretch/>
        </p:blipFill>
        <p:spPr>
          <a:xfrm>
            <a:off x="11174222" y="6219262"/>
            <a:ext cx="825940" cy="563141"/>
          </a:xfrm>
          <a:prstGeom prst="rect">
            <a:avLst/>
          </a:prstGeom>
        </p:spPr>
      </p:pic>
    </p:spTree>
    <p:extLst>
      <p:ext uri="{BB962C8B-B14F-4D97-AF65-F5344CB8AC3E}">
        <p14:creationId xmlns:p14="http://schemas.microsoft.com/office/powerpoint/2010/main" val="3531103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1D11E-50AF-FE4C-A3FF-04F3C2545D38}"/>
              </a:ext>
            </a:extLst>
          </p:cNvPr>
          <p:cNvSpPr>
            <a:spLocks noGrp="1"/>
          </p:cNvSpPr>
          <p:nvPr>
            <p:ph type="title"/>
          </p:nvPr>
        </p:nvSpPr>
        <p:spPr>
          <a:xfrm>
            <a:off x="1687669" y="624110"/>
            <a:ext cx="4137059" cy="1280890"/>
          </a:xfrm>
        </p:spPr>
        <p:txBody>
          <a:bodyPr>
            <a:normAutofit/>
          </a:bodyPr>
          <a:lstStyle/>
          <a:p>
            <a:r>
              <a:rPr lang="en-US" dirty="0"/>
              <a:t>Prevention</a:t>
            </a:r>
            <a:endParaRPr lang="en-US" sz="3200" dirty="0"/>
          </a:p>
        </p:txBody>
      </p:sp>
      <p:sp>
        <p:nvSpPr>
          <p:cNvPr id="3" name="Content Placeholder 2">
            <a:extLst>
              <a:ext uri="{FF2B5EF4-FFF2-40B4-BE49-F238E27FC236}">
                <a16:creationId xmlns:a16="http://schemas.microsoft.com/office/drawing/2014/main" id="{48DBEC1C-0D63-FD45-AC2D-942A093924BC}"/>
              </a:ext>
            </a:extLst>
          </p:cNvPr>
          <p:cNvSpPr>
            <a:spLocks noGrp="1"/>
          </p:cNvSpPr>
          <p:nvPr>
            <p:ph idx="1"/>
          </p:nvPr>
        </p:nvSpPr>
        <p:spPr>
          <a:xfrm>
            <a:off x="7925189" y="1384300"/>
            <a:ext cx="3599244" cy="3777622"/>
          </a:xfrm>
        </p:spPr>
        <p:txBody>
          <a:bodyPr>
            <a:normAutofit/>
          </a:bodyPr>
          <a:lstStyle/>
          <a:p>
            <a:r>
              <a:rPr lang="en-US" sz="2200" dirty="0">
                <a:solidFill>
                  <a:srgbClr val="000000"/>
                </a:solidFill>
              </a:rPr>
              <a:t>Provide proper growing conditions</a:t>
            </a:r>
          </a:p>
          <a:p>
            <a:r>
              <a:rPr lang="en-US" sz="2200" dirty="0">
                <a:solidFill>
                  <a:srgbClr val="000000"/>
                </a:solidFill>
              </a:rPr>
              <a:t>Healthy plants can tolerate damage</a:t>
            </a:r>
          </a:p>
        </p:txBody>
      </p:sp>
      <p:sp>
        <p:nvSpPr>
          <p:cNvPr id="8" name="Footer Placeholder 7">
            <a:extLst>
              <a:ext uri="{FF2B5EF4-FFF2-40B4-BE49-F238E27FC236}">
                <a16:creationId xmlns:a16="http://schemas.microsoft.com/office/drawing/2014/main" id="{9DC2D6C4-4A52-594C-AA86-1035611D8DC0}"/>
              </a:ext>
            </a:extLst>
          </p:cNvPr>
          <p:cNvSpPr>
            <a:spLocks noGrp="1"/>
          </p:cNvSpPr>
          <p:nvPr>
            <p:ph type="ftr" sz="quarter" idx="11"/>
          </p:nvPr>
        </p:nvSpPr>
        <p:spPr>
          <a:xfrm>
            <a:off x="1813428" y="6333431"/>
            <a:ext cx="4011300" cy="365125"/>
          </a:xfrm>
        </p:spPr>
        <p:txBody>
          <a:bodyPr vert="horz" lIns="91440" tIns="45720" rIns="91440" bIns="45720" rtlCol="0" anchor="ctr">
            <a:normAutofit/>
          </a:bodyPr>
          <a:lstStyle/>
          <a:p>
            <a:pPr defTabSz="914400">
              <a:spcAft>
                <a:spcPts val="600"/>
              </a:spcAft>
            </a:pPr>
            <a:r>
              <a:rPr lang="en-US" kern="1200">
                <a:solidFill>
                  <a:schemeClr val="tx1">
                    <a:tint val="75000"/>
                  </a:schemeClr>
                </a:solidFill>
                <a:latin typeface="+mn-lt"/>
                <a:ea typeface="+mn-ea"/>
                <a:cs typeface="+mn-cs"/>
              </a:rPr>
              <a:t>Photo credit: Flickr </a:t>
            </a:r>
            <a:r>
              <a:rPr lang="en-US" kern="1200">
                <a:solidFill>
                  <a:schemeClr val="tx1">
                    <a:tint val="75000"/>
                  </a:schemeClr>
                </a:solidFill>
                <a:latin typeface="+mn-lt"/>
                <a:ea typeface="+mn-ea"/>
                <a:cs typeface="+mn-cs"/>
                <a:hlinkClick r:id="rId3"/>
              </a:rPr>
              <a:t>https://www.flickr.com/photos/cpt_obvious/</a:t>
            </a:r>
            <a:endParaRPr lang="en-US" kern="1200" dirty="0">
              <a:solidFill>
                <a:schemeClr val="tx1">
                  <a:tint val="75000"/>
                </a:schemeClr>
              </a:solidFill>
              <a:latin typeface="+mn-lt"/>
              <a:ea typeface="+mn-ea"/>
              <a:cs typeface="+mn-cs"/>
            </a:endParaRPr>
          </a:p>
        </p:txBody>
      </p:sp>
      <p:pic>
        <p:nvPicPr>
          <p:cNvPr id="5" name="Picture 4">
            <a:extLst>
              <a:ext uri="{FF2B5EF4-FFF2-40B4-BE49-F238E27FC236}">
                <a16:creationId xmlns:a16="http://schemas.microsoft.com/office/drawing/2014/main" id="{1A2C8BC7-488F-474F-BDA8-644EEB03CC2F}"/>
              </a:ext>
            </a:extLst>
          </p:cNvPr>
          <p:cNvPicPr>
            <a:picLocks noChangeAspect="1"/>
          </p:cNvPicPr>
          <p:nvPr/>
        </p:nvPicPr>
        <p:blipFill>
          <a:blip r:embed="rId4"/>
          <a:stretch>
            <a:fillRect/>
          </a:stretch>
        </p:blipFill>
        <p:spPr>
          <a:xfrm>
            <a:off x="1435100" y="1384300"/>
            <a:ext cx="6129867" cy="4597400"/>
          </a:xfrm>
          <a:prstGeom prst="rect">
            <a:avLst/>
          </a:prstGeom>
        </p:spPr>
      </p:pic>
    </p:spTree>
    <p:extLst>
      <p:ext uri="{BB962C8B-B14F-4D97-AF65-F5344CB8AC3E}">
        <p14:creationId xmlns:p14="http://schemas.microsoft.com/office/powerpoint/2010/main" val="13504754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320" name="Group 319">
            <a:extLst>
              <a:ext uri="{FF2B5EF4-FFF2-40B4-BE49-F238E27FC236}">
                <a16:creationId xmlns:a16="http://schemas.microsoft.com/office/drawing/2014/main" id="{5D1F2FD8-11FD-4495-9EFA-1D11D791D8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321" name="Freeform 11">
              <a:extLst>
                <a:ext uri="{FF2B5EF4-FFF2-40B4-BE49-F238E27FC236}">
                  <a16:creationId xmlns:a16="http://schemas.microsoft.com/office/drawing/2014/main" id="{F07E62E0-C435-4556-B265-2AC622C080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22" name="Freeform 12">
              <a:extLst>
                <a:ext uri="{FF2B5EF4-FFF2-40B4-BE49-F238E27FC236}">
                  <a16:creationId xmlns:a16="http://schemas.microsoft.com/office/drawing/2014/main" id="{A31AA73F-4D24-48A1-B14B-50392BB2C8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23" name="Freeform 13">
              <a:extLst>
                <a:ext uri="{FF2B5EF4-FFF2-40B4-BE49-F238E27FC236}">
                  <a16:creationId xmlns:a16="http://schemas.microsoft.com/office/drawing/2014/main" id="{B1A912C9-FD8E-4C0D-A7B5-5240BF154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324" name="Freeform 14">
              <a:extLst>
                <a:ext uri="{FF2B5EF4-FFF2-40B4-BE49-F238E27FC236}">
                  <a16:creationId xmlns:a16="http://schemas.microsoft.com/office/drawing/2014/main" id="{0C687240-9008-4C95-9A83-BAE72BF3D5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325" name="Freeform 15">
              <a:extLst>
                <a:ext uri="{FF2B5EF4-FFF2-40B4-BE49-F238E27FC236}">
                  <a16:creationId xmlns:a16="http://schemas.microsoft.com/office/drawing/2014/main" id="{7E87EBB2-C786-4064-9E78-21C52E76FE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326" name="Freeform 16">
              <a:extLst>
                <a:ext uri="{FF2B5EF4-FFF2-40B4-BE49-F238E27FC236}">
                  <a16:creationId xmlns:a16="http://schemas.microsoft.com/office/drawing/2014/main" id="{6AEC0C10-BB8D-4A8E-8160-9B514B5F7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27" name="Freeform 17">
              <a:extLst>
                <a:ext uri="{FF2B5EF4-FFF2-40B4-BE49-F238E27FC236}">
                  <a16:creationId xmlns:a16="http://schemas.microsoft.com/office/drawing/2014/main" id="{3E2AE5E5-81C4-4817-85A9-6700C135C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28" name="Freeform 18">
              <a:extLst>
                <a:ext uri="{FF2B5EF4-FFF2-40B4-BE49-F238E27FC236}">
                  <a16:creationId xmlns:a16="http://schemas.microsoft.com/office/drawing/2014/main" id="{0E29C0C2-2A04-4AC1-9181-B811A06BE4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9" name="Freeform 19">
              <a:extLst>
                <a:ext uri="{FF2B5EF4-FFF2-40B4-BE49-F238E27FC236}">
                  <a16:creationId xmlns:a16="http://schemas.microsoft.com/office/drawing/2014/main" id="{13DA17A5-17E1-4B7D-9ABD-C7ED44F152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0" name="Freeform 20">
              <a:extLst>
                <a:ext uri="{FF2B5EF4-FFF2-40B4-BE49-F238E27FC236}">
                  <a16:creationId xmlns:a16="http://schemas.microsoft.com/office/drawing/2014/main" id="{7C6F6843-161E-4C29-A663-8DBA4D483D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31" name="Freeform 21">
              <a:extLst>
                <a:ext uri="{FF2B5EF4-FFF2-40B4-BE49-F238E27FC236}">
                  <a16:creationId xmlns:a16="http://schemas.microsoft.com/office/drawing/2014/main" id="{A516671D-8E1D-4713-BE9D-81B0C35FE2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32" name="Freeform 22">
              <a:extLst>
                <a:ext uri="{FF2B5EF4-FFF2-40B4-BE49-F238E27FC236}">
                  <a16:creationId xmlns:a16="http://schemas.microsoft.com/office/drawing/2014/main" id="{4E04D4C8-7532-4BBD-9AF8-3249324AF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334" name="Group 333">
            <a:extLst>
              <a:ext uri="{FF2B5EF4-FFF2-40B4-BE49-F238E27FC236}">
                <a16:creationId xmlns:a16="http://schemas.microsoft.com/office/drawing/2014/main" id="{B87488CD-16CF-4BC7-BD9F-4F4EB13B0B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335" name="Freeform 27">
              <a:extLst>
                <a:ext uri="{FF2B5EF4-FFF2-40B4-BE49-F238E27FC236}">
                  <a16:creationId xmlns:a16="http://schemas.microsoft.com/office/drawing/2014/main" id="{40224168-C932-4F63-8CEA-2465E192B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36" name="Freeform 28">
              <a:extLst>
                <a:ext uri="{FF2B5EF4-FFF2-40B4-BE49-F238E27FC236}">
                  <a16:creationId xmlns:a16="http://schemas.microsoft.com/office/drawing/2014/main" id="{F2291983-5E57-490B-B713-0A78B584F8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37" name="Freeform 29">
              <a:extLst>
                <a:ext uri="{FF2B5EF4-FFF2-40B4-BE49-F238E27FC236}">
                  <a16:creationId xmlns:a16="http://schemas.microsoft.com/office/drawing/2014/main" id="{815C3A19-E287-48A6-9ECB-D0409D37FF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38" name="Freeform 30">
              <a:extLst>
                <a:ext uri="{FF2B5EF4-FFF2-40B4-BE49-F238E27FC236}">
                  <a16:creationId xmlns:a16="http://schemas.microsoft.com/office/drawing/2014/main" id="{0196FC81-2B97-4747-859B-2475FFD126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39" name="Freeform 31">
              <a:extLst>
                <a:ext uri="{FF2B5EF4-FFF2-40B4-BE49-F238E27FC236}">
                  <a16:creationId xmlns:a16="http://schemas.microsoft.com/office/drawing/2014/main" id="{43A76FF0-4A33-44A0-AE53-92146AA813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40" name="Freeform 32">
              <a:extLst>
                <a:ext uri="{FF2B5EF4-FFF2-40B4-BE49-F238E27FC236}">
                  <a16:creationId xmlns:a16="http://schemas.microsoft.com/office/drawing/2014/main" id="{B94FC67F-70D7-496B-BFA2-B2AACF2ED0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41" name="Freeform 33">
              <a:extLst>
                <a:ext uri="{FF2B5EF4-FFF2-40B4-BE49-F238E27FC236}">
                  <a16:creationId xmlns:a16="http://schemas.microsoft.com/office/drawing/2014/main" id="{761C78BD-A48E-4171-AC10-D066FDF464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42" name="Freeform 34">
              <a:extLst>
                <a:ext uri="{FF2B5EF4-FFF2-40B4-BE49-F238E27FC236}">
                  <a16:creationId xmlns:a16="http://schemas.microsoft.com/office/drawing/2014/main" id="{8DD13455-5B55-48B7-AA52-981C48B3F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3" name="Freeform 35">
              <a:extLst>
                <a:ext uri="{FF2B5EF4-FFF2-40B4-BE49-F238E27FC236}">
                  <a16:creationId xmlns:a16="http://schemas.microsoft.com/office/drawing/2014/main" id="{8AFF35F4-12AC-44F3-AC19-88F2E3F9BE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4" name="Freeform 36">
              <a:extLst>
                <a:ext uri="{FF2B5EF4-FFF2-40B4-BE49-F238E27FC236}">
                  <a16:creationId xmlns:a16="http://schemas.microsoft.com/office/drawing/2014/main" id="{410D4BFE-B9DB-440B-BF78-21B4F317F7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5" name="Freeform 37">
              <a:extLst>
                <a:ext uri="{FF2B5EF4-FFF2-40B4-BE49-F238E27FC236}">
                  <a16:creationId xmlns:a16="http://schemas.microsoft.com/office/drawing/2014/main" id="{8F0E6EB0-F23E-4342-9FBD-3178F4B818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46" name="Freeform 38">
              <a:extLst>
                <a:ext uri="{FF2B5EF4-FFF2-40B4-BE49-F238E27FC236}">
                  <a16:creationId xmlns:a16="http://schemas.microsoft.com/office/drawing/2014/main" id="{3A4E0803-C8CF-4E6B-95EF-BBEBF237E3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48" name="Rectangle 347">
            <a:extLst>
              <a:ext uri="{FF2B5EF4-FFF2-40B4-BE49-F238E27FC236}">
                <a16:creationId xmlns:a16="http://schemas.microsoft.com/office/drawing/2014/main" id="{F6D9986E-2FC4-4377-B163-42766AD82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50" name="Freeform 11">
            <a:extLst>
              <a:ext uri="{FF2B5EF4-FFF2-40B4-BE49-F238E27FC236}">
                <a16:creationId xmlns:a16="http://schemas.microsoft.com/office/drawing/2014/main" id="{50807C25-453D-4A47-A22C-3AE0C4E0E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352" name="Rectangle 351">
            <a:extLst>
              <a:ext uri="{FF2B5EF4-FFF2-40B4-BE49-F238E27FC236}">
                <a16:creationId xmlns:a16="http://schemas.microsoft.com/office/drawing/2014/main" id="{C144BC7D-0A18-4819-BCA6-48F867182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354" name="Rectangle 353">
            <a:extLst>
              <a:ext uri="{FF2B5EF4-FFF2-40B4-BE49-F238E27FC236}">
                <a16:creationId xmlns:a16="http://schemas.microsoft.com/office/drawing/2014/main" id="{972BA806-8ABB-4BF2-97AA-319CA231F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6" name="Rectangle 355">
            <a:extLst>
              <a:ext uri="{FF2B5EF4-FFF2-40B4-BE49-F238E27FC236}">
                <a16:creationId xmlns:a16="http://schemas.microsoft.com/office/drawing/2014/main" id="{F49A5648-CC99-46B6-95CD-2653E5673C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4835" y="484632"/>
            <a:ext cx="3006343" cy="5888736"/>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A7F2F15-EA53-734B-B6CE-4CF191B58A06}"/>
              </a:ext>
            </a:extLst>
          </p:cNvPr>
          <p:cNvPicPr>
            <a:picLocks noChangeAspect="1"/>
          </p:cNvPicPr>
          <p:nvPr/>
        </p:nvPicPr>
        <p:blipFill>
          <a:blip r:embed="rId3"/>
          <a:srcRect/>
          <a:stretch/>
        </p:blipFill>
        <p:spPr>
          <a:xfrm>
            <a:off x="8858450" y="585772"/>
            <a:ext cx="2743200" cy="1827004"/>
          </a:xfrm>
          <a:prstGeom prst="rect">
            <a:avLst/>
          </a:prstGeom>
        </p:spPr>
      </p:pic>
      <p:sp>
        <p:nvSpPr>
          <p:cNvPr id="358" name="Freeform 5">
            <a:extLst>
              <a:ext uri="{FF2B5EF4-FFF2-40B4-BE49-F238E27FC236}">
                <a16:creationId xmlns:a16="http://schemas.microsoft.com/office/drawing/2014/main" id="{5169FF0D-14EA-4AB1-9E2F-39CB85EBF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E9EF0856-7CF4-5A4C-8815-D40B3DA661AC}"/>
              </a:ext>
            </a:extLst>
          </p:cNvPr>
          <p:cNvSpPr>
            <a:spLocks noGrp="1"/>
          </p:cNvSpPr>
          <p:nvPr>
            <p:ph type="title"/>
          </p:nvPr>
        </p:nvSpPr>
        <p:spPr>
          <a:xfrm>
            <a:off x="541867" y="787400"/>
            <a:ext cx="7145866" cy="778933"/>
          </a:xfrm>
        </p:spPr>
        <p:txBody>
          <a:bodyPr vert="horz" lIns="91440" tIns="45720" rIns="91440" bIns="45720" rtlCol="0" anchor="ctr">
            <a:normAutofit/>
          </a:bodyPr>
          <a:lstStyle/>
          <a:p>
            <a:r>
              <a:rPr lang="en-US" kern="1200" dirty="0">
                <a:solidFill>
                  <a:srgbClr val="FEFFFF"/>
                </a:solidFill>
                <a:latin typeface="+mj-lt"/>
                <a:ea typeface="+mj-ea"/>
                <a:cs typeface="+mj-cs"/>
              </a:rPr>
              <a:t>Management</a:t>
            </a:r>
          </a:p>
        </p:txBody>
      </p:sp>
      <p:sp>
        <p:nvSpPr>
          <p:cNvPr id="5" name="Content Placeholder 4">
            <a:extLst>
              <a:ext uri="{FF2B5EF4-FFF2-40B4-BE49-F238E27FC236}">
                <a16:creationId xmlns:a16="http://schemas.microsoft.com/office/drawing/2014/main" id="{0BA27221-F1EB-D848-A492-5EC830B12CB8}"/>
              </a:ext>
            </a:extLst>
          </p:cNvPr>
          <p:cNvSpPr>
            <a:spLocks noGrp="1"/>
          </p:cNvSpPr>
          <p:nvPr>
            <p:ph sz="half" idx="1"/>
          </p:nvPr>
        </p:nvSpPr>
        <p:spPr>
          <a:xfrm>
            <a:off x="467902" y="2294880"/>
            <a:ext cx="7390415" cy="4027196"/>
          </a:xfrm>
        </p:spPr>
        <p:txBody>
          <a:bodyPr vert="horz" lIns="91440" tIns="45720" rIns="91440" bIns="45720" rtlCol="0">
            <a:noAutofit/>
          </a:bodyPr>
          <a:lstStyle/>
          <a:p>
            <a:r>
              <a:rPr lang="en-US" sz="2200" kern="1200" dirty="0">
                <a:solidFill>
                  <a:srgbClr val="FEFFFF"/>
                </a:solidFill>
                <a:latin typeface="+mn-lt"/>
                <a:ea typeface="+mn-ea"/>
                <a:cs typeface="+mn-cs"/>
              </a:rPr>
              <a:t>Cultural control</a:t>
            </a:r>
          </a:p>
          <a:p>
            <a:pPr lvl="1"/>
            <a:r>
              <a:rPr lang="en-US" sz="2000" kern="1200" dirty="0">
                <a:solidFill>
                  <a:srgbClr val="FEFFFF"/>
                </a:solidFill>
                <a:latin typeface="+mn-lt"/>
                <a:ea typeface="+mn-ea"/>
                <a:cs typeface="+mn-cs"/>
              </a:rPr>
              <a:t>Crop rotation, change planting time, crop diversity</a:t>
            </a:r>
          </a:p>
          <a:p>
            <a:r>
              <a:rPr lang="en-US" sz="2200" kern="1200" dirty="0">
                <a:solidFill>
                  <a:srgbClr val="FEFFFF"/>
                </a:solidFill>
                <a:latin typeface="+mn-lt"/>
                <a:ea typeface="+mn-ea"/>
                <a:cs typeface="+mn-cs"/>
              </a:rPr>
              <a:t>Mechanical &amp; physical control</a:t>
            </a:r>
          </a:p>
          <a:p>
            <a:pPr lvl="1"/>
            <a:r>
              <a:rPr lang="en-US" sz="2000" kern="1200" dirty="0">
                <a:solidFill>
                  <a:srgbClr val="FEFFFF"/>
                </a:solidFill>
                <a:latin typeface="+mn-lt"/>
                <a:ea typeface="+mn-ea"/>
                <a:cs typeface="+mn-cs"/>
              </a:rPr>
              <a:t>Plant cages and row covers, traps, hand picking</a:t>
            </a:r>
          </a:p>
          <a:p>
            <a:r>
              <a:rPr lang="en-US" sz="2200" kern="1200" dirty="0">
                <a:solidFill>
                  <a:srgbClr val="FEFFFF"/>
                </a:solidFill>
                <a:latin typeface="+mn-lt"/>
                <a:ea typeface="+mn-ea"/>
                <a:cs typeface="+mn-cs"/>
              </a:rPr>
              <a:t>Biological control</a:t>
            </a:r>
          </a:p>
          <a:p>
            <a:pPr lvl="1"/>
            <a:r>
              <a:rPr lang="en-US" sz="2000" kern="1200" dirty="0">
                <a:solidFill>
                  <a:srgbClr val="FEFFFF"/>
                </a:solidFill>
                <a:latin typeface="+mn-lt"/>
                <a:ea typeface="+mn-ea"/>
                <a:cs typeface="+mn-cs"/>
              </a:rPr>
              <a:t>Natural enemies, predators, parasites</a:t>
            </a:r>
          </a:p>
          <a:p>
            <a:pPr lvl="1"/>
            <a:r>
              <a:rPr lang="en-US" sz="2000" kern="1200" dirty="0">
                <a:solidFill>
                  <a:srgbClr val="FEFFFF"/>
                </a:solidFill>
                <a:latin typeface="+mn-lt"/>
                <a:ea typeface="+mn-ea"/>
                <a:cs typeface="+mn-cs"/>
              </a:rPr>
              <a:t>Ant management for honeydew producing insects</a:t>
            </a:r>
          </a:p>
          <a:p>
            <a:r>
              <a:rPr lang="en-US" sz="2200" kern="1200" dirty="0">
                <a:solidFill>
                  <a:srgbClr val="FEFFFF"/>
                </a:solidFill>
                <a:latin typeface="+mn-lt"/>
                <a:ea typeface="+mn-ea"/>
                <a:cs typeface="+mn-cs"/>
              </a:rPr>
              <a:t>Chemical control</a:t>
            </a:r>
          </a:p>
          <a:p>
            <a:pPr lvl="1"/>
            <a:r>
              <a:rPr lang="en-US" sz="2000" kern="1200" dirty="0">
                <a:solidFill>
                  <a:srgbClr val="FEFFFF"/>
                </a:solidFill>
                <a:latin typeface="+mn-lt"/>
                <a:ea typeface="+mn-ea"/>
                <a:cs typeface="+mn-cs"/>
              </a:rPr>
              <a:t>Least toxic insecticide</a:t>
            </a:r>
          </a:p>
        </p:txBody>
      </p:sp>
      <p:pic>
        <p:nvPicPr>
          <p:cNvPr id="4" name="Picture 3">
            <a:extLst>
              <a:ext uri="{FF2B5EF4-FFF2-40B4-BE49-F238E27FC236}">
                <a16:creationId xmlns:a16="http://schemas.microsoft.com/office/drawing/2014/main" id="{E4187AE6-BE61-6B4C-B84A-CC3EB74C3681}"/>
              </a:ext>
            </a:extLst>
          </p:cNvPr>
          <p:cNvPicPr>
            <a:picLocks noChangeAspect="1"/>
          </p:cNvPicPr>
          <p:nvPr/>
        </p:nvPicPr>
        <p:blipFill rotWithShape="1">
          <a:blip r:embed="rId4"/>
          <a:srcRect b="12362"/>
          <a:stretch/>
        </p:blipFill>
        <p:spPr>
          <a:xfrm>
            <a:off x="8843992" y="2528335"/>
            <a:ext cx="2743200" cy="1803067"/>
          </a:xfrm>
          <a:prstGeom prst="rect">
            <a:avLst/>
          </a:prstGeom>
        </p:spPr>
      </p:pic>
      <p:pic>
        <p:nvPicPr>
          <p:cNvPr id="9" name="Content Placeholder 8">
            <a:extLst>
              <a:ext uri="{FF2B5EF4-FFF2-40B4-BE49-F238E27FC236}">
                <a16:creationId xmlns:a16="http://schemas.microsoft.com/office/drawing/2014/main" id="{0852DF9B-409F-FB48-BC08-A0EAEAD7B9F9}"/>
              </a:ext>
            </a:extLst>
          </p:cNvPr>
          <p:cNvPicPr>
            <a:picLocks noGrp="1" noChangeAspect="1"/>
          </p:cNvPicPr>
          <p:nvPr>
            <p:ph sz="half" idx="2"/>
          </p:nvPr>
        </p:nvPicPr>
        <p:blipFill rotWithShape="1">
          <a:blip r:embed="rId5"/>
          <a:srcRect t="7225" b="1801"/>
          <a:stretch/>
        </p:blipFill>
        <p:spPr>
          <a:xfrm>
            <a:off x="8839199" y="4438353"/>
            <a:ext cx="2743200" cy="1803067"/>
          </a:xfrm>
          <a:prstGeom prst="rect">
            <a:avLst/>
          </a:prstGeom>
        </p:spPr>
      </p:pic>
      <p:pic>
        <p:nvPicPr>
          <p:cNvPr id="67" name="Picture 66">
            <a:extLst>
              <a:ext uri="{FF2B5EF4-FFF2-40B4-BE49-F238E27FC236}">
                <a16:creationId xmlns:a16="http://schemas.microsoft.com/office/drawing/2014/main" id="{AC26EDF2-2E4F-E740-B2F7-73E0EE813795}"/>
              </a:ext>
            </a:extLst>
          </p:cNvPr>
          <p:cNvPicPr>
            <a:picLocks noChangeAspect="1"/>
          </p:cNvPicPr>
          <p:nvPr/>
        </p:nvPicPr>
        <p:blipFill>
          <a:blip r:embed="rId6"/>
          <a:srcRect/>
          <a:stretch/>
        </p:blipFill>
        <p:spPr>
          <a:xfrm>
            <a:off x="11174222" y="6219262"/>
            <a:ext cx="825940" cy="563141"/>
          </a:xfrm>
          <a:prstGeom prst="rect">
            <a:avLst/>
          </a:prstGeom>
        </p:spPr>
      </p:pic>
      <p:sp>
        <p:nvSpPr>
          <p:cNvPr id="6" name="TextBox 5">
            <a:extLst>
              <a:ext uri="{FF2B5EF4-FFF2-40B4-BE49-F238E27FC236}">
                <a16:creationId xmlns:a16="http://schemas.microsoft.com/office/drawing/2014/main" id="{8F75DCCD-2DA6-D141-9C6B-141E9D58B3AA}"/>
              </a:ext>
            </a:extLst>
          </p:cNvPr>
          <p:cNvSpPr txBox="1"/>
          <p:nvPr/>
        </p:nvSpPr>
        <p:spPr>
          <a:xfrm>
            <a:off x="6805914" y="656284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50890004"/>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28" name="Rectangle 127">
            <a:extLst>
              <a:ext uri="{FF2B5EF4-FFF2-40B4-BE49-F238E27FC236}">
                <a16:creationId xmlns:a16="http://schemas.microsoft.com/office/drawing/2014/main" id="{A3D9AEEE-1CCD-43C0-BA3E-16D60A6E2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62EB46-62AC-8C4F-88AA-54A93A007957}"/>
              </a:ext>
            </a:extLst>
          </p:cNvPr>
          <p:cNvSpPr>
            <a:spLocks noGrp="1"/>
          </p:cNvSpPr>
          <p:nvPr>
            <p:ph type="title"/>
          </p:nvPr>
        </p:nvSpPr>
        <p:spPr>
          <a:xfrm>
            <a:off x="1259893" y="3101093"/>
            <a:ext cx="2454052" cy="3029344"/>
          </a:xfrm>
        </p:spPr>
        <p:txBody>
          <a:bodyPr vert="horz" lIns="91440" tIns="45720" rIns="91440" bIns="45720" rtlCol="0">
            <a:normAutofit/>
          </a:bodyPr>
          <a:lstStyle/>
          <a:p>
            <a:r>
              <a:rPr lang="en-US" sz="3200">
                <a:solidFill>
                  <a:schemeClr val="bg1"/>
                </a:solidFill>
              </a:rPr>
              <a:t>Overview</a:t>
            </a:r>
          </a:p>
        </p:txBody>
      </p:sp>
      <p:sp>
        <p:nvSpPr>
          <p:cNvPr id="130" name="Freeform 11">
            <a:extLst>
              <a:ext uri="{FF2B5EF4-FFF2-40B4-BE49-F238E27FC236}">
                <a16:creationId xmlns:a16="http://schemas.microsoft.com/office/drawing/2014/main" id="{60F880A6-33D3-4EEC-A780-B73559B9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32" name="Rectangle 131">
            <a:extLst>
              <a:ext uri="{FF2B5EF4-FFF2-40B4-BE49-F238E27FC236}">
                <a16:creationId xmlns:a16="http://schemas.microsoft.com/office/drawing/2014/main" id="{2C6246ED-0535-4496-A8F6-1E80CC4E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Picture 79">
            <a:extLst>
              <a:ext uri="{FF2B5EF4-FFF2-40B4-BE49-F238E27FC236}">
                <a16:creationId xmlns:a16="http://schemas.microsoft.com/office/drawing/2014/main" id="{225E9FDE-9948-E242-AB07-2982988101FC}"/>
              </a:ext>
            </a:extLst>
          </p:cNvPr>
          <p:cNvPicPr>
            <a:picLocks noChangeAspect="1"/>
          </p:cNvPicPr>
          <p:nvPr/>
        </p:nvPicPr>
        <p:blipFill>
          <a:blip r:embed="rId3"/>
          <a:srcRect/>
          <a:stretch/>
        </p:blipFill>
        <p:spPr>
          <a:xfrm>
            <a:off x="11174222" y="6219262"/>
            <a:ext cx="825940" cy="563141"/>
          </a:xfrm>
          <a:prstGeom prst="rect">
            <a:avLst/>
          </a:prstGeom>
        </p:spPr>
      </p:pic>
      <p:graphicFrame>
        <p:nvGraphicFramePr>
          <p:cNvPr id="92" name="Content Placeholder 2">
            <a:extLst>
              <a:ext uri="{FF2B5EF4-FFF2-40B4-BE49-F238E27FC236}">
                <a16:creationId xmlns:a16="http://schemas.microsoft.com/office/drawing/2014/main" id="{455C75FE-6108-4AE0-9AC9-27BC5A5B29D6}"/>
              </a:ext>
            </a:extLst>
          </p:cNvPr>
          <p:cNvGraphicFramePr>
            <a:graphicFrameLocks noGrp="1"/>
          </p:cNvGraphicFramePr>
          <p:nvPr>
            <p:ph idx="1"/>
            <p:extLst>
              <p:ext uri="{D42A27DB-BD31-4B8C-83A1-F6EECF244321}">
                <p14:modId xmlns:p14="http://schemas.microsoft.com/office/powerpoint/2010/main" val="3356088719"/>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10052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273" name="Group 272">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274"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75"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76"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7"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78"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79"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80"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81"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82"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83"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84"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85"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87" name="Group 286">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88"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89"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90"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1"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2"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3"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94"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295"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296"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97"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98"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99"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01" name="Rectangle 300">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03" name="Freeform 11">
            <a:extLst>
              <a:ext uri="{FF2B5EF4-FFF2-40B4-BE49-F238E27FC236}">
                <a16:creationId xmlns:a16="http://schemas.microsoft.com/office/drawing/2014/main" id="{0D31E63E-1DE1-4400-9D1A-FA0378B29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305" name="Rectangle 304">
            <a:extLst>
              <a:ext uri="{FF2B5EF4-FFF2-40B4-BE49-F238E27FC236}">
                <a16:creationId xmlns:a16="http://schemas.microsoft.com/office/drawing/2014/main" id="{0C8B6C4B-A867-4D7E-9851-29BB2D603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D741E7EB-CEE9-974D-A45E-C952076FF617}"/>
              </a:ext>
            </a:extLst>
          </p:cNvPr>
          <p:cNvSpPr>
            <a:spLocks noGrp="1"/>
          </p:cNvSpPr>
          <p:nvPr>
            <p:ph type="title"/>
          </p:nvPr>
        </p:nvSpPr>
        <p:spPr>
          <a:xfrm>
            <a:off x="649224" y="645106"/>
            <a:ext cx="3650279" cy="1259894"/>
          </a:xfrm>
        </p:spPr>
        <p:txBody>
          <a:bodyPr vert="horz" lIns="91440" tIns="45720" rIns="91440" bIns="45720" rtlCol="0" anchor="t">
            <a:normAutofit/>
          </a:bodyPr>
          <a:lstStyle/>
          <a:p>
            <a:r>
              <a:rPr lang="en-US" sz="3300" kern="1200">
                <a:solidFill>
                  <a:schemeClr val="tx1">
                    <a:lumMod val="85000"/>
                    <a:lumOff val="15000"/>
                  </a:schemeClr>
                </a:solidFill>
                <a:latin typeface="+mj-lt"/>
                <a:ea typeface="+mj-ea"/>
                <a:cs typeface="+mj-cs"/>
              </a:rPr>
              <a:t>Armyworms – </a:t>
            </a:r>
            <a:r>
              <a:rPr lang="en-US" sz="3300" i="1" kern="1200">
                <a:solidFill>
                  <a:schemeClr val="tx1">
                    <a:lumMod val="85000"/>
                    <a:lumOff val="15000"/>
                  </a:schemeClr>
                </a:solidFill>
                <a:latin typeface="+mj-lt"/>
                <a:ea typeface="+mj-ea"/>
                <a:cs typeface="+mj-cs"/>
              </a:rPr>
              <a:t>Spodoptera</a:t>
            </a:r>
            <a:r>
              <a:rPr lang="en-US" sz="3300" kern="1200">
                <a:solidFill>
                  <a:schemeClr val="tx1">
                    <a:lumMod val="85000"/>
                    <a:lumOff val="15000"/>
                  </a:schemeClr>
                </a:solidFill>
                <a:latin typeface="+mj-lt"/>
                <a:ea typeface="+mj-ea"/>
                <a:cs typeface="+mj-cs"/>
              </a:rPr>
              <a:t> spp.</a:t>
            </a:r>
          </a:p>
        </p:txBody>
      </p:sp>
      <p:sp>
        <p:nvSpPr>
          <p:cNvPr id="307" name="Rectangle 306">
            <a:extLst>
              <a:ext uri="{FF2B5EF4-FFF2-40B4-BE49-F238E27FC236}">
                <a16:creationId xmlns:a16="http://schemas.microsoft.com/office/drawing/2014/main" id="{470BD5D9-CDC5-465C-9E25-2EB0249FE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95" name="Content Placeholder 21">
            <a:extLst>
              <a:ext uri="{FF2B5EF4-FFF2-40B4-BE49-F238E27FC236}">
                <a16:creationId xmlns:a16="http://schemas.microsoft.com/office/drawing/2014/main" id="{254BAD96-36E4-4E43-B00E-F7309DBD2E62}"/>
              </a:ext>
            </a:extLst>
          </p:cNvPr>
          <p:cNvSpPr>
            <a:spLocks noGrp="1"/>
          </p:cNvSpPr>
          <p:nvPr>
            <p:ph sz="half" idx="2"/>
          </p:nvPr>
        </p:nvSpPr>
        <p:spPr>
          <a:xfrm>
            <a:off x="670999" y="1894594"/>
            <a:ext cx="3650278" cy="4700999"/>
          </a:xfrm>
        </p:spPr>
        <p:txBody>
          <a:bodyPr vert="horz" lIns="91440" tIns="45720" rIns="91440" bIns="45720" rtlCol="0">
            <a:normAutofit lnSpcReduction="10000"/>
          </a:bodyPr>
          <a:lstStyle/>
          <a:p>
            <a:r>
              <a:rPr lang="en-US" sz="2200" kern="1200" dirty="0">
                <a:solidFill>
                  <a:schemeClr val="tx1">
                    <a:lumMod val="75000"/>
                    <a:lumOff val="25000"/>
                  </a:schemeClr>
                </a:solidFill>
                <a:latin typeface="+mn-lt"/>
                <a:ea typeface="+mn-ea"/>
                <a:cs typeface="+mn-cs"/>
              </a:rPr>
              <a:t>Hosts: leafy greens, </a:t>
            </a:r>
            <a:r>
              <a:rPr lang="en-US" sz="2200" kern="1200" dirty="0" err="1">
                <a:solidFill>
                  <a:schemeClr val="tx1">
                    <a:lumMod val="75000"/>
                    <a:lumOff val="25000"/>
                  </a:schemeClr>
                </a:solidFill>
                <a:latin typeface="+mn-lt"/>
                <a:ea typeface="+mn-ea"/>
                <a:cs typeface="+mn-cs"/>
              </a:rPr>
              <a:t>cole</a:t>
            </a:r>
            <a:r>
              <a:rPr lang="en-US" sz="2200" kern="1200" dirty="0">
                <a:solidFill>
                  <a:schemeClr val="tx1">
                    <a:lumMod val="75000"/>
                    <a:lumOff val="25000"/>
                  </a:schemeClr>
                </a:solidFill>
                <a:latin typeface="+mn-lt"/>
                <a:ea typeface="+mn-ea"/>
                <a:cs typeface="+mn-cs"/>
              </a:rPr>
              <a:t> crops, cucurbits, nightshades, legumes</a:t>
            </a:r>
          </a:p>
          <a:p>
            <a:r>
              <a:rPr lang="en-US" sz="2200" kern="1200" dirty="0">
                <a:solidFill>
                  <a:schemeClr val="tx1">
                    <a:lumMod val="75000"/>
                    <a:lumOff val="25000"/>
                  </a:schemeClr>
                </a:solidFill>
                <a:latin typeface="+mn-lt"/>
                <a:ea typeface="+mn-ea"/>
                <a:cs typeface="+mn-cs"/>
              </a:rPr>
              <a:t>Damage: </a:t>
            </a:r>
            <a:r>
              <a:rPr lang="en-US" sz="2200" kern="1200" dirty="0" err="1">
                <a:solidFill>
                  <a:schemeClr val="tx1">
                    <a:lumMod val="75000"/>
                    <a:lumOff val="25000"/>
                  </a:schemeClr>
                </a:solidFill>
                <a:latin typeface="+mn-lt"/>
                <a:ea typeface="+mn-ea"/>
                <a:cs typeface="+mn-cs"/>
              </a:rPr>
              <a:t>windowpaning</a:t>
            </a:r>
            <a:r>
              <a:rPr lang="en-US" sz="2200" dirty="0"/>
              <a:t>, </a:t>
            </a:r>
            <a:r>
              <a:rPr lang="en-US" sz="2200" kern="1200" dirty="0">
                <a:solidFill>
                  <a:schemeClr val="tx1">
                    <a:lumMod val="75000"/>
                    <a:lumOff val="25000"/>
                  </a:schemeClr>
                </a:solidFill>
                <a:latin typeface="+mn-lt"/>
                <a:ea typeface="+mn-ea"/>
                <a:cs typeface="+mn-cs"/>
              </a:rPr>
              <a:t>skeletonized leaves, damage on crowns of seedlings, gouges in fruit</a:t>
            </a:r>
          </a:p>
          <a:p>
            <a:r>
              <a:rPr lang="en-US" sz="2200" kern="1200" dirty="0">
                <a:solidFill>
                  <a:schemeClr val="tx1">
                    <a:lumMod val="75000"/>
                    <a:lumOff val="25000"/>
                  </a:schemeClr>
                </a:solidFill>
                <a:latin typeface="+mn-lt"/>
                <a:ea typeface="+mn-ea"/>
                <a:cs typeface="+mn-cs"/>
              </a:rPr>
              <a:t>Management: handpicking, encourage natural enemies</a:t>
            </a:r>
          </a:p>
        </p:txBody>
      </p:sp>
      <p:pic>
        <p:nvPicPr>
          <p:cNvPr id="7" name="Picture 6">
            <a:extLst>
              <a:ext uri="{FF2B5EF4-FFF2-40B4-BE49-F238E27FC236}">
                <a16:creationId xmlns:a16="http://schemas.microsoft.com/office/drawing/2014/main" id="{F0261713-9173-994F-8EA1-4B82A3291027}"/>
              </a:ext>
            </a:extLst>
          </p:cNvPr>
          <p:cNvPicPr>
            <a:picLocks noChangeAspect="1"/>
          </p:cNvPicPr>
          <p:nvPr/>
        </p:nvPicPr>
        <p:blipFill rotWithShape="1">
          <a:blip r:embed="rId3"/>
          <a:srcRect l="2400" r="2" b="2"/>
          <a:stretch/>
        </p:blipFill>
        <p:spPr>
          <a:xfrm>
            <a:off x="4619544" y="640080"/>
            <a:ext cx="3380136" cy="5271142"/>
          </a:xfrm>
          <a:prstGeom prst="rect">
            <a:avLst/>
          </a:prstGeom>
        </p:spPr>
      </p:pic>
      <p:pic>
        <p:nvPicPr>
          <p:cNvPr id="12" name="Content Placeholder 11">
            <a:extLst>
              <a:ext uri="{FF2B5EF4-FFF2-40B4-BE49-F238E27FC236}">
                <a16:creationId xmlns:a16="http://schemas.microsoft.com/office/drawing/2014/main" id="{5BBED5C1-1403-C645-AB50-32DA42EB8AE3}"/>
              </a:ext>
            </a:extLst>
          </p:cNvPr>
          <p:cNvPicPr>
            <a:picLocks noChangeAspect="1"/>
          </p:cNvPicPr>
          <p:nvPr/>
        </p:nvPicPr>
        <p:blipFill rotWithShape="1">
          <a:blip r:embed="rId4"/>
          <a:srcRect r="2559" b="-1"/>
          <a:stretch/>
        </p:blipFill>
        <p:spPr>
          <a:xfrm>
            <a:off x="8163406" y="640080"/>
            <a:ext cx="3395275" cy="5271142"/>
          </a:xfrm>
          <a:prstGeom prst="rect">
            <a:avLst/>
          </a:prstGeom>
        </p:spPr>
      </p:pic>
      <p:sp>
        <p:nvSpPr>
          <p:cNvPr id="309" name="Freeform 11">
            <a:extLst>
              <a:ext uri="{FF2B5EF4-FFF2-40B4-BE49-F238E27FC236}">
                <a16:creationId xmlns:a16="http://schemas.microsoft.com/office/drawing/2014/main" id="{9185F495-8EFA-407B-AAD7-A2F52AE2C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6" name="Picture 95">
            <a:extLst>
              <a:ext uri="{FF2B5EF4-FFF2-40B4-BE49-F238E27FC236}">
                <a16:creationId xmlns:a16="http://schemas.microsoft.com/office/drawing/2014/main" id="{5C471FBF-3AC5-D940-B049-FD0199A11890}"/>
              </a:ext>
            </a:extLst>
          </p:cNvPr>
          <p:cNvPicPr>
            <a:picLocks noChangeAspect="1"/>
          </p:cNvPicPr>
          <p:nvPr/>
        </p:nvPicPr>
        <p:blipFill>
          <a:blip r:embed="rId5"/>
          <a:srcRect/>
          <a:stretch/>
        </p:blipFill>
        <p:spPr>
          <a:xfrm>
            <a:off x="11174222" y="6219262"/>
            <a:ext cx="825940" cy="563141"/>
          </a:xfrm>
          <a:prstGeom prst="rect">
            <a:avLst/>
          </a:prstGeom>
        </p:spPr>
      </p:pic>
    </p:spTree>
    <p:extLst>
      <p:ext uri="{BB962C8B-B14F-4D97-AF65-F5344CB8AC3E}">
        <p14:creationId xmlns:p14="http://schemas.microsoft.com/office/powerpoint/2010/main" val="22585669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44" name="Group 143">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45"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46"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7"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8"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9"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0"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51"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52"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53"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54"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55"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56"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58" name="Group 157">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59"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60"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61"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62"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63"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4"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65"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66"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67"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68"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69"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70"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72" name="Rectangle 171">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74"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76" name="Rectangle 175">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4619543" cy="6854038"/>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Content Placeholder 21">
            <a:extLst>
              <a:ext uri="{FF2B5EF4-FFF2-40B4-BE49-F238E27FC236}">
                <a16:creationId xmlns:a16="http://schemas.microsoft.com/office/drawing/2014/main" id="{254BAD96-36E4-4E43-B00E-F7309DBD2E62}"/>
              </a:ext>
            </a:extLst>
          </p:cNvPr>
          <p:cNvSpPr>
            <a:spLocks noGrp="1"/>
          </p:cNvSpPr>
          <p:nvPr>
            <p:ph sz="half" idx="2"/>
          </p:nvPr>
        </p:nvSpPr>
        <p:spPr>
          <a:xfrm>
            <a:off x="375913" y="2191312"/>
            <a:ext cx="4015972" cy="4029168"/>
          </a:xfrm>
        </p:spPr>
        <p:txBody>
          <a:bodyPr vert="horz" lIns="91440" tIns="45720" rIns="91440" bIns="45720" rtlCol="0">
            <a:noAutofit/>
          </a:bodyPr>
          <a:lstStyle/>
          <a:p>
            <a:r>
              <a:rPr lang="en-US" sz="2200" dirty="0"/>
              <a:t>Hosts: </a:t>
            </a:r>
            <a:r>
              <a:rPr lang="en-US" sz="2200" dirty="0" err="1"/>
              <a:t>cole</a:t>
            </a:r>
            <a:r>
              <a:rPr lang="en-US" sz="2200" dirty="0"/>
              <a:t> crops, cucurbits, nightshades, legumes, leafy greens</a:t>
            </a:r>
          </a:p>
          <a:p>
            <a:r>
              <a:rPr lang="en-US" sz="2200" dirty="0"/>
              <a:t>Damage: t</a:t>
            </a:r>
            <a:r>
              <a:rPr lang="en-US" sz="2200" kern="1200" dirty="0">
                <a:solidFill>
                  <a:schemeClr val="tx1">
                    <a:lumMod val="75000"/>
                    <a:lumOff val="25000"/>
                  </a:schemeClr>
                </a:solidFill>
                <a:latin typeface="+mn-lt"/>
                <a:ea typeface="+mn-ea"/>
                <a:cs typeface="+mn-cs"/>
              </a:rPr>
              <a:t>unneling by immatures, punctures by adults</a:t>
            </a:r>
          </a:p>
          <a:p>
            <a:r>
              <a:rPr lang="en-US" sz="2200" dirty="0"/>
              <a:t>Management: remove infested leaves, cover seedlings with protective cloth</a:t>
            </a:r>
            <a:endParaRPr lang="en-US" sz="2200" kern="1200" dirty="0">
              <a:solidFill>
                <a:schemeClr val="tx1">
                  <a:lumMod val="75000"/>
                  <a:lumOff val="25000"/>
                </a:schemeClr>
              </a:solidFill>
              <a:latin typeface="+mn-lt"/>
              <a:ea typeface="+mn-ea"/>
              <a:cs typeface="+mn-cs"/>
            </a:endParaRPr>
          </a:p>
        </p:txBody>
      </p:sp>
      <p:pic>
        <p:nvPicPr>
          <p:cNvPr id="18" name="Content Placeholder 17">
            <a:extLst>
              <a:ext uri="{FF2B5EF4-FFF2-40B4-BE49-F238E27FC236}">
                <a16:creationId xmlns:a16="http://schemas.microsoft.com/office/drawing/2014/main" id="{6B800EEB-C04B-DF47-86A7-7011CF376A29}"/>
              </a:ext>
            </a:extLst>
          </p:cNvPr>
          <p:cNvPicPr>
            <a:picLocks noGrp="1" noChangeAspect="1"/>
          </p:cNvPicPr>
          <p:nvPr>
            <p:ph sz="quarter" idx="4"/>
          </p:nvPr>
        </p:nvPicPr>
        <p:blipFill rotWithShape="1">
          <a:blip r:embed="rId3"/>
          <a:srcRect r="26844" b="-1"/>
          <a:stretch/>
        </p:blipFill>
        <p:spPr>
          <a:xfrm>
            <a:off x="4619543" y="10"/>
            <a:ext cx="7572457" cy="6857990"/>
          </a:xfrm>
          <a:prstGeom prst="rect">
            <a:avLst/>
          </a:prstGeom>
        </p:spPr>
      </p:pic>
      <p:pic>
        <p:nvPicPr>
          <p:cNvPr id="96" name="Picture 95">
            <a:extLst>
              <a:ext uri="{FF2B5EF4-FFF2-40B4-BE49-F238E27FC236}">
                <a16:creationId xmlns:a16="http://schemas.microsoft.com/office/drawing/2014/main" id="{5C471FBF-3AC5-D940-B049-FD0199A11890}"/>
              </a:ext>
            </a:extLst>
          </p:cNvPr>
          <p:cNvPicPr>
            <a:picLocks noChangeAspect="1"/>
          </p:cNvPicPr>
          <p:nvPr/>
        </p:nvPicPr>
        <p:blipFill>
          <a:blip r:embed="rId4"/>
          <a:srcRect/>
          <a:stretch/>
        </p:blipFill>
        <p:spPr>
          <a:xfrm>
            <a:off x="11174222" y="6219262"/>
            <a:ext cx="825940" cy="563141"/>
          </a:xfrm>
          <a:prstGeom prst="rect">
            <a:avLst/>
          </a:prstGeom>
        </p:spPr>
      </p:pic>
      <p:sp>
        <p:nvSpPr>
          <p:cNvPr id="2" name="Pentagon 1">
            <a:extLst>
              <a:ext uri="{FF2B5EF4-FFF2-40B4-BE49-F238E27FC236}">
                <a16:creationId xmlns:a16="http://schemas.microsoft.com/office/drawing/2014/main" id="{74F29AFE-D3F4-854D-A204-036DF63BF122}"/>
              </a:ext>
            </a:extLst>
          </p:cNvPr>
          <p:cNvSpPr/>
          <p:nvPr/>
        </p:nvSpPr>
        <p:spPr>
          <a:xfrm>
            <a:off x="-22477" y="714375"/>
            <a:ext cx="7337678" cy="894969"/>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D741E7EB-CEE9-974D-A45E-C952076FF617}"/>
              </a:ext>
            </a:extLst>
          </p:cNvPr>
          <p:cNvSpPr>
            <a:spLocks noGrp="1"/>
          </p:cNvSpPr>
          <p:nvPr>
            <p:ph type="title"/>
          </p:nvPr>
        </p:nvSpPr>
        <p:spPr>
          <a:xfrm>
            <a:off x="460937" y="747430"/>
            <a:ext cx="7109955" cy="814989"/>
          </a:xfrm>
        </p:spPr>
        <p:txBody>
          <a:bodyPr vert="horz" lIns="91440" tIns="45720" rIns="91440" bIns="45720" rtlCol="0" anchor="ctr">
            <a:normAutofit/>
          </a:bodyPr>
          <a:lstStyle/>
          <a:p>
            <a:r>
              <a:rPr lang="en-US" sz="3600" kern="1200" dirty="0" err="1">
                <a:solidFill>
                  <a:schemeClr val="tx1">
                    <a:lumMod val="85000"/>
                    <a:lumOff val="15000"/>
                  </a:schemeClr>
                </a:solidFill>
                <a:latin typeface="+mj-lt"/>
                <a:ea typeface="+mj-ea"/>
                <a:cs typeface="+mj-cs"/>
              </a:rPr>
              <a:t>Leafminers</a:t>
            </a:r>
            <a:r>
              <a:rPr lang="en-US" sz="3600" kern="1200" dirty="0">
                <a:solidFill>
                  <a:schemeClr val="tx1">
                    <a:lumMod val="85000"/>
                    <a:lumOff val="15000"/>
                  </a:schemeClr>
                </a:solidFill>
                <a:latin typeface="+mj-lt"/>
                <a:ea typeface="+mj-ea"/>
                <a:cs typeface="+mj-cs"/>
              </a:rPr>
              <a:t> - </a:t>
            </a:r>
            <a:r>
              <a:rPr lang="en-US" sz="3600" i="1" kern="1200" dirty="0" err="1">
                <a:solidFill>
                  <a:schemeClr val="tx1">
                    <a:lumMod val="85000"/>
                    <a:lumOff val="15000"/>
                  </a:schemeClr>
                </a:solidFill>
                <a:latin typeface="+mj-lt"/>
                <a:ea typeface="+mj-ea"/>
                <a:cs typeface="+mj-cs"/>
              </a:rPr>
              <a:t>Liriomyza</a:t>
            </a:r>
            <a:r>
              <a:rPr lang="en-US" sz="3600" kern="1200" dirty="0">
                <a:solidFill>
                  <a:schemeClr val="tx1">
                    <a:lumMod val="85000"/>
                    <a:lumOff val="15000"/>
                  </a:schemeClr>
                </a:solidFill>
                <a:latin typeface="+mj-lt"/>
                <a:ea typeface="+mj-ea"/>
                <a:cs typeface="+mj-cs"/>
              </a:rPr>
              <a:t> spp.</a:t>
            </a:r>
          </a:p>
        </p:txBody>
      </p:sp>
    </p:spTree>
    <p:extLst>
      <p:ext uri="{BB962C8B-B14F-4D97-AF65-F5344CB8AC3E}">
        <p14:creationId xmlns:p14="http://schemas.microsoft.com/office/powerpoint/2010/main" val="467672186"/>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50" name="Group 149">
            <a:extLst>
              <a:ext uri="{FF2B5EF4-FFF2-40B4-BE49-F238E27FC236}">
                <a16:creationId xmlns:a16="http://schemas.microsoft.com/office/drawing/2014/main" id="{65B378DD-3302-4E46-B933-A3A4720E23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51" name="Freeform 11">
              <a:extLst>
                <a:ext uri="{FF2B5EF4-FFF2-40B4-BE49-F238E27FC236}">
                  <a16:creationId xmlns:a16="http://schemas.microsoft.com/office/drawing/2014/main" id="{DFCBBDC3-1668-4E92-88DB-9D5F622F32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52" name="Freeform 12">
              <a:extLst>
                <a:ext uri="{FF2B5EF4-FFF2-40B4-BE49-F238E27FC236}">
                  <a16:creationId xmlns:a16="http://schemas.microsoft.com/office/drawing/2014/main" id="{31F8CDD4-C1DD-481E-AE1A-CECF28784C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53" name="Freeform 13">
              <a:extLst>
                <a:ext uri="{FF2B5EF4-FFF2-40B4-BE49-F238E27FC236}">
                  <a16:creationId xmlns:a16="http://schemas.microsoft.com/office/drawing/2014/main" id="{EECE6682-CC9D-4055-B817-C485C0706D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4" name="Freeform 14">
              <a:extLst>
                <a:ext uri="{FF2B5EF4-FFF2-40B4-BE49-F238E27FC236}">
                  <a16:creationId xmlns:a16="http://schemas.microsoft.com/office/drawing/2014/main" id="{270E295D-337F-4604-BA41-8AF78AB4BA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5" name="Freeform 15">
              <a:extLst>
                <a:ext uri="{FF2B5EF4-FFF2-40B4-BE49-F238E27FC236}">
                  <a16:creationId xmlns:a16="http://schemas.microsoft.com/office/drawing/2014/main" id="{205B2E94-9D47-4E73-B43F-8C5DB94CC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6" name="Freeform 16">
              <a:extLst>
                <a:ext uri="{FF2B5EF4-FFF2-40B4-BE49-F238E27FC236}">
                  <a16:creationId xmlns:a16="http://schemas.microsoft.com/office/drawing/2014/main" id="{525A065C-3663-45A6-B19B-D4A4525C3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57" name="Freeform 17">
              <a:extLst>
                <a:ext uri="{FF2B5EF4-FFF2-40B4-BE49-F238E27FC236}">
                  <a16:creationId xmlns:a16="http://schemas.microsoft.com/office/drawing/2014/main" id="{B2453C32-1BD0-4AD5-9A40-A76B602713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58" name="Freeform 18">
              <a:extLst>
                <a:ext uri="{FF2B5EF4-FFF2-40B4-BE49-F238E27FC236}">
                  <a16:creationId xmlns:a16="http://schemas.microsoft.com/office/drawing/2014/main" id="{09A9F5DF-D82E-49E5-B7B1-9CF50291A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59" name="Freeform 19">
              <a:extLst>
                <a:ext uri="{FF2B5EF4-FFF2-40B4-BE49-F238E27FC236}">
                  <a16:creationId xmlns:a16="http://schemas.microsoft.com/office/drawing/2014/main" id="{F4E5C9FC-074A-4B8D-A737-4877EC56DA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60" name="Freeform 20">
              <a:extLst>
                <a:ext uri="{FF2B5EF4-FFF2-40B4-BE49-F238E27FC236}">
                  <a16:creationId xmlns:a16="http://schemas.microsoft.com/office/drawing/2014/main" id="{CEEA9B79-734E-412B-AC12-F59A37CBE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61" name="Freeform 21">
              <a:extLst>
                <a:ext uri="{FF2B5EF4-FFF2-40B4-BE49-F238E27FC236}">
                  <a16:creationId xmlns:a16="http://schemas.microsoft.com/office/drawing/2014/main" id="{6680E6FE-1392-4677-96BA-2015ED508D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62" name="Freeform 22">
              <a:extLst>
                <a:ext uri="{FF2B5EF4-FFF2-40B4-BE49-F238E27FC236}">
                  <a16:creationId xmlns:a16="http://schemas.microsoft.com/office/drawing/2014/main" id="{5A089533-9FE1-4EAC-90AA-A6E0423D80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64" name="Group 163">
            <a:extLst>
              <a:ext uri="{FF2B5EF4-FFF2-40B4-BE49-F238E27FC236}">
                <a16:creationId xmlns:a16="http://schemas.microsoft.com/office/drawing/2014/main" id="{B96A5ECF-03BC-41D7-9EF2-7C9F3EBD48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65" name="Freeform 27">
              <a:extLst>
                <a:ext uri="{FF2B5EF4-FFF2-40B4-BE49-F238E27FC236}">
                  <a16:creationId xmlns:a16="http://schemas.microsoft.com/office/drawing/2014/main" id="{17FD984D-FF88-4F1E-A057-F87EDFB0EA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66" name="Freeform 28">
              <a:extLst>
                <a:ext uri="{FF2B5EF4-FFF2-40B4-BE49-F238E27FC236}">
                  <a16:creationId xmlns:a16="http://schemas.microsoft.com/office/drawing/2014/main" id="{14512BF1-B700-4263-A407-558870DC96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67" name="Freeform 29">
              <a:extLst>
                <a:ext uri="{FF2B5EF4-FFF2-40B4-BE49-F238E27FC236}">
                  <a16:creationId xmlns:a16="http://schemas.microsoft.com/office/drawing/2014/main" id="{14B7DA2B-C0FD-4B76-9DE8-57B21ADECA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68" name="Freeform 30">
              <a:extLst>
                <a:ext uri="{FF2B5EF4-FFF2-40B4-BE49-F238E27FC236}">
                  <a16:creationId xmlns:a16="http://schemas.microsoft.com/office/drawing/2014/main" id="{3D539ACC-402B-41D7-AB55-2CA6D4AFBE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69" name="Freeform 31">
              <a:extLst>
                <a:ext uri="{FF2B5EF4-FFF2-40B4-BE49-F238E27FC236}">
                  <a16:creationId xmlns:a16="http://schemas.microsoft.com/office/drawing/2014/main" id="{29ABEBE4-C03A-4F8B-9552-BE7B0756E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70" name="Freeform 32">
              <a:extLst>
                <a:ext uri="{FF2B5EF4-FFF2-40B4-BE49-F238E27FC236}">
                  <a16:creationId xmlns:a16="http://schemas.microsoft.com/office/drawing/2014/main" id="{06F8AB47-16A6-4ACC-A359-8D11B80BAF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1" name="Freeform 33">
              <a:extLst>
                <a:ext uri="{FF2B5EF4-FFF2-40B4-BE49-F238E27FC236}">
                  <a16:creationId xmlns:a16="http://schemas.microsoft.com/office/drawing/2014/main" id="{E4EC0B00-F7F3-4124-988D-8D9355A7A1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72" name="Freeform 34">
              <a:extLst>
                <a:ext uri="{FF2B5EF4-FFF2-40B4-BE49-F238E27FC236}">
                  <a16:creationId xmlns:a16="http://schemas.microsoft.com/office/drawing/2014/main" id="{9E168AD9-9552-4A31-A112-B9CBDC27B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73" name="Freeform 35">
              <a:extLst>
                <a:ext uri="{FF2B5EF4-FFF2-40B4-BE49-F238E27FC236}">
                  <a16:creationId xmlns:a16="http://schemas.microsoft.com/office/drawing/2014/main" id="{1239135D-B71A-4C3E-B5AF-69B712798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74" name="Freeform 36">
              <a:extLst>
                <a:ext uri="{FF2B5EF4-FFF2-40B4-BE49-F238E27FC236}">
                  <a16:creationId xmlns:a16="http://schemas.microsoft.com/office/drawing/2014/main" id="{FD1D2D40-4C02-4265-A8E1-99128A70E3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75" name="Freeform 37">
              <a:extLst>
                <a:ext uri="{FF2B5EF4-FFF2-40B4-BE49-F238E27FC236}">
                  <a16:creationId xmlns:a16="http://schemas.microsoft.com/office/drawing/2014/main" id="{76630F5F-FA2F-49F1-8E43-2FCE32862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76" name="Freeform 38">
              <a:extLst>
                <a:ext uri="{FF2B5EF4-FFF2-40B4-BE49-F238E27FC236}">
                  <a16:creationId xmlns:a16="http://schemas.microsoft.com/office/drawing/2014/main" id="{086AF07B-F818-436B-ACB1-79BC976AF4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78" name="Rectangle 177">
            <a:extLst>
              <a:ext uri="{FF2B5EF4-FFF2-40B4-BE49-F238E27FC236}">
                <a16:creationId xmlns:a16="http://schemas.microsoft.com/office/drawing/2014/main" id="{32414B5A-E45A-41FB-B0D4-F2041B8E6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80" name="Freeform 11">
            <a:extLst>
              <a:ext uri="{FF2B5EF4-FFF2-40B4-BE49-F238E27FC236}">
                <a16:creationId xmlns:a16="http://schemas.microsoft.com/office/drawing/2014/main" id="{F314F073-B3D5-4E5E-BC7E-560789B24C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Title 5">
            <a:extLst>
              <a:ext uri="{FF2B5EF4-FFF2-40B4-BE49-F238E27FC236}">
                <a16:creationId xmlns:a16="http://schemas.microsoft.com/office/drawing/2014/main" id="{D741E7EB-CEE9-974D-A45E-C952076FF617}"/>
              </a:ext>
            </a:extLst>
          </p:cNvPr>
          <p:cNvSpPr>
            <a:spLocks noGrp="1"/>
          </p:cNvSpPr>
          <p:nvPr>
            <p:ph type="title"/>
          </p:nvPr>
        </p:nvSpPr>
        <p:spPr>
          <a:xfrm>
            <a:off x="1687669" y="624110"/>
            <a:ext cx="4137059" cy="786832"/>
          </a:xfrm>
        </p:spPr>
        <p:txBody>
          <a:bodyPr vert="horz" lIns="91440" tIns="45720" rIns="91440" bIns="45720" rtlCol="0" anchor="ctr">
            <a:normAutofit/>
          </a:bodyPr>
          <a:lstStyle/>
          <a:p>
            <a:r>
              <a:rPr lang="en-US" kern="1200" dirty="0">
                <a:solidFill>
                  <a:schemeClr val="tx1">
                    <a:lumMod val="85000"/>
                    <a:lumOff val="15000"/>
                  </a:schemeClr>
                </a:solidFill>
                <a:latin typeface="+mj-lt"/>
                <a:ea typeface="+mj-ea"/>
                <a:cs typeface="+mj-cs"/>
              </a:rPr>
              <a:t>Stink Bugs</a:t>
            </a:r>
          </a:p>
        </p:txBody>
      </p:sp>
      <p:sp>
        <p:nvSpPr>
          <p:cNvPr id="95" name="Content Placeholder 21">
            <a:extLst>
              <a:ext uri="{FF2B5EF4-FFF2-40B4-BE49-F238E27FC236}">
                <a16:creationId xmlns:a16="http://schemas.microsoft.com/office/drawing/2014/main" id="{254BAD96-36E4-4E43-B00E-F7309DBD2E62}"/>
              </a:ext>
            </a:extLst>
          </p:cNvPr>
          <p:cNvSpPr>
            <a:spLocks noGrp="1"/>
          </p:cNvSpPr>
          <p:nvPr>
            <p:ph sz="half" idx="2"/>
          </p:nvPr>
        </p:nvSpPr>
        <p:spPr>
          <a:xfrm>
            <a:off x="1653530" y="1588296"/>
            <a:ext cx="3736432" cy="4676602"/>
          </a:xfrm>
        </p:spPr>
        <p:txBody>
          <a:bodyPr vert="horz" lIns="91440" tIns="45720" rIns="91440" bIns="45720" rtlCol="0">
            <a:noAutofit/>
          </a:bodyPr>
          <a:lstStyle/>
          <a:p>
            <a:r>
              <a:rPr lang="en-US" sz="2200" kern="1200" dirty="0">
                <a:solidFill>
                  <a:schemeClr val="tx1"/>
                </a:solidFill>
                <a:latin typeface="+mn-lt"/>
                <a:ea typeface="+mn-ea"/>
                <a:cs typeface="+mn-cs"/>
              </a:rPr>
              <a:t>Hosts: legumes, nightshades, cucurbits, </a:t>
            </a:r>
            <a:r>
              <a:rPr lang="en-US" sz="2200" kern="1200" dirty="0" err="1">
                <a:solidFill>
                  <a:schemeClr val="tx1"/>
                </a:solidFill>
                <a:latin typeface="+mn-lt"/>
                <a:ea typeface="+mn-ea"/>
                <a:cs typeface="+mn-cs"/>
              </a:rPr>
              <a:t>cole</a:t>
            </a:r>
            <a:r>
              <a:rPr lang="en-US" sz="2200" kern="1200" dirty="0">
                <a:solidFill>
                  <a:schemeClr val="tx1"/>
                </a:solidFill>
                <a:latin typeface="+mn-lt"/>
                <a:ea typeface="+mn-ea"/>
                <a:cs typeface="+mn-cs"/>
              </a:rPr>
              <a:t> crops</a:t>
            </a:r>
          </a:p>
          <a:p>
            <a:r>
              <a:rPr lang="en-US" sz="2200" kern="1200" dirty="0">
                <a:solidFill>
                  <a:schemeClr val="tx1"/>
                </a:solidFill>
                <a:latin typeface="+mn-lt"/>
                <a:ea typeface="+mn-ea"/>
                <a:cs typeface="+mn-cs"/>
              </a:rPr>
              <a:t>Damage: scaring, blemishes, depressions, discoloration</a:t>
            </a:r>
          </a:p>
          <a:p>
            <a:r>
              <a:rPr lang="en-US" sz="2200" kern="1200" dirty="0">
                <a:solidFill>
                  <a:schemeClr val="tx1"/>
                </a:solidFill>
                <a:latin typeface="+mn-lt"/>
                <a:ea typeface="+mn-ea"/>
                <a:cs typeface="+mn-cs"/>
              </a:rPr>
              <a:t>Management: reduce weedy areas, handpick bugs, remove eggs, conserve natural enemies</a:t>
            </a:r>
          </a:p>
        </p:txBody>
      </p:sp>
      <p:pic>
        <p:nvPicPr>
          <p:cNvPr id="86" name="Picture 85">
            <a:extLst>
              <a:ext uri="{FF2B5EF4-FFF2-40B4-BE49-F238E27FC236}">
                <a16:creationId xmlns:a16="http://schemas.microsoft.com/office/drawing/2014/main" id="{C2BE08CA-A976-CA41-A276-2D4D184B472F}"/>
              </a:ext>
            </a:extLst>
          </p:cNvPr>
          <p:cNvPicPr>
            <a:picLocks noChangeAspect="1"/>
          </p:cNvPicPr>
          <p:nvPr/>
        </p:nvPicPr>
        <p:blipFill rotWithShape="1">
          <a:blip r:embed="rId3"/>
          <a:srcRect l="14888" r="16702" b="-2"/>
          <a:stretch/>
        </p:blipFill>
        <p:spPr>
          <a:xfrm>
            <a:off x="6106666" y="623190"/>
            <a:ext cx="2647024" cy="2563582"/>
          </a:xfrm>
          <a:prstGeom prst="rect">
            <a:avLst/>
          </a:prstGeom>
        </p:spPr>
      </p:pic>
      <p:pic>
        <p:nvPicPr>
          <p:cNvPr id="11" name="Picture 10">
            <a:extLst>
              <a:ext uri="{FF2B5EF4-FFF2-40B4-BE49-F238E27FC236}">
                <a16:creationId xmlns:a16="http://schemas.microsoft.com/office/drawing/2014/main" id="{8B75C6E4-F5C8-6648-B4E5-56D7E119635D}"/>
              </a:ext>
            </a:extLst>
          </p:cNvPr>
          <p:cNvPicPr>
            <a:picLocks noChangeAspect="1"/>
          </p:cNvPicPr>
          <p:nvPr/>
        </p:nvPicPr>
        <p:blipFill rotWithShape="1">
          <a:blip r:embed="rId4"/>
          <a:srcRect l="21218" r="10523" b="-3"/>
          <a:stretch/>
        </p:blipFill>
        <p:spPr>
          <a:xfrm>
            <a:off x="8896519" y="623190"/>
            <a:ext cx="2647024" cy="2563582"/>
          </a:xfrm>
          <a:prstGeom prst="rect">
            <a:avLst/>
          </a:prstGeom>
        </p:spPr>
      </p:pic>
      <p:pic>
        <p:nvPicPr>
          <p:cNvPr id="14" name="Picture 13">
            <a:extLst>
              <a:ext uri="{FF2B5EF4-FFF2-40B4-BE49-F238E27FC236}">
                <a16:creationId xmlns:a16="http://schemas.microsoft.com/office/drawing/2014/main" id="{1C71BBBB-0495-0C49-B360-04713364E8CD}"/>
              </a:ext>
            </a:extLst>
          </p:cNvPr>
          <p:cNvPicPr>
            <a:picLocks noChangeAspect="1"/>
          </p:cNvPicPr>
          <p:nvPr/>
        </p:nvPicPr>
        <p:blipFill rotWithShape="1">
          <a:blip r:embed="rId5"/>
          <a:srcRect l="4794" r="27164" b="-4"/>
          <a:stretch/>
        </p:blipFill>
        <p:spPr>
          <a:xfrm>
            <a:off x="6106666" y="3328978"/>
            <a:ext cx="2647024" cy="2563582"/>
          </a:xfrm>
          <a:prstGeom prst="rect">
            <a:avLst/>
          </a:prstGeom>
        </p:spPr>
      </p:pic>
      <p:pic>
        <p:nvPicPr>
          <p:cNvPr id="9" name="Picture 8">
            <a:extLst>
              <a:ext uri="{FF2B5EF4-FFF2-40B4-BE49-F238E27FC236}">
                <a16:creationId xmlns:a16="http://schemas.microsoft.com/office/drawing/2014/main" id="{532CE399-EAE8-6945-AA2B-4E8414B9F1BD}"/>
              </a:ext>
            </a:extLst>
          </p:cNvPr>
          <p:cNvPicPr>
            <a:picLocks noChangeAspect="1"/>
          </p:cNvPicPr>
          <p:nvPr/>
        </p:nvPicPr>
        <p:blipFill rotWithShape="1">
          <a:blip r:embed="rId6"/>
          <a:srcRect l="7903" r="23436" b="5"/>
          <a:stretch/>
        </p:blipFill>
        <p:spPr>
          <a:xfrm>
            <a:off x="8896519" y="3328978"/>
            <a:ext cx="2647024" cy="2563582"/>
          </a:xfrm>
          <a:prstGeom prst="rect">
            <a:avLst/>
          </a:prstGeom>
        </p:spPr>
      </p:pic>
      <p:pic>
        <p:nvPicPr>
          <p:cNvPr id="96" name="Picture 95">
            <a:extLst>
              <a:ext uri="{FF2B5EF4-FFF2-40B4-BE49-F238E27FC236}">
                <a16:creationId xmlns:a16="http://schemas.microsoft.com/office/drawing/2014/main" id="{5C471FBF-3AC5-D940-B049-FD0199A11890}"/>
              </a:ext>
            </a:extLst>
          </p:cNvPr>
          <p:cNvPicPr>
            <a:picLocks noChangeAspect="1"/>
          </p:cNvPicPr>
          <p:nvPr/>
        </p:nvPicPr>
        <p:blipFill>
          <a:blip r:embed="rId7"/>
          <a:srcRect/>
          <a:stretch/>
        </p:blipFill>
        <p:spPr>
          <a:xfrm>
            <a:off x="11174222" y="6219262"/>
            <a:ext cx="825940" cy="563141"/>
          </a:xfrm>
          <a:prstGeom prst="rect">
            <a:avLst/>
          </a:prstGeom>
        </p:spPr>
      </p:pic>
    </p:spTree>
    <p:extLst>
      <p:ext uri="{BB962C8B-B14F-4D97-AF65-F5344CB8AC3E}">
        <p14:creationId xmlns:p14="http://schemas.microsoft.com/office/powerpoint/2010/main" val="1925616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286" name="Group 285">
            <a:extLst>
              <a:ext uri="{FF2B5EF4-FFF2-40B4-BE49-F238E27FC236}">
                <a16:creationId xmlns:a16="http://schemas.microsoft.com/office/drawing/2014/main" id="{65B378DD-3302-4E46-B933-A3A4720E23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287" name="Freeform 11">
              <a:extLst>
                <a:ext uri="{FF2B5EF4-FFF2-40B4-BE49-F238E27FC236}">
                  <a16:creationId xmlns:a16="http://schemas.microsoft.com/office/drawing/2014/main" id="{DFCBBDC3-1668-4E92-88DB-9D5F622F32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88" name="Freeform 12">
              <a:extLst>
                <a:ext uri="{FF2B5EF4-FFF2-40B4-BE49-F238E27FC236}">
                  <a16:creationId xmlns:a16="http://schemas.microsoft.com/office/drawing/2014/main" id="{31F8CDD4-C1DD-481E-AE1A-CECF28784C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89" name="Freeform 13">
              <a:extLst>
                <a:ext uri="{FF2B5EF4-FFF2-40B4-BE49-F238E27FC236}">
                  <a16:creationId xmlns:a16="http://schemas.microsoft.com/office/drawing/2014/main" id="{EECE6682-CC9D-4055-B817-C485C0706D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90" name="Freeform 14">
              <a:extLst>
                <a:ext uri="{FF2B5EF4-FFF2-40B4-BE49-F238E27FC236}">
                  <a16:creationId xmlns:a16="http://schemas.microsoft.com/office/drawing/2014/main" id="{270E295D-337F-4604-BA41-8AF78AB4BA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91" name="Freeform 15">
              <a:extLst>
                <a:ext uri="{FF2B5EF4-FFF2-40B4-BE49-F238E27FC236}">
                  <a16:creationId xmlns:a16="http://schemas.microsoft.com/office/drawing/2014/main" id="{205B2E94-9D47-4E73-B43F-8C5DB94CC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2" name="Freeform 16">
              <a:extLst>
                <a:ext uri="{FF2B5EF4-FFF2-40B4-BE49-F238E27FC236}">
                  <a16:creationId xmlns:a16="http://schemas.microsoft.com/office/drawing/2014/main" id="{525A065C-3663-45A6-B19B-D4A4525C3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93" name="Freeform 17">
              <a:extLst>
                <a:ext uri="{FF2B5EF4-FFF2-40B4-BE49-F238E27FC236}">
                  <a16:creationId xmlns:a16="http://schemas.microsoft.com/office/drawing/2014/main" id="{B2453C32-1BD0-4AD5-9A40-A76B602713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94" name="Freeform 18">
              <a:extLst>
                <a:ext uri="{FF2B5EF4-FFF2-40B4-BE49-F238E27FC236}">
                  <a16:creationId xmlns:a16="http://schemas.microsoft.com/office/drawing/2014/main" id="{09A9F5DF-D82E-49E5-B7B1-9CF50291A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95" name="Freeform 19">
              <a:extLst>
                <a:ext uri="{FF2B5EF4-FFF2-40B4-BE49-F238E27FC236}">
                  <a16:creationId xmlns:a16="http://schemas.microsoft.com/office/drawing/2014/main" id="{F4E5C9FC-074A-4B8D-A737-4877EC56DA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96" name="Freeform 20">
              <a:extLst>
                <a:ext uri="{FF2B5EF4-FFF2-40B4-BE49-F238E27FC236}">
                  <a16:creationId xmlns:a16="http://schemas.microsoft.com/office/drawing/2014/main" id="{CEEA9B79-734E-412B-AC12-F59A37CBE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97" name="Freeform 21">
              <a:extLst>
                <a:ext uri="{FF2B5EF4-FFF2-40B4-BE49-F238E27FC236}">
                  <a16:creationId xmlns:a16="http://schemas.microsoft.com/office/drawing/2014/main" id="{6680E6FE-1392-4677-96BA-2015ED508D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98" name="Freeform 22">
              <a:extLst>
                <a:ext uri="{FF2B5EF4-FFF2-40B4-BE49-F238E27FC236}">
                  <a16:creationId xmlns:a16="http://schemas.microsoft.com/office/drawing/2014/main" id="{5A089533-9FE1-4EAC-90AA-A6E0423D80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300" name="Group 299">
            <a:extLst>
              <a:ext uri="{FF2B5EF4-FFF2-40B4-BE49-F238E27FC236}">
                <a16:creationId xmlns:a16="http://schemas.microsoft.com/office/drawing/2014/main" id="{B96A5ECF-03BC-41D7-9EF2-7C9F3EBD48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301" name="Freeform 27">
              <a:extLst>
                <a:ext uri="{FF2B5EF4-FFF2-40B4-BE49-F238E27FC236}">
                  <a16:creationId xmlns:a16="http://schemas.microsoft.com/office/drawing/2014/main" id="{17FD984D-FF88-4F1E-A057-F87EDFB0EA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02" name="Freeform 28">
              <a:extLst>
                <a:ext uri="{FF2B5EF4-FFF2-40B4-BE49-F238E27FC236}">
                  <a16:creationId xmlns:a16="http://schemas.microsoft.com/office/drawing/2014/main" id="{14512BF1-B700-4263-A407-558870DC96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03" name="Freeform 29">
              <a:extLst>
                <a:ext uri="{FF2B5EF4-FFF2-40B4-BE49-F238E27FC236}">
                  <a16:creationId xmlns:a16="http://schemas.microsoft.com/office/drawing/2014/main" id="{14B7DA2B-C0FD-4B76-9DE8-57B21ADECA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04" name="Freeform 30">
              <a:extLst>
                <a:ext uri="{FF2B5EF4-FFF2-40B4-BE49-F238E27FC236}">
                  <a16:creationId xmlns:a16="http://schemas.microsoft.com/office/drawing/2014/main" id="{3D539ACC-402B-41D7-AB55-2CA6D4AFBE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5" name="Freeform 31">
              <a:extLst>
                <a:ext uri="{FF2B5EF4-FFF2-40B4-BE49-F238E27FC236}">
                  <a16:creationId xmlns:a16="http://schemas.microsoft.com/office/drawing/2014/main" id="{29ABEBE4-C03A-4F8B-9552-BE7B0756E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6" name="Freeform 32">
              <a:extLst>
                <a:ext uri="{FF2B5EF4-FFF2-40B4-BE49-F238E27FC236}">
                  <a16:creationId xmlns:a16="http://schemas.microsoft.com/office/drawing/2014/main" id="{06F8AB47-16A6-4ACC-A359-8D11B80BAF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7" name="Freeform 33">
              <a:extLst>
                <a:ext uri="{FF2B5EF4-FFF2-40B4-BE49-F238E27FC236}">
                  <a16:creationId xmlns:a16="http://schemas.microsoft.com/office/drawing/2014/main" id="{E4EC0B00-F7F3-4124-988D-8D9355A7A1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08" name="Freeform 34">
              <a:extLst>
                <a:ext uri="{FF2B5EF4-FFF2-40B4-BE49-F238E27FC236}">
                  <a16:creationId xmlns:a16="http://schemas.microsoft.com/office/drawing/2014/main" id="{9E168AD9-9552-4A31-A112-B9CBDC27B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09" name="Freeform 35">
              <a:extLst>
                <a:ext uri="{FF2B5EF4-FFF2-40B4-BE49-F238E27FC236}">
                  <a16:creationId xmlns:a16="http://schemas.microsoft.com/office/drawing/2014/main" id="{1239135D-B71A-4C3E-B5AF-69B712798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10" name="Freeform 36">
              <a:extLst>
                <a:ext uri="{FF2B5EF4-FFF2-40B4-BE49-F238E27FC236}">
                  <a16:creationId xmlns:a16="http://schemas.microsoft.com/office/drawing/2014/main" id="{FD1D2D40-4C02-4265-A8E1-99128A70E3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11" name="Freeform 37">
              <a:extLst>
                <a:ext uri="{FF2B5EF4-FFF2-40B4-BE49-F238E27FC236}">
                  <a16:creationId xmlns:a16="http://schemas.microsoft.com/office/drawing/2014/main" id="{76630F5F-FA2F-49F1-8E43-2FCE32862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12" name="Freeform 38">
              <a:extLst>
                <a:ext uri="{FF2B5EF4-FFF2-40B4-BE49-F238E27FC236}">
                  <a16:creationId xmlns:a16="http://schemas.microsoft.com/office/drawing/2014/main" id="{086AF07B-F818-436B-ACB1-79BC976AF4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14" name="Rectangle 313">
            <a:extLst>
              <a:ext uri="{FF2B5EF4-FFF2-40B4-BE49-F238E27FC236}">
                <a16:creationId xmlns:a16="http://schemas.microsoft.com/office/drawing/2014/main" id="{32414B5A-E45A-41FB-B0D4-F2041B8E6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16" name="Freeform 11">
            <a:extLst>
              <a:ext uri="{FF2B5EF4-FFF2-40B4-BE49-F238E27FC236}">
                <a16:creationId xmlns:a16="http://schemas.microsoft.com/office/drawing/2014/main" id="{F314F073-B3D5-4E5E-BC7E-560789B24C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318" name="Rectangle 317">
            <a:extLst>
              <a:ext uri="{FF2B5EF4-FFF2-40B4-BE49-F238E27FC236}">
                <a16:creationId xmlns:a16="http://schemas.microsoft.com/office/drawing/2014/main" id="{B1C7B8E8-4598-4FC3-B980-382242671E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D741E7EB-CEE9-974D-A45E-C952076FF617}"/>
              </a:ext>
            </a:extLst>
          </p:cNvPr>
          <p:cNvSpPr>
            <a:spLocks noGrp="1"/>
          </p:cNvSpPr>
          <p:nvPr>
            <p:ph type="title"/>
          </p:nvPr>
        </p:nvSpPr>
        <p:spPr>
          <a:xfrm>
            <a:off x="649224" y="645106"/>
            <a:ext cx="5122652" cy="809745"/>
          </a:xfrm>
        </p:spPr>
        <p:txBody>
          <a:bodyPr vert="horz" lIns="91440" tIns="45720" rIns="91440" bIns="45720" rtlCol="0" anchor="t">
            <a:normAutofit/>
          </a:bodyPr>
          <a:lstStyle/>
          <a:p>
            <a:r>
              <a:rPr lang="en-US" sz="3600" kern="1200" dirty="0">
                <a:solidFill>
                  <a:schemeClr val="tx1">
                    <a:lumMod val="85000"/>
                    <a:lumOff val="15000"/>
                  </a:schemeClr>
                </a:solidFill>
                <a:latin typeface="+mj-lt"/>
                <a:ea typeface="+mj-ea"/>
                <a:cs typeface="+mj-cs"/>
              </a:rPr>
              <a:t>Aphids</a:t>
            </a:r>
          </a:p>
        </p:txBody>
      </p:sp>
      <p:sp>
        <p:nvSpPr>
          <p:cNvPr id="320" name="Rectangle 319">
            <a:extLst>
              <a:ext uri="{FF2B5EF4-FFF2-40B4-BE49-F238E27FC236}">
                <a16:creationId xmlns:a16="http://schemas.microsoft.com/office/drawing/2014/main" id="{BA6F0884-A32D-4E71-9EC8-93AD8C8974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95" name="Content Placeholder 21">
            <a:extLst>
              <a:ext uri="{FF2B5EF4-FFF2-40B4-BE49-F238E27FC236}">
                <a16:creationId xmlns:a16="http://schemas.microsoft.com/office/drawing/2014/main" id="{254BAD96-36E4-4E43-B00E-F7309DBD2E62}"/>
              </a:ext>
            </a:extLst>
          </p:cNvPr>
          <p:cNvSpPr>
            <a:spLocks noGrp="1"/>
          </p:cNvSpPr>
          <p:nvPr>
            <p:ph sz="half" idx="2"/>
          </p:nvPr>
        </p:nvSpPr>
        <p:spPr>
          <a:xfrm>
            <a:off x="775325" y="1515439"/>
            <a:ext cx="4804641" cy="4229159"/>
          </a:xfrm>
        </p:spPr>
        <p:txBody>
          <a:bodyPr vert="horz" lIns="91440" tIns="45720" rIns="91440" bIns="45720" rtlCol="0">
            <a:normAutofit/>
          </a:bodyPr>
          <a:lstStyle/>
          <a:p>
            <a:r>
              <a:rPr lang="en-US" sz="2200" kern="1200" dirty="0">
                <a:solidFill>
                  <a:schemeClr val="tx1">
                    <a:lumMod val="75000"/>
                    <a:lumOff val="25000"/>
                  </a:schemeClr>
                </a:solidFill>
                <a:latin typeface="+mn-lt"/>
                <a:ea typeface="+mn-ea"/>
                <a:cs typeface="+mn-cs"/>
              </a:rPr>
              <a:t>Hosts: </a:t>
            </a:r>
            <a:r>
              <a:rPr lang="en-US" sz="2200" kern="1200" dirty="0" err="1">
                <a:solidFill>
                  <a:schemeClr val="tx1">
                    <a:lumMod val="75000"/>
                    <a:lumOff val="25000"/>
                  </a:schemeClr>
                </a:solidFill>
                <a:latin typeface="+mn-lt"/>
                <a:ea typeface="+mn-ea"/>
                <a:cs typeface="+mn-cs"/>
              </a:rPr>
              <a:t>cole</a:t>
            </a:r>
            <a:r>
              <a:rPr lang="en-US" sz="2200" kern="1200" dirty="0">
                <a:solidFill>
                  <a:schemeClr val="tx1">
                    <a:lumMod val="75000"/>
                    <a:lumOff val="25000"/>
                  </a:schemeClr>
                </a:solidFill>
                <a:latin typeface="+mn-lt"/>
                <a:ea typeface="+mn-ea"/>
                <a:cs typeface="+mn-cs"/>
              </a:rPr>
              <a:t> crops, cucurbits, nightshades, legumes, leafy greens</a:t>
            </a:r>
          </a:p>
          <a:p>
            <a:r>
              <a:rPr lang="en-US" sz="2200" dirty="0"/>
              <a:t>Damage: yellowing leaves, stunted growth, leaf curling,</a:t>
            </a:r>
          </a:p>
          <a:p>
            <a:r>
              <a:rPr lang="en-US" sz="2200" kern="1200" dirty="0">
                <a:solidFill>
                  <a:schemeClr val="tx1">
                    <a:lumMod val="75000"/>
                    <a:lumOff val="25000"/>
                  </a:schemeClr>
                </a:solidFill>
                <a:latin typeface="+mn-lt"/>
                <a:ea typeface="+mn-ea"/>
                <a:cs typeface="+mn-cs"/>
              </a:rPr>
              <a:t>Management: monitor regularly, manage ants, encourage natural enemies, reduce weeds, reflective mulch, protective covers</a:t>
            </a:r>
          </a:p>
        </p:txBody>
      </p:sp>
      <p:pic>
        <p:nvPicPr>
          <p:cNvPr id="7" name="Picture 6">
            <a:extLst>
              <a:ext uri="{FF2B5EF4-FFF2-40B4-BE49-F238E27FC236}">
                <a16:creationId xmlns:a16="http://schemas.microsoft.com/office/drawing/2014/main" id="{63315419-A545-D541-A71C-BA6D33BC288F}"/>
              </a:ext>
            </a:extLst>
          </p:cNvPr>
          <p:cNvPicPr>
            <a:picLocks noChangeAspect="1"/>
          </p:cNvPicPr>
          <p:nvPr/>
        </p:nvPicPr>
        <p:blipFill rotWithShape="1">
          <a:blip r:embed="rId3"/>
          <a:srcRect l="41944" t="7874" r="10331" b="19279"/>
          <a:stretch/>
        </p:blipFill>
        <p:spPr>
          <a:xfrm>
            <a:off x="6081453" y="712602"/>
            <a:ext cx="1667461" cy="1682496"/>
          </a:xfrm>
          <a:prstGeom prst="rect">
            <a:avLst/>
          </a:prstGeom>
        </p:spPr>
      </p:pic>
      <p:pic>
        <p:nvPicPr>
          <p:cNvPr id="14" name="Picture 13">
            <a:extLst>
              <a:ext uri="{FF2B5EF4-FFF2-40B4-BE49-F238E27FC236}">
                <a16:creationId xmlns:a16="http://schemas.microsoft.com/office/drawing/2014/main" id="{8F858A43-0CAF-F947-8840-F3BB562A4F71}"/>
              </a:ext>
            </a:extLst>
          </p:cNvPr>
          <p:cNvPicPr>
            <a:picLocks noChangeAspect="1"/>
          </p:cNvPicPr>
          <p:nvPr/>
        </p:nvPicPr>
        <p:blipFill rotWithShape="1">
          <a:blip r:embed="rId4"/>
          <a:srcRect l="31431" t="3193" r="28965" b="4429"/>
          <a:stretch/>
        </p:blipFill>
        <p:spPr>
          <a:xfrm>
            <a:off x="7866235" y="734521"/>
            <a:ext cx="3382286" cy="5266114"/>
          </a:xfrm>
          <a:prstGeom prst="rect">
            <a:avLst/>
          </a:prstGeom>
        </p:spPr>
      </p:pic>
      <p:pic>
        <p:nvPicPr>
          <p:cNvPr id="11" name="Picture 10">
            <a:extLst>
              <a:ext uri="{FF2B5EF4-FFF2-40B4-BE49-F238E27FC236}">
                <a16:creationId xmlns:a16="http://schemas.microsoft.com/office/drawing/2014/main" id="{5D2763DC-9F13-214C-97DB-CEC5CEE27E87}"/>
              </a:ext>
            </a:extLst>
          </p:cNvPr>
          <p:cNvPicPr>
            <a:picLocks noChangeAspect="1"/>
          </p:cNvPicPr>
          <p:nvPr/>
        </p:nvPicPr>
        <p:blipFill rotWithShape="1">
          <a:blip r:embed="rId5"/>
          <a:srcRect l="19751" t="19979" r="32422" b="7142"/>
          <a:stretch/>
        </p:blipFill>
        <p:spPr>
          <a:xfrm>
            <a:off x="6057335" y="4318138"/>
            <a:ext cx="1691580" cy="1682496"/>
          </a:xfrm>
          <a:prstGeom prst="rect">
            <a:avLst/>
          </a:prstGeom>
        </p:spPr>
      </p:pic>
      <p:pic>
        <p:nvPicPr>
          <p:cNvPr id="9" name="Picture 8">
            <a:extLst>
              <a:ext uri="{FF2B5EF4-FFF2-40B4-BE49-F238E27FC236}">
                <a16:creationId xmlns:a16="http://schemas.microsoft.com/office/drawing/2014/main" id="{16CB1902-2EDD-5947-86AF-6820775825D3}"/>
              </a:ext>
            </a:extLst>
          </p:cNvPr>
          <p:cNvPicPr>
            <a:picLocks noChangeAspect="1"/>
          </p:cNvPicPr>
          <p:nvPr/>
        </p:nvPicPr>
        <p:blipFill rotWithShape="1">
          <a:blip r:embed="rId6"/>
          <a:srcRect l="31237" t="5544" r="15218" b="13804"/>
          <a:stretch/>
        </p:blipFill>
        <p:spPr>
          <a:xfrm>
            <a:off x="6057334" y="2510992"/>
            <a:ext cx="1691580" cy="1686052"/>
          </a:xfrm>
          <a:prstGeom prst="flowChartProcess">
            <a:avLst/>
          </a:prstGeom>
        </p:spPr>
      </p:pic>
      <p:sp>
        <p:nvSpPr>
          <p:cNvPr id="322" name="Freeform 12">
            <a:extLst>
              <a:ext uri="{FF2B5EF4-FFF2-40B4-BE49-F238E27FC236}">
                <a16:creationId xmlns:a16="http://schemas.microsoft.com/office/drawing/2014/main" id="{BA10474E-9C6C-47E1-803D-A6D17D5E52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6" name="Picture 95">
            <a:extLst>
              <a:ext uri="{FF2B5EF4-FFF2-40B4-BE49-F238E27FC236}">
                <a16:creationId xmlns:a16="http://schemas.microsoft.com/office/drawing/2014/main" id="{5C471FBF-3AC5-D940-B049-FD0199A11890}"/>
              </a:ext>
            </a:extLst>
          </p:cNvPr>
          <p:cNvPicPr>
            <a:picLocks noChangeAspect="1"/>
          </p:cNvPicPr>
          <p:nvPr/>
        </p:nvPicPr>
        <p:blipFill>
          <a:blip r:embed="rId7"/>
          <a:srcRect/>
          <a:stretch/>
        </p:blipFill>
        <p:spPr>
          <a:xfrm>
            <a:off x="11174222" y="6219262"/>
            <a:ext cx="825940" cy="563141"/>
          </a:xfrm>
          <a:prstGeom prst="rect">
            <a:avLst/>
          </a:prstGeom>
        </p:spPr>
      </p:pic>
    </p:spTree>
    <p:extLst>
      <p:ext uri="{BB962C8B-B14F-4D97-AF65-F5344CB8AC3E}">
        <p14:creationId xmlns:p14="http://schemas.microsoft.com/office/powerpoint/2010/main" val="35682365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065F8A9-9499-4A44-BDAD-F706130FD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38132C2D-AFE4-478D-A86B-81059C205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05BFD52-DD96-4666-8D77-C636870FD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292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F664D2-10D2-1E45-9939-8079C66A54C6}"/>
              </a:ext>
            </a:extLst>
          </p:cNvPr>
          <p:cNvSpPr>
            <a:spLocks noGrp="1"/>
          </p:cNvSpPr>
          <p:nvPr>
            <p:ph type="title"/>
          </p:nvPr>
        </p:nvSpPr>
        <p:spPr>
          <a:xfrm>
            <a:off x="9392813" y="3101093"/>
            <a:ext cx="2454052" cy="3029344"/>
          </a:xfrm>
        </p:spPr>
        <p:txBody>
          <a:bodyPr>
            <a:normAutofit/>
          </a:bodyPr>
          <a:lstStyle/>
          <a:p>
            <a:r>
              <a:rPr lang="en-US" sz="3200">
                <a:solidFill>
                  <a:schemeClr val="bg1"/>
                </a:solidFill>
              </a:rPr>
              <a:t>Hands-on Activities</a:t>
            </a:r>
          </a:p>
        </p:txBody>
      </p:sp>
      <p:sp>
        <p:nvSpPr>
          <p:cNvPr id="16" name="Freeform: Shape 15">
            <a:extLst>
              <a:ext uri="{FF2B5EF4-FFF2-40B4-BE49-F238E27FC236}">
                <a16:creationId xmlns:a16="http://schemas.microsoft.com/office/drawing/2014/main" id="{1941746C-2C12-4564-8342-A3055D836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8132921" y="3187343"/>
            <a:ext cx="1105119" cy="506624"/>
          </a:xfrm>
          <a:custGeom>
            <a:avLst/>
            <a:gdLst>
              <a:gd name="connsiteX0" fmla="*/ 0 w 1105119"/>
              <a:gd name="connsiteY0" fmla="*/ 506624 h 506624"/>
              <a:gd name="connsiteX1" fmla="*/ 759132 w 1105119"/>
              <a:gd name="connsiteY1" fmla="*/ 505572 h 506624"/>
              <a:gd name="connsiteX2" fmla="*/ 849827 w 1105119"/>
              <a:gd name="connsiteY2" fmla="*/ 505572 h 506624"/>
              <a:gd name="connsiteX3" fmla="*/ 864083 w 1105119"/>
              <a:gd name="connsiteY3" fmla="*/ 500804 h 506624"/>
              <a:gd name="connsiteX4" fmla="*/ 869065 w 1105119"/>
              <a:gd name="connsiteY4" fmla="*/ 496035 h 506624"/>
              <a:gd name="connsiteX5" fmla="*/ 1098034 w 1105119"/>
              <a:gd name="connsiteY5" fmla="*/ 267092 h 506624"/>
              <a:gd name="connsiteX6" fmla="*/ 1098034 w 1105119"/>
              <a:gd name="connsiteY6" fmla="*/ 238480 h 506624"/>
              <a:gd name="connsiteX7" fmla="*/ 869065 w 1105119"/>
              <a:gd name="connsiteY7" fmla="*/ 9537 h 506624"/>
              <a:gd name="connsiteX8" fmla="*/ 864083 w 1105119"/>
              <a:gd name="connsiteY8" fmla="*/ 4769 h 506624"/>
              <a:gd name="connsiteX9" fmla="*/ 849827 w 1105119"/>
              <a:gd name="connsiteY9" fmla="*/ 0 h 506624"/>
              <a:gd name="connsiteX10" fmla="*/ 759132 w 1105119"/>
              <a:gd name="connsiteY10" fmla="*/ 0 h 506624"/>
              <a:gd name="connsiteX11" fmla="*/ 0 w 1105119"/>
              <a:gd name="connsiteY11" fmla="*/ 2157 h 50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5119" h="506624">
                <a:moveTo>
                  <a:pt x="0" y="506624"/>
                </a:moveTo>
                <a:lnTo>
                  <a:pt x="759132" y="505572"/>
                </a:lnTo>
                <a:lnTo>
                  <a:pt x="849827" y="505572"/>
                </a:lnTo>
                <a:cubicBezTo>
                  <a:pt x="854636" y="505572"/>
                  <a:pt x="859446" y="500804"/>
                  <a:pt x="864083" y="500804"/>
                </a:cubicBezTo>
                <a:cubicBezTo>
                  <a:pt x="864083" y="496035"/>
                  <a:pt x="869065" y="496035"/>
                  <a:pt x="869065" y="496035"/>
                </a:cubicBezTo>
                <a:lnTo>
                  <a:pt x="1098034" y="267092"/>
                </a:lnTo>
                <a:cubicBezTo>
                  <a:pt x="1107481" y="257555"/>
                  <a:pt x="1107481" y="248018"/>
                  <a:pt x="1098034" y="238480"/>
                </a:cubicBezTo>
                <a:lnTo>
                  <a:pt x="869065" y="9537"/>
                </a:lnTo>
                <a:cubicBezTo>
                  <a:pt x="867519" y="7914"/>
                  <a:pt x="865629" y="6392"/>
                  <a:pt x="864083" y="4769"/>
                </a:cubicBezTo>
                <a:cubicBezTo>
                  <a:pt x="859446" y="0"/>
                  <a:pt x="854636" y="0"/>
                  <a:pt x="849827" y="0"/>
                </a:cubicBezTo>
                <a:lnTo>
                  <a:pt x="759132" y="0"/>
                </a:lnTo>
                <a:lnTo>
                  <a:pt x="0" y="2157"/>
                </a:lnTo>
                <a:close/>
              </a:path>
            </a:pathLst>
          </a:custGeom>
          <a:solidFill>
            <a:schemeClr val="accent1"/>
          </a:solidFill>
          <a:ln>
            <a:noFill/>
          </a:ln>
        </p:spPr>
      </p:sp>
      <p:graphicFrame>
        <p:nvGraphicFramePr>
          <p:cNvPr id="5" name="Content Placeholder 2">
            <a:extLst>
              <a:ext uri="{FF2B5EF4-FFF2-40B4-BE49-F238E27FC236}">
                <a16:creationId xmlns:a16="http://schemas.microsoft.com/office/drawing/2014/main" id="{DC4BD33C-6DAF-4468-9E93-04E73E4A99E3}"/>
              </a:ext>
            </a:extLst>
          </p:cNvPr>
          <p:cNvGraphicFramePr>
            <a:graphicFrameLocks noGrp="1"/>
          </p:cNvGraphicFramePr>
          <p:nvPr>
            <p:ph idx="1"/>
            <p:extLst>
              <p:ext uri="{D42A27DB-BD31-4B8C-83A1-F6EECF244321}">
                <p14:modId xmlns:p14="http://schemas.microsoft.com/office/powerpoint/2010/main" val="2055895188"/>
              </p:ext>
            </p:extLst>
          </p:nvPr>
        </p:nvGraphicFramePr>
        <p:xfrm>
          <a:off x="616444" y="294969"/>
          <a:ext cx="6832212" cy="6297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30023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8CD25866-F15D-40A4-AEC5-47C044637A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42" name="Freeform 11">
              <a:extLst>
                <a:ext uri="{FF2B5EF4-FFF2-40B4-BE49-F238E27FC236}">
                  <a16:creationId xmlns:a16="http://schemas.microsoft.com/office/drawing/2014/main" id="{DCB8E995-36E8-40B6-82D4-F52DE2987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43" name="Freeform 12">
              <a:extLst>
                <a:ext uri="{FF2B5EF4-FFF2-40B4-BE49-F238E27FC236}">
                  <a16:creationId xmlns:a16="http://schemas.microsoft.com/office/drawing/2014/main" id="{DF54AEB5-68B5-46AE-B8F0-EEBE5DFED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44" name="Freeform 13">
              <a:extLst>
                <a:ext uri="{FF2B5EF4-FFF2-40B4-BE49-F238E27FC236}">
                  <a16:creationId xmlns:a16="http://schemas.microsoft.com/office/drawing/2014/main" id="{E3F708CB-F094-4EE7-8AD5-A462F1DF8B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5" name="Freeform 14">
              <a:extLst>
                <a:ext uri="{FF2B5EF4-FFF2-40B4-BE49-F238E27FC236}">
                  <a16:creationId xmlns:a16="http://schemas.microsoft.com/office/drawing/2014/main" id="{ECFCFB22-E8B5-4FAC-A354-E7E0CE6F2B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6" name="Freeform 15">
              <a:extLst>
                <a:ext uri="{FF2B5EF4-FFF2-40B4-BE49-F238E27FC236}">
                  <a16:creationId xmlns:a16="http://schemas.microsoft.com/office/drawing/2014/main" id="{ED1DB3B4-A6DC-476F-986E-DF361EE84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7" name="Freeform 16">
              <a:extLst>
                <a:ext uri="{FF2B5EF4-FFF2-40B4-BE49-F238E27FC236}">
                  <a16:creationId xmlns:a16="http://schemas.microsoft.com/office/drawing/2014/main" id="{4EE13DFA-3489-4DE6-9154-34D9CB4005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8" name="Freeform 17">
              <a:extLst>
                <a:ext uri="{FF2B5EF4-FFF2-40B4-BE49-F238E27FC236}">
                  <a16:creationId xmlns:a16="http://schemas.microsoft.com/office/drawing/2014/main" id="{5CD12D51-F9A8-4CC9-B9C9-206EAFD8C1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9" name="Freeform 18">
              <a:extLst>
                <a:ext uri="{FF2B5EF4-FFF2-40B4-BE49-F238E27FC236}">
                  <a16:creationId xmlns:a16="http://schemas.microsoft.com/office/drawing/2014/main" id="{266B326C-1178-40F9-A265-6067D363B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0" name="Freeform 19">
              <a:extLst>
                <a:ext uri="{FF2B5EF4-FFF2-40B4-BE49-F238E27FC236}">
                  <a16:creationId xmlns:a16="http://schemas.microsoft.com/office/drawing/2014/main" id="{12F3B319-F00B-4755-BC54-95511E21D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51" name="Freeform 20">
              <a:extLst>
                <a:ext uri="{FF2B5EF4-FFF2-40B4-BE49-F238E27FC236}">
                  <a16:creationId xmlns:a16="http://schemas.microsoft.com/office/drawing/2014/main" id="{3079D7BD-8A3F-47F6-8407-D9DA96FF35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52" name="Freeform 21">
              <a:extLst>
                <a:ext uri="{FF2B5EF4-FFF2-40B4-BE49-F238E27FC236}">
                  <a16:creationId xmlns:a16="http://schemas.microsoft.com/office/drawing/2014/main" id="{1F97C31C-8585-43FB-924B-8ADD65123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53" name="Freeform 22">
              <a:extLst>
                <a:ext uri="{FF2B5EF4-FFF2-40B4-BE49-F238E27FC236}">
                  <a16:creationId xmlns:a16="http://schemas.microsoft.com/office/drawing/2014/main" id="{A33E1C89-7E74-49BF-A5D1-9A352ED03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55" name="Group 54">
            <a:extLst>
              <a:ext uri="{FF2B5EF4-FFF2-40B4-BE49-F238E27FC236}">
                <a16:creationId xmlns:a16="http://schemas.microsoft.com/office/drawing/2014/main" id="{0C4A17ED-96AA-44A6-A050-E1A7A1CDD9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56" name="Freeform 27">
              <a:extLst>
                <a:ext uri="{FF2B5EF4-FFF2-40B4-BE49-F238E27FC236}">
                  <a16:creationId xmlns:a16="http://schemas.microsoft.com/office/drawing/2014/main" id="{FBB2A87E-3E24-4A6F-9FD8-0F1436D4D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7" name="Freeform 28">
              <a:extLst>
                <a:ext uri="{FF2B5EF4-FFF2-40B4-BE49-F238E27FC236}">
                  <a16:creationId xmlns:a16="http://schemas.microsoft.com/office/drawing/2014/main" id="{257F945B-2AA3-4328-BFF5-20DE64011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8" name="Freeform 29">
              <a:extLst>
                <a:ext uri="{FF2B5EF4-FFF2-40B4-BE49-F238E27FC236}">
                  <a16:creationId xmlns:a16="http://schemas.microsoft.com/office/drawing/2014/main" id="{E1A7230F-6A6F-403C-9D83-7176E2852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9" name="Freeform 30">
              <a:extLst>
                <a:ext uri="{FF2B5EF4-FFF2-40B4-BE49-F238E27FC236}">
                  <a16:creationId xmlns:a16="http://schemas.microsoft.com/office/drawing/2014/main" id="{E33E315A-9CB0-460E-A8B7-0A064BBFA0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0" name="Freeform 31">
              <a:extLst>
                <a:ext uri="{FF2B5EF4-FFF2-40B4-BE49-F238E27FC236}">
                  <a16:creationId xmlns:a16="http://schemas.microsoft.com/office/drawing/2014/main" id="{22CAAD33-CFAD-4E61-82AE-0C6F83853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61" name="Freeform 32">
              <a:extLst>
                <a:ext uri="{FF2B5EF4-FFF2-40B4-BE49-F238E27FC236}">
                  <a16:creationId xmlns:a16="http://schemas.microsoft.com/office/drawing/2014/main" id="{1A20E13C-2540-4000-A13B-8F781100E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62" name="Freeform 33">
              <a:extLst>
                <a:ext uri="{FF2B5EF4-FFF2-40B4-BE49-F238E27FC236}">
                  <a16:creationId xmlns:a16="http://schemas.microsoft.com/office/drawing/2014/main" id="{51EF0A01-E03D-448B-B12E-D5BFC6D0D2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63" name="Freeform 34">
              <a:extLst>
                <a:ext uri="{FF2B5EF4-FFF2-40B4-BE49-F238E27FC236}">
                  <a16:creationId xmlns:a16="http://schemas.microsoft.com/office/drawing/2014/main" id="{58286A03-168E-477B-8876-2C53E4950D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64" name="Freeform 35">
              <a:extLst>
                <a:ext uri="{FF2B5EF4-FFF2-40B4-BE49-F238E27FC236}">
                  <a16:creationId xmlns:a16="http://schemas.microsoft.com/office/drawing/2014/main" id="{3DFFC705-1899-4E4C-AE76-F85BAF2F66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65" name="Freeform 36">
              <a:extLst>
                <a:ext uri="{FF2B5EF4-FFF2-40B4-BE49-F238E27FC236}">
                  <a16:creationId xmlns:a16="http://schemas.microsoft.com/office/drawing/2014/main" id="{01C9598D-BDF6-4A24-83B6-4DCA4D134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6" name="Freeform 37">
              <a:extLst>
                <a:ext uri="{FF2B5EF4-FFF2-40B4-BE49-F238E27FC236}">
                  <a16:creationId xmlns:a16="http://schemas.microsoft.com/office/drawing/2014/main" id="{950C8213-67CD-4DEF-AA44-8BB3101392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7" name="Freeform 38">
              <a:extLst>
                <a:ext uri="{FF2B5EF4-FFF2-40B4-BE49-F238E27FC236}">
                  <a16:creationId xmlns:a16="http://schemas.microsoft.com/office/drawing/2014/main" id="{2016FE1D-E3EB-4CF6-809B-159872CC7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9" name="Rectangle 68">
            <a:extLst>
              <a:ext uri="{FF2B5EF4-FFF2-40B4-BE49-F238E27FC236}">
                <a16:creationId xmlns:a16="http://schemas.microsoft.com/office/drawing/2014/main" id="{CE6C63DC-BAE4-42B6-8FDF-F6467C2D2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1" name="Freeform 6">
            <a:extLst>
              <a:ext uri="{FF2B5EF4-FFF2-40B4-BE49-F238E27FC236}">
                <a16:creationId xmlns:a16="http://schemas.microsoft.com/office/drawing/2014/main" id="{5BD23F8E-2E78-4C84-8EFB-FE6C8ACB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73" name="Rectangle 72">
            <a:extLst>
              <a:ext uri="{FF2B5EF4-FFF2-40B4-BE49-F238E27FC236}">
                <a16:creationId xmlns:a16="http://schemas.microsoft.com/office/drawing/2014/main" id="{F81819F9-8CAC-4A6C-8F06-0482027F97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99A4B7-20E4-4E4E-8DC9-AEA9E440F171}"/>
              </a:ext>
            </a:extLst>
          </p:cNvPr>
          <p:cNvSpPr>
            <a:spLocks noGrp="1"/>
          </p:cNvSpPr>
          <p:nvPr>
            <p:ph type="title"/>
          </p:nvPr>
        </p:nvSpPr>
        <p:spPr>
          <a:xfrm>
            <a:off x="3373062" y="1864865"/>
            <a:ext cx="8131550" cy="2262781"/>
          </a:xfrm>
        </p:spPr>
        <p:txBody>
          <a:bodyPr vert="horz" lIns="91440" tIns="45720" rIns="91440" bIns="45720" rtlCol="0" anchor="b">
            <a:normAutofit fontScale="90000"/>
          </a:bodyPr>
          <a:lstStyle/>
          <a:p>
            <a:r>
              <a:rPr lang="en-US" sz="5400" dirty="0"/>
              <a:t>Insect Identification for Diagnosing Plant Problems</a:t>
            </a:r>
          </a:p>
        </p:txBody>
      </p:sp>
      <p:sp>
        <p:nvSpPr>
          <p:cNvPr id="75" name="Rectangle 74">
            <a:extLst>
              <a:ext uri="{FF2B5EF4-FFF2-40B4-BE49-F238E27FC236}">
                <a16:creationId xmlns:a16="http://schemas.microsoft.com/office/drawing/2014/main" id="{4A98CC08-AEC2-4E8F-8F52-0F5C6372D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85151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5D1545E6-EB3C-4478-A661-A2CA963F12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tx2">
              <a:lumMod val="60000"/>
              <a:lumOff val="40000"/>
              <a:alpha val="40000"/>
            </a:schemeClr>
          </a:solidFill>
        </p:grpSpPr>
        <p:sp>
          <p:nvSpPr>
            <p:cNvPr id="78" name="Freeform 11">
              <a:extLst>
                <a:ext uri="{FF2B5EF4-FFF2-40B4-BE49-F238E27FC236}">
                  <a16:creationId xmlns:a16="http://schemas.microsoft.com/office/drawing/2014/main" id="{B2E5B960-0C5D-4F77-8E9F-9F3D883D8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79" name="Freeform 12">
              <a:extLst>
                <a:ext uri="{FF2B5EF4-FFF2-40B4-BE49-F238E27FC236}">
                  <a16:creationId xmlns:a16="http://schemas.microsoft.com/office/drawing/2014/main" id="{258E44FC-92AD-43A0-BB05-DB268C82D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80" name="Freeform 13">
              <a:extLst>
                <a:ext uri="{FF2B5EF4-FFF2-40B4-BE49-F238E27FC236}">
                  <a16:creationId xmlns:a16="http://schemas.microsoft.com/office/drawing/2014/main" id="{C63D3083-A56C-4199-8DE0-63C8BE9EDF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81" name="Freeform 14">
              <a:extLst>
                <a:ext uri="{FF2B5EF4-FFF2-40B4-BE49-F238E27FC236}">
                  <a16:creationId xmlns:a16="http://schemas.microsoft.com/office/drawing/2014/main" id="{C7CD3581-635D-438F-A64F-68404E7AE0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82" name="Freeform 15">
              <a:extLst>
                <a:ext uri="{FF2B5EF4-FFF2-40B4-BE49-F238E27FC236}">
                  <a16:creationId xmlns:a16="http://schemas.microsoft.com/office/drawing/2014/main" id="{AD6904C0-211C-41A2-BDB8-3B07C90BBB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83" name="Freeform 16">
              <a:extLst>
                <a:ext uri="{FF2B5EF4-FFF2-40B4-BE49-F238E27FC236}">
                  <a16:creationId xmlns:a16="http://schemas.microsoft.com/office/drawing/2014/main" id="{B0837DA6-CAF9-4E78-A39E-6358EDE2B1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84" name="Freeform 17">
              <a:extLst>
                <a:ext uri="{FF2B5EF4-FFF2-40B4-BE49-F238E27FC236}">
                  <a16:creationId xmlns:a16="http://schemas.microsoft.com/office/drawing/2014/main" id="{0A99DD7D-3AB3-471E-842F-8AFEA09D07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85" name="Freeform 18">
              <a:extLst>
                <a:ext uri="{FF2B5EF4-FFF2-40B4-BE49-F238E27FC236}">
                  <a16:creationId xmlns:a16="http://schemas.microsoft.com/office/drawing/2014/main" id="{9C70B0D4-92FE-478F-86BD-93BA2C4DFC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86" name="Freeform 19">
              <a:extLst>
                <a:ext uri="{FF2B5EF4-FFF2-40B4-BE49-F238E27FC236}">
                  <a16:creationId xmlns:a16="http://schemas.microsoft.com/office/drawing/2014/main" id="{C9156BE6-11D4-4696-9E3F-C325BFAC81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87" name="Freeform 20">
              <a:extLst>
                <a:ext uri="{FF2B5EF4-FFF2-40B4-BE49-F238E27FC236}">
                  <a16:creationId xmlns:a16="http://schemas.microsoft.com/office/drawing/2014/main" id="{4E667226-1D20-4A9D-BBE3-AC17EA436F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88" name="Freeform 21">
              <a:extLst>
                <a:ext uri="{FF2B5EF4-FFF2-40B4-BE49-F238E27FC236}">
                  <a16:creationId xmlns:a16="http://schemas.microsoft.com/office/drawing/2014/main" id="{2F87E3B6-5202-4434-9B26-42B46774F3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89" name="Freeform 22">
              <a:extLst>
                <a:ext uri="{FF2B5EF4-FFF2-40B4-BE49-F238E27FC236}">
                  <a16:creationId xmlns:a16="http://schemas.microsoft.com/office/drawing/2014/main" id="{AEA5E85F-F1F4-40E4-A62C-95324F6749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91" name="Group 90">
            <a:extLst>
              <a:ext uri="{FF2B5EF4-FFF2-40B4-BE49-F238E27FC236}">
                <a16:creationId xmlns:a16="http://schemas.microsoft.com/office/drawing/2014/main" id="{40A75861-F6C5-44A9-B161-B03701CBDE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tx2">
              <a:lumMod val="75000"/>
              <a:alpha val="70000"/>
            </a:schemeClr>
          </a:solidFill>
        </p:grpSpPr>
        <p:sp>
          <p:nvSpPr>
            <p:cNvPr id="92" name="Freeform 27">
              <a:extLst>
                <a:ext uri="{FF2B5EF4-FFF2-40B4-BE49-F238E27FC236}">
                  <a16:creationId xmlns:a16="http://schemas.microsoft.com/office/drawing/2014/main" id="{72EE642D-4F69-47C0-99BA-CE43503573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93" name="Freeform 28">
              <a:extLst>
                <a:ext uri="{FF2B5EF4-FFF2-40B4-BE49-F238E27FC236}">
                  <a16:creationId xmlns:a16="http://schemas.microsoft.com/office/drawing/2014/main" id="{26178CE4-DA2D-46EA-AB8D-341C5AC563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94" name="Freeform 29">
              <a:extLst>
                <a:ext uri="{FF2B5EF4-FFF2-40B4-BE49-F238E27FC236}">
                  <a16:creationId xmlns:a16="http://schemas.microsoft.com/office/drawing/2014/main" id="{698E9F53-8381-4FA5-A510-846925D242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95" name="Freeform 30">
              <a:extLst>
                <a:ext uri="{FF2B5EF4-FFF2-40B4-BE49-F238E27FC236}">
                  <a16:creationId xmlns:a16="http://schemas.microsoft.com/office/drawing/2014/main" id="{B13CE284-F21E-411B-BB8E-9C03B853CE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96" name="Freeform 31">
              <a:extLst>
                <a:ext uri="{FF2B5EF4-FFF2-40B4-BE49-F238E27FC236}">
                  <a16:creationId xmlns:a16="http://schemas.microsoft.com/office/drawing/2014/main" id="{23DF4578-4703-437C-A797-2A2D0CEE5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97" name="Freeform 32">
              <a:extLst>
                <a:ext uri="{FF2B5EF4-FFF2-40B4-BE49-F238E27FC236}">
                  <a16:creationId xmlns:a16="http://schemas.microsoft.com/office/drawing/2014/main" id="{F878F330-AF64-4F8F-88FD-A4A408D6D3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98" name="Freeform 33">
              <a:extLst>
                <a:ext uri="{FF2B5EF4-FFF2-40B4-BE49-F238E27FC236}">
                  <a16:creationId xmlns:a16="http://schemas.microsoft.com/office/drawing/2014/main" id="{AC9B00BF-4FB7-42FA-BBBD-7DB54ED3F0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99" name="Freeform 34">
              <a:extLst>
                <a:ext uri="{FF2B5EF4-FFF2-40B4-BE49-F238E27FC236}">
                  <a16:creationId xmlns:a16="http://schemas.microsoft.com/office/drawing/2014/main" id="{BD3D64CA-2AAD-4609-8DAA-3EAD4609A6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00" name="Freeform 35">
              <a:extLst>
                <a:ext uri="{FF2B5EF4-FFF2-40B4-BE49-F238E27FC236}">
                  <a16:creationId xmlns:a16="http://schemas.microsoft.com/office/drawing/2014/main" id="{C669E05A-8550-4E91-B29E-E1912228EC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101" name="Freeform 36">
              <a:extLst>
                <a:ext uri="{FF2B5EF4-FFF2-40B4-BE49-F238E27FC236}">
                  <a16:creationId xmlns:a16="http://schemas.microsoft.com/office/drawing/2014/main" id="{F8C1FD53-1E8F-46CA-BC2D-FCEC4DAE0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102" name="Freeform 37">
              <a:extLst>
                <a:ext uri="{FF2B5EF4-FFF2-40B4-BE49-F238E27FC236}">
                  <a16:creationId xmlns:a16="http://schemas.microsoft.com/office/drawing/2014/main" id="{CC97A31F-CFDE-4EA3-98F1-13FDD16702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103" name="Freeform 38">
              <a:extLst>
                <a:ext uri="{FF2B5EF4-FFF2-40B4-BE49-F238E27FC236}">
                  <a16:creationId xmlns:a16="http://schemas.microsoft.com/office/drawing/2014/main" id="{9E1540E7-E6C3-4907-B70A-B175683655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105" name="Freeform 11">
            <a:extLst>
              <a:ext uri="{FF2B5EF4-FFF2-40B4-BE49-F238E27FC236}">
                <a16:creationId xmlns:a16="http://schemas.microsoft.com/office/drawing/2014/main" id="{1310EFE2-B91D-47E7-B117-C2A802800A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411452"/>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pic>
        <p:nvPicPr>
          <p:cNvPr id="36" name="Picture 35">
            <a:extLst>
              <a:ext uri="{FF2B5EF4-FFF2-40B4-BE49-F238E27FC236}">
                <a16:creationId xmlns:a16="http://schemas.microsoft.com/office/drawing/2014/main" id="{BB2114E5-4226-B347-81E7-7E8462E04FB6}"/>
              </a:ext>
            </a:extLst>
          </p:cNvPr>
          <p:cNvPicPr>
            <a:picLocks noChangeAspect="1"/>
          </p:cNvPicPr>
          <p:nvPr/>
        </p:nvPicPr>
        <p:blipFill>
          <a:blip r:embed="rId3"/>
          <a:srcRect/>
          <a:stretch/>
        </p:blipFill>
        <p:spPr>
          <a:xfrm>
            <a:off x="11174222" y="6219262"/>
            <a:ext cx="825940" cy="563141"/>
          </a:xfrm>
          <a:prstGeom prst="rect">
            <a:avLst/>
          </a:prstGeom>
        </p:spPr>
      </p:pic>
    </p:spTree>
    <p:extLst>
      <p:ext uri="{BB962C8B-B14F-4D97-AF65-F5344CB8AC3E}">
        <p14:creationId xmlns:p14="http://schemas.microsoft.com/office/powerpoint/2010/main" val="3754270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AEDE7-530C-3649-90E2-E43599C47801}"/>
              </a:ext>
            </a:extLst>
          </p:cNvPr>
          <p:cNvSpPr>
            <a:spLocks noGrp="1"/>
          </p:cNvSpPr>
          <p:nvPr>
            <p:ph type="title"/>
          </p:nvPr>
        </p:nvSpPr>
        <p:spPr>
          <a:xfrm>
            <a:off x="1687669" y="624110"/>
            <a:ext cx="5594874" cy="770873"/>
          </a:xfrm>
        </p:spPr>
        <p:txBody>
          <a:bodyPr vert="horz" lIns="91440" tIns="45720" rIns="91440" bIns="45720" rtlCol="0" anchor="t">
            <a:normAutofit/>
          </a:bodyPr>
          <a:lstStyle/>
          <a:p>
            <a:r>
              <a:rPr lang="en-US" dirty="0"/>
              <a:t>What is an insect?</a:t>
            </a:r>
          </a:p>
        </p:txBody>
      </p:sp>
      <p:sp>
        <p:nvSpPr>
          <p:cNvPr id="3" name="Content Placeholder 2">
            <a:extLst>
              <a:ext uri="{FF2B5EF4-FFF2-40B4-BE49-F238E27FC236}">
                <a16:creationId xmlns:a16="http://schemas.microsoft.com/office/drawing/2014/main" id="{6A05771B-3AC8-0F44-A2E2-965A40107403}"/>
              </a:ext>
            </a:extLst>
          </p:cNvPr>
          <p:cNvSpPr>
            <a:spLocks noGrp="1"/>
          </p:cNvSpPr>
          <p:nvPr>
            <p:ph sz="half" idx="1"/>
          </p:nvPr>
        </p:nvSpPr>
        <p:spPr>
          <a:xfrm>
            <a:off x="1683956" y="2133600"/>
            <a:ext cx="4140772" cy="3777622"/>
          </a:xfrm>
        </p:spPr>
        <p:txBody>
          <a:bodyPr vert="horz" lIns="91440" tIns="45720" rIns="91440" bIns="45720" rtlCol="0">
            <a:normAutofit/>
          </a:bodyPr>
          <a:lstStyle/>
          <a:p>
            <a:r>
              <a:rPr lang="en-US" sz="2200" dirty="0">
                <a:solidFill>
                  <a:srgbClr val="000000"/>
                </a:solidFill>
              </a:rPr>
              <a:t>3 distinct body regions</a:t>
            </a:r>
          </a:p>
          <a:p>
            <a:pPr lvl="1"/>
            <a:r>
              <a:rPr lang="en-US" sz="2200" dirty="0">
                <a:solidFill>
                  <a:srgbClr val="000000"/>
                </a:solidFill>
              </a:rPr>
              <a:t>head, thorax, abdomen</a:t>
            </a:r>
          </a:p>
          <a:p>
            <a:r>
              <a:rPr lang="en-US" sz="2200" dirty="0">
                <a:solidFill>
                  <a:srgbClr val="000000"/>
                </a:solidFill>
              </a:rPr>
              <a:t>1 pair of antennae (some lack)</a:t>
            </a:r>
          </a:p>
          <a:p>
            <a:r>
              <a:rPr lang="en-US" sz="2200" dirty="0">
                <a:solidFill>
                  <a:srgbClr val="000000"/>
                </a:solidFill>
              </a:rPr>
              <a:t>2 pairs of wings (some lack)</a:t>
            </a:r>
          </a:p>
          <a:p>
            <a:r>
              <a:rPr lang="en-US" sz="2200" dirty="0">
                <a:solidFill>
                  <a:srgbClr val="000000"/>
                </a:solidFill>
              </a:rPr>
              <a:t>6 jointed legs (3 pairs)</a:t>
            </a:r>
          </a:p>
        </p:txBody>
      </p:sp>
      <p:pic>
        <p:nvPicPr>
          <p:cNvPr id="5" name="Picture 12" descr="038 Morphology of a flying insect">
            <a:extLst>
              <a:ext uri="{FF2B5EF4-FFF2-40B4-BE49-F238E27FC236}">
                <a16:creationId xmlns:a16="http://schemas.microsoft.com/office/drawing/2014/main" id="{8620F902-B065-AE44-AAEF-16200281FBC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6091916" y="1394983"/>
            <a:ext cx="5451627" cy="37479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0105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BA6CB-BD40-7E4A-A4E1-C78EE641771F}"/>
              </a:ext>
            </a:extLst>
          </p:cNvPr>
          <p:cNvSpPr>
            <a:spLocks noGrp="1"/>
          </p:cNvSpPr>
          <p:nvPr>
            <p:ph type="title"/>
          </p:nvPr>
        </p:nvSpPr>
        <p:spPr>
          <a:xfrm>
            <a:off x="1943101" y="624110"/>
            <a:ext cx="9561512" cy="1280890"/>
          </a:xfrm>
        </p:spPr>
        <p:txBody>
          <a:bodyPr/>
          <a:lstStyle/>
          <a:p>
            <a:r>
              <a:rPr lang="en-US" dirty="0"/>
              <a:t>Insect Mouthparts</a:t>
            </a:r>
          </a:p>
        </p:txBody>
      </p:sp>
      <p:sp>
        <p:nvSpPr>
          <p:cNvPr id="3" name="Content Placeholder 2">
            <a:extLst>
              <a:ext uri="{FF2B5EF4-FFF2-40B4-BE49-F238E27FC236}">
                <a16:creationId xmlns:a16="http://schemas.microsoft.com/office/drawing/2014/main" id="{D7E7CD54-5BD1-EA44-989D-6277F5E10AC1}"/>
              </a:ext>
            </a:extLst>
          </p:cNvPr>
          <p:cNvSpPr>
            <a:spLocks noGrp="1"/>
          </p:cNvSpPr>
          <p:nvPr>
            <p:ph idx="1"/>
          </p:nvPr>
        </p:nvSpPr>
        <p:spPr>
          <a:xfrm>
            <a:off x="2083026" y="1905000"/>
            <a:ext cx="3695841" cy="3528164"/>
          </a:xfrm>
        </p:spPr>
        <p:txBody>
          <a:bodyPr>
            <a:noAutofit/>
          </a:bodyPr>
          <a:lstStyle/>
          <a:p>
            <a:r>
              <a:rPr lang="en-US" sz="2200" dirty="0"/>
              <a:t>Common types of mouthparts seen in garden insect pests</a:t>
            </a:r>
          </a:p>
          <a:p>
            <a:pPr lvl="1"/>
            <a:r>
              <a:rPr lang="en-US" sz="2200" dirty="0"/>
              <a:t>chewing</a:t>
            </a:r>
          </a:p>
          <a:p>
            <a:pPr lvl="1"/>
            <a:r>
              <a:rPr lang="en-US" sz="2200" dirty="0"/>
              <a:t>piercing-sucking </a:t>
            </a:r>
          </a:p>
        </p:txBody>
      </p:sp>
      <p:sp>
        <p:nvSpPr>
          <p:cNvPr id="4" name="Footer Placeholder 3">
            <a:extLst>
              <a:ext uri="{FF2B5EF4-FFF2-40B4-BE49-F238E27FC236}">
                <a16:creationId xmlns:a16="http://schemas.microsoft.com/office/drawing/2014/main" id="{1D182018-AEDA-FE49-B5D1-AC891A560FE4}"/>
              </a:ext>
            </a:extLst>
          </p:cNvPr>
          <p:cNvSpPr>
            <a:spLocks noGrp="1"/>
          </p:cNvSpPr>
          <p:nvPr>
            <p:ph type="ftr" sz="quarter" idx="11"/>
          </p:nvPr>
        </p:nvSpPr>
        <p:spPr>
          <a:xfrm>
            <a:off x="1547812" y="6477001"/>
            <a:ext cx="7619999" cy="365125"/>
          </a:xfrm>
        </p:spPr>
        <p:txBody>
          <a:bodyPr/>
          <a:lstStyle/>
          <a:p>
            <a:r>
              <a:rPr lang="en-US" dirty="0"/>
              <a:t>Photo credit: Christopher Auyeung, CK-12 Foundation, </a:t>
            </a:r>
            <a:r>
              <a:rPr lang="en-US" dirty="0">
                <a:hlinkClick r:id="rId3"/>
              </a:rPr>
              <a:t>https://www.ck12.org/biology/insects/lesson/Insects-BIO/</a:t>
            </a:r>
            <a:endParaRPr lang="en-US" dirty="0"/>
          </a:p>
        </p:txBody>
      </p:sp>
      <p:pic>
        <p:nvPicPr>
          <p:cNvPr id="5" name="Content Placeholder 2" descr="A close up of a logo&#13;&#10;&#13;&#10;Description automatically generated">
            <a:extLst>
              <a:ext uri="{FF2B5EF4-FFF2-40B4-BE49-F238E27FC236}">
                <a16:creationId xmlns:a16="http://schemas.microsoft.com/office/drawing/2014/main" id="{CA57D0CB-BDFA-C744-AF07-118B84066D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7048768" y="380999"/>
            <a:ext cx="3803552" cy="5449865"/>
          </a:xfrm>
          <a:prstGeom prst="rect">
            <a:avLst/>
          </a:prstGeom>
        </p:spPr>
      </p:pic>
    </p:spTree>
    <p:extLst>
      <p:ext uri="{BB962C8B-B14F-4D97-AF65-F5344CB8AC3E}">
        <p14:creationId xmlns:p14="http://schemas.microsoft.com/office/powerpoint/2010/main" val="742732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a:extLst>
              <a:ext uri="{FF2B5EF4-FFF2-40B4-BE49-F238E27FC236}">
                <a16:creationId xmlns:a16="http://schemas.microsoft.com/office/drawing/2014/main" id="{33342AFC-F416-674B-8DD7-C32644CB87D5}"/>
              </a:ext>
            </a:extLst>
          </p:cNvPr>
          <p:cNvGraphicFramePr>
            <a:graphicFrameLocks noGrp="1"/>
          </p:cNvGraphicFramePr>
          <p:nvPr>
            <p:ph sz="quarter" idx="4"/>
            <p:extLst>
              <p:ext uri="{D42A27DB-BD31-4B8C-83A1-F6EECF244321}">
                <p14:modId xmlns:p14="http://schemas.microsoft.com/office/powerpoint/2010/main" val="1077763629"/>
              </p:ext>
            </p:extLst>
          </p:nvPr>
        </p:nvGraphicFramePr>
        <p:xfrm>
          <a:off x="6932285" y="1612376"/>
          <a:ext cx="4947557" cy="48838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C9BAEDE7-530C-3649-90E2-E43599C47801}"/>
              </a:ext>
            </a:extLst>
          </p:cNvPr>
          <p:cNvSpPr>
            <a:spLocks noGrp="1"/>
          </p:cNvSpPr>
          <p:nvPr>
            <p:ph type="title"/>
          </p:nvPr>
        </p:nvSpPr>
        <p:spPr>
          <a:xfrm>
            <a:off x="2036452" y="602898"/>
            <a:ext cx="8911687" cy="940338"/>
          </a:xfrm>
        </p:spPr>
        <p:txBody>
          <a:bodyPr vert="horz" lIns="91440" tIns="45720" rIns="91440" bIns="45720" rtlCol="0" anchor="t">
            <a:normAutofit/>
          </a:bodyPr>
          <a:lstStyle/>
          <a:p>
            <a:r>
              <a:rPr lang="en-US" sz="3200" dirty="0"/>
              <a:t>Insect Growth &amp; Development</a:t>
            </a:r>
          </a:p>
        </p:txBody>
      </p:sp>
      <p:sp>
        <p:nvSpPr>
          <p:cNvPr id="7" name="Text Placeholder 6">
            <a:extLst>
              <a:ext uri="{FF2B5EF4-FFF2-40B4-BE49-F238E27FC236}">
                <a16:creationId xmlns:a16="http://schemas.microsoft.com/office/drawing/2014/main" id="{88C4C2AE-287E-554E-A4DD-50E4BD6CFC0F}"/>
              </a:ext>
            </a:extLst>
          </p:cNvPr>
          <p:cNvSpPr>
            <a:spLocks noGrp="1"/>
          </p:cNvSpPr>
          <p:nvPr>
            <p:ph type="body" idx="1"/>
          </p:nvPr>
        </p:nvSpPr>
        <p:spPr>
          <a:xfrm>
            <a:off x="1822308" y="1471883"/>
            <a:ext cx="3992732" cy="654926"/>
          </a:xfrm>
        </p:spPr>
        <p:txBody>
          <a:bodyPr/>
          <a:lstStyle/>
          <a:p>
            <a:r>
              <a:rPr lang="en-US" sz="2200" dirty="0"/>
              <a:t>Gradual Metamorphosis</a:t>
            </a:r>
          </a:p>
        </p:txBody>
      </p:sp>
      <p:graphicFrame>
        <p:nvGraphicFramePr>
          <p:cNvPr id="10" name="Content Placeholder 9">
            <a:extLst>
              <a:ext uri="{FF2B5EF4-FFF2-40B4-BE49-F238E27FC236}">
                <a16:creationId xmlns:a16="http://schemas.microsoft.com/office/drawing/2014/main" id="{2DEE0C9A-2F06-B342-98F7-331811A4F635}"/>
              </a:ext>
            </a:extLst>
          </p:cNvPr>
          <p:cNvGraphicFramePr>
            <a:graphicFrameLocks noGrp="1"/>
          </p:cNvGraphicFramePr>
          <p:nvPr>
            <p:ph sz="half" idx="2"/>
            <p:extLst>
              <p:ext uri="{D42A27DB-BD31-4B8C-83A1-F6EECF244321}">
                <p14:modId xmlns:p14="http://schemas.microsoft.com/office/powerpoint/2010/main" val="2768839357"/>
              </p:ext>
            </p:extLst>
          </p:nvPr>
        </p:nvGraphicFramePr>
        <p:xfrm>
          <a:off x="1957537" y="2418892"/>
          <a:ext cx="3722275" cy="345650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Text Placeholder 7">
            <a:extLst>
              <a:ext uri="{FF2B5EF4-FFF2-40B4-BE49-F238E27FC236}">
                <a16:creationId xmlns:a16="http://schemas.microsoft.com/office/drawing/2014/main" id="{E8575E70-AE9A-8E45-948F-BB5BE06FD11E}"/>
              </a:ext>
            </a:extLst>
          </p:cNvPr>
          <p:cNvSpPr>
            <a:spLocks noGrp="1"/>
          </p:cNvSpPr>
          <p:nvPr>
            <p:ph type="body" sz="quarter" idx="3"/>
          </p:nvPr>
        </p:nvSpPr>
        <p:spPr>
          <a:xfrm>
            <a:off x="7184107" y="1471883"/>
            <a:ext cx="3999001" cy="654926"/>
          </a:xfrm>
        </p:spPr>
        <p:txBody>
          <a:bodyPr/>
          <a:lstStyle/>
          <a:p>
            <a:r>
              <a:rPr lang="en-US" sz="2200" dirty="0"/>
              <a:t>Complete Metamorphosis</a:t>
            </a:r>
          </a:p>
        </p:txBody>
      </p:sp>
      <p:sp>
        <p:nvSpPr>
          <p:cNvPr id="12" name="TextBox 11">
            <a:extLst>
              <a:ext uri="{FF2B5EF4-FFF2-40B4-BE49-F238E27FC236}">
                <a16:creationId xmlns:a16="http://schemas.microsoft.com/office/drawing/2014/main" id="{0A7A2288-3991-064B-A485-2FDDA4975B55}"/>
              </a:ext>
            </a:extLst>
          </p:cNvPr>
          <p:cNvSpPr txBox="1"/>
          <p:nvPr/>
        </p:nvSpPr>
        <p:spPr>
          <a:xfrm>
            <a:off x="6707048" y="3789902"/>
            <a:ext cx="792480" cy="400110"/>
          </a:xfrm>
          <a:prstGeom prst="rect">
            <a:avLst/>
          </a:prstGeom>
          <a:noFill/>
        </p:spPr>
        <p:txBody>
          <a:bodyPr wrap="square" rtlCol="0">
            <a:spAutoFit/>
          </a:bodyPr>
          <a:lstStyle/>
          <a:p>
            <a:pPr algn="ctr"/>
            <a:r>
              <a:rPr lang="en-US" sz="2000" dirty="0">
                <a:solidFill>
                  <a:schemeClr val="tx2"/>
                </a:solidFill>
              </a:rPr>
              <a:t>egg</a:t>
            </a:r>
            <a:endParaRPr lang="en-US" dirty="0">
              <a:solidFill>
                <a:schemeClr val="tx2"/>
              </a:solidFill>
            </a:endParaRPr>
          </a:p>
        </p:txBody>
      </p:sp>
      <p:sp>
        <p:nvSpPr>
          <p:cNvPr id="43" name="TextBox 42">
            <a:extLst>
              <a:ext uri="{FF2B5EF4-FFF2-40B4-BE49-F238E27FC236}">
                <a16:creationId xmlns:a16="http://schemas.microsoft.com/office/drawing/2014/main" id="{7CE8706B-B07D-5849-9AB2-D1CD2A982BF4}"/>
              </a:ext>
            </a:extLst>
          </p:cNvPr>
          <p:cNvSpPr txBox="1"/>
          <p:nvPr/>
        </p:nvSpPr>
        <p:spPr>
          <a:xfrm>
            <a:off x="8911689" y="3789902"/>
            <a:ext cx="1284487" cy="400110"/>
          </a:xfrm>
          <a:prstGeom prst="rect">
            <a:avLst/>
          </a:prstGeom>
          <a:noFill/>
        </p:spPr>
        <p:txBody>
          <a:bodyPr wrap="square" rtlCol="0">
            <a:spAutoFit/>
          </a:bodyPr>
          <a:lstStyle/>
          <a:p>
            <a:pPr algn="ctr"/>
            <a:r>
              <a:rPr lang="en-US" sz="2000" dirty="0">
                <a:solidFill>
                  <a:schemeClr val="tx2"/>
                </a:solidFill>
              </a:rPr>
              <a:t>larva</a:t>
            </a:r>
          </a:p>
        </p:txBody>
      </p:sp>
      <p:sp>
        <p:nvSpPr>
          <p:cNvPr id="44" name="TextBox 43">
            <a:extLst>
              <a:ext uri="{FF2B5EF4-FFF2-40B4-BE49-F238E27FC236}">
                <a16:creationId xmlns:a16="http://schemas.microsoft.com/office/drawing/2014/main" id="{E9036638-3CCE-F943-A749-4984BBBB7572}"/>
              </a:ext>
            </a:extLst>
          </p:cNvPr>
          <p:cNvSpPr txBox="1"/>
          <p:nvPr/>
        </p:nvSpPr>
        <p:spPr>
          <a:xfrm>
            <a:off x="8858376" y="6033835"/>
            <a:ext cx="1337800" cy="400110"/>
          </a:xfrm>
          <a:prstGeom prst="rect">
            <a:avLst/>
          </a:prstGeom>
          <a:noFill/>
        </p:spPr>
        <p:txBody>
          <a:bodyPr wrap="square" rtlCol="0">
            <a:spAutoFit/>
          </a:bodyPr>
          <a:lstStyle/>
          <a:p>
            <a:pPr algn="ctr"/>
            <a:r>
              <a:rPr lang="en-US" sz="2000" dirty="0">
                <a:solidFill>
                  <a:schemeClr val="tx2"/>
                </a:solidFill>
              </a:rPr>
              <a:t>pupa</a:t>
            </a:r>
          </a:p>
        </p:txBody>
      </p:sp>
      <p:sp>
        <p:nvSpPr>
          <p:cNvPr id="45" name="TextBox 44">
            <a:extLst>
              <a:ext uri="{FF2B5EF4-FFF2-40B4-BE49-F238E27FC236}">
                <a16:creationId xmlns:a16="http://schemas.microsoft.com/office/drawing/2014/main" id="{377E5804-DC74-EB42-A013-F07FD4F57185}"/>
              </a:ext>
            </a:extLst>
          </p:cNvPr>
          <p:cNvSpPr txBox="1"/>
          <p:nvPr/>
        </p:nvSpPr>
        <p:spPr>
          <a:xfrm>
            <a:off x="6374500" y="6096126"/>
            <a:ext cx="1284487" cy="400110"/>
          </a:xfrm>
          <a:prstGeom prst="rect">
            <a:avLst/>
          </a:prstGeom>
          <a:noFill/>
        </p:spPr>
        <p:txBody>
          <a:bodyPr wrap="square" rtlCol="0">
            <a:spAutoFit/>
          </a:bodyPr>
          <a:lstStyle/>
          <a:p>
            <a:pPr algn="ctr"/>
            <a:r>
              <a:rPr lang="en-US" sz="2000" dirty="0">
                <a:solidFill>
                  <a:schemeClr val="tx2"/>
                </a:solidFill>
              </a:rPr>
              <a:t>adult</a:t>
            </a:r>
          </a:p>
        </p:txBody>
      </p:sp>
      <p:sp>
        <p:nvSpPr>
          <p:cNvPr id="50" name="TextBox 49">
            <a:extLst>
              <a:ext uri="{FF2B5EF4-FFF2-40B4-BE49-F238E27FC236}">
                <a16:creationId xmlns:a16="http://schemas.microsoft.com/office/drawing/2014/main" id="{65D8D4B0-5C80-464C-85D7-31DC625183EF}"/>
              </a:ext>
            </a:extLst>
          </p:cNvPr>
          <p:cNvSpPr txBox="1"/>
          <p:nvPr/>
        </p:nvSpPr>
        <p:spPr>
          <a:xfrm>
            <a:off x="2154171" y="3429000"/>
            <a:ext cx="1194200" cy="400110"/>
          </a:xfrm>
          <a:prstGeom prst="rect">
            <a:avLst/>
          </a:prstGeom>
          <a:noFill/>
        </p:spPr>
        <p:txBody>
          <a:bodyPr wrap="square" rtlCol="0">
            <a:spAutoFit/>
          </a:bodyPr>
          <a:lstStyle/>
          <a:p>
            <a:pPr algn="ctr"/>
            <a:r>
              <a:rPr lang="en-US" sz="2000" dirty="0">
                <a:solidFill>
                  <a:schemeClr val="tx2"/>
                </a:solidFill>
              </a:rPr>
              <a:t>egg</a:t>
            </a:r>
            <a:endParaRPr lang="en-US" dirty="0">
              <a:solidFill>
                <a:schemeClr val="tx2"/>
              </a:solidFill>
            </a:endParaRPr>
          </a:p>
        </p:txBody>
      </p:sp>
      <p:sp>
        <p:nvSpPr>
          <p:cNvPr id="51" name="TextBox 50">
            <a:extLst>
              <a:ext uri="{FF2B5EF4-FFF2-40B4-BE49-F238E27FC236}">
                <a16:creationId xmlns:a16="http://schemas.microsoft.com/office/drawing/2014/main" id="{8774393F-F92C-B049-B4E7-C5513CA8AE5C}"/>
              </a:ext>
            </a:extLst>
          </p:cNvPr>
          <p:cNvSpPr txBox="1"/>
          <p:nvPr/>
        </p:nvSpPr>
        <p:spPr>
          <a:xfrm>
            <a:off x="3171070" y="5651183"/>
            <a:ext cx="1643749" cy="400110"/>
          </a:xfrm>
          <a:prstGeom prst="rect">
            <a:avLst/>
          </a:prstGeom>
          <a:noFill/>
        </p:spPr>
        <p:txBody>
          <a:bodyPr wrap="square" rtlCol="0">
            <a:spAutoFit/>
          </a:bodyPr>
          <a:lstStyle/>
          <a:p>
            <a:pPr algn="ctr"/>
            <a:r>
              <a:rPr lang="en-US" sz="2000" dirty="0">
                <a:solidFill>
                  <a:schemeClr val="tx2"/>
                </a:solidFill>
              </a:rPr>
              <a:t>nymph</a:t>
            </a:r>
            <a:endParaRPr lang="en-US" dirty="0">
              <a:solidFill>
                <a:schemeClr val="tx2"/>
              </a:solidFill>
            </a:endParaRPr>
          </a:p>
        </p:txBody>
      </p:sp>
      <p:sp>
        <p:nvSpPr>
          <p:cNvPr id="53" name="TextBox 52">
            <a:extLst>
              <a:ext uri="{FF2B5EF4-FFF2-40B4-BE49-F238E27FC236}">
                <a16:creationId xmlns:a16="http://schemas.microsoft.com/office/drawing/2014/main" id="{5EE093AB-1466-094B-82F0-399DCA60B623}"/>
              </a:ext>
            </a:extLst>
          </p:cNvPr>
          <p:cNvSpPr txBox="1"/>
          <p:nvPr/>
        </p:nvSpPr>
        <p:spPr>
          <a:xfrm>
            <a:off x="1111878" y="5651183"/>
            <a:ext cx="1194200" cy="400110"/>
          </a:xfrm>
          <a:prstGeom prst="rect">
            <a:avLst/>
          </a:prstGeom>
          <a:noFill/>
        </p:spPr>
        <p:txBody>
          <a:bodyPr wrap="square" rtlCol="0">
            <a:spAutoFit/>
          </a:bodyPr>
          <a:lstStyle/>
          <a:p>
            <a:pPr algn="ctr"/>
            <a:r>
              <a:rPr lang="en-US" sz="2000" dirty="0">
                <a:solidFill>
                  <a:schemeClr val="tx2"/>
                </a:solidFill>
              </a:rPr>
              <a:t>adult</a:t>
            </a:r>
          </a:p>
        </p:txBody>
      </p:sp>
    </p:spTree>
    <p:extLst>
      <p:ext uri="{BB962C8B-B14F-4D97-AF65-F5344CB8AC3E}">
        <p14:creationId xmlns:p14="http://schemas.microsoft.com/office/powerpoint/2010/main" val="2200775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EF9E1-59BD-F24C-9221-5BAF71DA1684}"/>
              </a:ext>
            </a:extLst>
          </p:cNvPr>
          <p:cNvSpPr>
            <a:spLocks noGrp="1"/>
          </p:cNvSpPr>
          <p:nvPr>
            <p:ph type="title"/>
          </p:nvPr>
        </p:nvSpPr>
        <p:spPr>
          <a:xfrm>
            <a:off x="1794897" y="624110"/>
            <a:ext cx="9712998" cy="1280890"/>
          </a:xfrm>
        </p:spPr>
        <p:txBody>
          <a:bodyPr>
            <a:normAutofit/>
          </a:bodyPr>
          <a:lstStyle/>
          <a:p>
            <a:r>
              <a:rPr lang="en-US" dirty="0"/>
              <a:t>Insect Orders and Metamorphosis</a:t>
            </a:r>
          </a:p>
        </p:txBody>
      </p:sp>
      <p:graphicFrame>
        <p:nvGraphicFramePr>
          <p:cNvPr id="38" name="Content Placeholder 2">
            <a:extLst>
              <a:ext uri="{FF2B5EF4-FFF2-40B4-BE49-F238E27FC236}">
                <a16:creationId xmlns:a16="http://schemas.microsoft.com/office/drawing/2014/main" id="{2C005154-28B4-4A44-A50A-DDC0EE75B6A3}"/>
              </a:ext>
            </a:extLst>
          </p:cNvPr>
          <p:cNvGraphicFramePr>
            <a:graphicFrameLocks noGrp="1"/>
          </p:cNvGraphicFramePr>
          <p:nvPr>
            <p:ph idx="1"/>
            <p:extLst>
              <p:ext uri="{D42A27DB-BD31-4B8C-83A1-F6EECF244321}">
                <p14:modId xmlns:p14="http://schemas.microsoft.com/office/powerpoint/2010/main" val="3512114432"/>
              </p:ext>
            </p:extLst>
          </p:nvPr>
        </p:nvGraphicFramePr>
        <p:xfrm>
          <a:off x="857740" y="1602029"/>
          <a:ext cx="10659401" cy="36539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24803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AEDE7-530C-3649-90E2-E43599C47801}"/>
              </a:ext>
            </a:extLst>
          </p:cNvPr>
          <p:cNvSpPr>
            <a:spLocks noGrp="1"/>
          </p:cNvSpPr>
          <p:nvPr>
            <p:ph type="title"/>
          </p:nvPr>
        </p:nvSpPr>
        <p:spPr>
          <a:xfrm>
            <a:off x="1687669" y="624110"/>
            <a:ext cx="9087922" cy="1280890"/>
          </a:xfrm>
        </p:spPr>
        <p:txBody>
          <a:bodyPr vert="horz" lIns="91440" tIns="45720" rIns="91440" bIns="45720" rtlCol="0" anchor="t">
            <a:normAutofit/>
          </a:bodyPr>
          <a:lstStyle/>
          <a:p>
            <a:r>
              <a:rPr lang="en-US" dirty="0"/>
              <a:t>Insect Identification</a:t>
            </a:r>
          </a:p>
        </p:txBody>
      </p:sp>
      <p:graphicFrame>
        <p:nvGraphicFramePr>
          <p:cNvPr id="10" name="Content Placeholder 9">
            <a:extLst>
              <a:ext uri="{FF2B5EF4-FFF2-40B4-BE49-F238E27FC236}">
                <a16:creationId xmlns:a16="http://schemas.microsoft.com/office/drawing/2014/main" id="{4515D26E-FAEB-034C-9EF7-07428BE980C9}"/>
              </a:ext>
            </a:extLst>
          </p:cNvPr>
          <p:cNvGraphicFramePr>
            <a:graphicFrameLocks noGrp="1"/>
          </p:cNvGraphicFramePr>
          <p:nvPr>
            <p:ph sz="half" idx="1"/>
            <p:extLst>
              <p:ext uri="{D42A27DB-BD31-4B8C-83A1-F6EECF244321}">
                <p14:modId xmlns:p14="http://schemas.microsoft.com/office/powerpoint/2010/main" val="3934271044"/>
              </p:ext>
            </p:extLst>
          </p:nvPr>
        </p:nvGraphicFramePr>
        <p:xfrm>
          <a:off x="1416409" y="1992595"/>
          <a:ext cx="9359182" cy="37776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4" name="Footer Placeholder 3">
            <a:extLst>
              <a:ext uri="{FF2B5EF4-FFF2-40B4-BE49-F238E27FC236}">
                <a16:creationId xmlns:a16="http://schemas.microsoft.com/office/drawing/2014/main" id="{BBC4DF3E-A94C-1147-BF54-C15EA26B1070}"/>
              </a:ext>
            </a:extLst>
          </p:cNvPr>
          <p:cNvSpPr>
            <a:spLocks noGrp="1"/>
          </p:cNvSpPr>
          <p:nvPr>
            <p:ph type="ftr" sz="quarter" idx="11"/>
          </p:nvPr>
        </p:nvSpPr>
        <p:spPr>
          <a:xfrm>
            <a:off x="1547812" y="6477001"/>
            <a:ext cx="7619999" cy="365125"/>
          </a:xfrm>
        </p:spPr>
        <p:txBody>
          <a:bodyPr/>
          <a:lstStyle/>
          <a:p>
            <a:r>
              <a:rPr lang="en-US" dirty="0"/>
              <a:t>Photo credit: UC IPM, </a:t>
            </a:r>
            <a:r>
              <a:rPr lang="en-US" dirty="0" err="1"/>
              <a:t>wikimedia.org</a:t>
            </a:r>
            <a:r>
              <a:rPr lang="en-US" dirty="0"/>
              <a:t> and </a:t>
            </a:r>
            <a:r>
              <a:rPr lang="en-US" dirty="0" err="1"/>
              <a:t>flickr.com</a:t>
            </a:r>
            <a:endParaRPr lang="en-US" dirty="0"/>
          </a:p>
        </p:txBody>
      </p:sp>
    </p:spTree>
    <p:extLst>
      <p:ext uri="{BB962C8B-B14F-4D97-AF65-F5344CB8AC3E}">
        <p14:creationId xmlns:p14="http://schemas.microsoft.com/office/powerpoint/2010/main" val="981113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8CD25866-F15D-40A4-AEC5-47C044637A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42" name="Freeform 11">
              <a:extLst>
                <a:ext uri="{FF2B5EF4-FFF2-40B4-BE49-F238E27FC236}">
                  <a16:creationId xmlns:a16="http://schemas.microsoft.com/office/drawing/2014/main" id="{DCB8E995-36E8-40B6-82D4-F52DE2987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90" name="Freeform 12">
              <a:extLst>
                <a:ext uri="{FF2B5EF4-FFF2-40B4-BE49-F238E27FC236}">
                  <a16:creationId xmlns:a16="http://schemas.microsoft.com/office/drawing/2014/main" id="{DF54AEB5-68B5-46AE-B8F0-EEBE5DFED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44" name="Freeform 13">
              <a:extLst>
                <a:ext uri="{FF2B5EF4-FFF2-40B4-BE49-F238E27FC236}">
                  <a16:creationId xmlns:a16="http://schemas.microsoft.com/office/drawing/2014/main" id="{E3F708CB-F094-4EE7-8AD5-A462F1DF8B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5" name="Freeform 14">
              <a:extLst>
                <a:ext uri="{FF2B5EF4-FFF2-40B4-BE49-F238E27FC236}">
                  <a16:creationId xmlns:a16="http://schemas.microsoft.com/office/drawing/2014/main" id="{ECFCFB22-E8B5-4FAC-A354-E7E0CE6F2B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6" name="Freeform 15">
              <a:extLst>
                <a:ext uri="{FF2B5EF4-FFF2-40B4-BE49-F238E27FC236}">
                  <a16:creationId xmlns:a16="http://schemas.microsoft.com/office/drawing/2014/main" id="{ED1DB3B4-A6DC-476F-986E-DF361EE84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7" name="Freeform 16">
              <a:extLst>
                <a:ext uri="{FF2B5EF4-FFF2-40B4-BE49-F238E27FC236}">
                  <a16:creationId xmlns:a16="http://schemas.microsoft.com/office/drawing/2014/main" id="{4EE13DFA-3489-4DE6-9154-34D9CB4005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8" name="Freeform 17">
              <a:extLst>
                <a:ext uri="{FF2B5EF4-FFF2-40B4-BE49-F238E27FC236}">
                  <a16:creationId xmlns:a16="http://schemas.microsoft.com/office/drawing/2014/main" id="{5CD12D51-F9A8-4CC9-B9C9-206EAFD8C1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9" name="Freeform 18">
              <a:extLst>
                <a:ext uri="{FF2B5EF4-FFF2-40B4-BE49-F238E27FC236}">
                  <a16:creationId xmlns:a16="http://schemas.microsoft.com/office/drawing/2014/main" id="{266B326C-1178-40F9-A265-6067D363B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0" name="Freeform 19">
              <a:extLst>
                <a:ext uri="{FF2B5EF4-FFF2-40B4-BE49-F238E27FC236}">
                  <a16:creationId xmlns:a16="http://schemas.microsoft.com/office/drawing/2014/main" id="{12F3B319-F00B-4755-BC54-95511E21D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51" name="Freeform 20">
              <a:extLst>
                <a:ext uri="{FF2B5EF4-FFF2-40B4-BE49-F238E27FC236}">
                  <a16:creationId xmlns:a16="http://schemas.microsoft.com/office/drawing/2014/main" id="{3079D7BD-8A3F-47F6-8407-D9DA96FF35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52" name="Freeform 21">
              <a:extLst>
                <a:ext uri="{FF2B5EF4-FFF2-40B4-BE49-F238E27FC236}">
                  <a16:creationId xmlns:a16="http://schemas.microsoft.com/office/drawing/2014/main" id="{1F97C31C-8585-43FB-924B-8ADD65123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53" name="Freeform 22">
              <a:extLst>
                <a:ext uri="{FF2B5EF4-FFF2-40B4-BE49-F238E27FC236}">
                  <a16:creationId xmlns:a16="http://schemas.microsoft.com/office/drawing/2014/main" id="{A33E1C89-7E74-49BF-A5D1-9A352ED03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55" name="Group 54">
            <a:extLst>
              <a:ext uri="{FF2B5EF4-FFF2-40B4-BE49-F238E27FC236}">
                <a16:creationId xmlns:a16="http://schemas.microsoft.com/office/drawing/2014/main" id="{0C4A17ED-96AA-44A6-A050-E1A7A1CDD9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56" name="Freeform 27">
              <a:extLst>
                <a:ext uri="{FF2B5EF4-FFF2-40B4-BE49-F238E27FC236}">
                  <a16:creationId xmlns:a16="http://schemas.microsoft.com/office/drawing/2014/main" id="{FBB2A87E-3E24-4A6F-9FD8-0F1436D4D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04" name="Freeform 28">
              <a:extLst>
                <a:ext uri="{FF2B5EF4-FFF2-40B4-BE49-F238E27FC236}">
                  <a16:creationId xmlns:a16="http://schemas.microsoft.com/office/drawing/2014/main" id="{257F945B-2AA3-4328-BFF5-20DE64011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8" name="Freeform 29">
              <a:extLst>
                <a:ext uri="{FF2B5EF4-FFF2-40B4-BE49-F238E27FC236}">
                  <a16:creationId xmlns:a16="http://schemas.microsoft.com/office/drawing/2014/main" id="{E1A7230F-6A6F-403C-9D83-7176E2852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9" name="Freeform 30">
              <a:extLst>
                <a:ext uri="{FF2B5EF4-FFF2-40B4-BE49-F238E27FC236}">
                  <a16:creationId xmlns:a16="http://schemas.microsoft.com/office/drawing/2014/main" id="{E33E315A-9CB0-460E-A8B7-0A064BBFA0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0" name="Freeform 31">
              <a:extLst>
                <a:ext uri="{FF2B5EF4-FFF2-40B4-BE49-F238E27FC236}">
                  <a16:creationId xmlns:a16="http://schemas.microsoft.com/office/drawing/2014/main" id="{22CAAD33-CFAD-4E61-82AE-0C6F83853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61" name="Freeform 32">
              <a:extLst>
                <a:ext uri="{FF2B5EF4-FFF2-40B4-BE49-F238E27FC236}">
                  <a16:creationId xmlns:a16="http://schemas.microsoft.com/office/drawing/2014/main" id="{1A20E13C-2540-4000-A13B-8F781100E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62" name="Freeform 33">
              <a:extLst>
                <a:ext uri="{FF2B5EF4-FFF2-40B4-BE49-F238E27FC236}">
                  <a16:creationId xmlns:a16="http://schemas.microsoft.com/office/drawing/2014/main" id="{51EF0A01-E03D-448B-B12E-D5BFC6D0D2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63" name="Freeform 34">
              <a:extLst>
                <a:ext uri="{FF2B5EF4-FFF2-40B4-BE49-F238E27FC236}">
                  <a16:creationId xmlns:a16="http://schemas.microsoft.com/office/drawing/2014/main" id="{58286A03-168E-477B-8876-2C53E4950D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64" name="Freeform 35">
              <a:extLst>
                <a:ext uri="{FF2B5EF4-FFF2-40B4-BE49-F238E27FC236}">
                  <a16:creationId xmlns:a16="http://schemas.microsoft.com/office/drawing/2014/main" id="{3DFFC705-1899-4E4C-AE76-F85BAF2F66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65" name="Freeform 36">
              <a:extLst>
                <a:ext uri="{FF2B5EF4-FFF2-40B4-BE49-F238E27FC236}">
                  <a16:creationId xmlns:a16="http://schemas.microsoft.com/office/drawing/2014/main" id="{01C9598D-BDF6-4A24-83B6-4DCA4D134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6" name="Freeform 37">
              <a:extLst>
                <a:ext uri="{FF2B5EF4-FFF2-40B4-BE49-F238E27FC236}">
                  <a16:creationId xmlns:a16="http://schemas.microsoft.com/office/drawing/2014/main" id="{950C8213-67CD-4DEF-AA44-8BB3101392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7" name="Freeform 38">
              <a:extLst>
                <a:ext uri="{FF2B5EF4-FFF2-40B4-BE49-F238E27FC236}">
                  <a16:creationId xmlns:a16="http://schemas.microsoft.com/office/drawing/2014/main" id="{2016FE1D-E3EB-4CF6-809B-159872CC7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9" name="Rectangle 68">
            <a:extLst>
              <a:ext uri="{FF2B5EF4-FFF2-40B4-BE49-F238E27FC236}">
                <a16:creationId xmlns:a16="http://schemas.microsoft.com/office/drawing/2014/main" id="{CE6C63DC-BAE4-42B6-8FDF-F6467C2D2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6" name="Freeform 6">
            <a:extLst>
              <a:ext uri="{FF2B5EF4-FFF2-40B4-BE49-F238E27FC236}">
                <a16:creationId xmlns:a16="http://schemas.microsoft.com/office/drawing/2014/main" id="{5BD23F8E-2E78-4C84-8EFB-FE6C8ACB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07" name="Rectangle 72">
            <a:extLst>
              <a:ext uri="{FF2B5EF4-FFF2-40B4-BE49-F238E27FC236}">
                <a16:creationId xmlns:a16="http://schemas.microsoft.com/office/drawing/2014/main" id="{F81819F9-8CAC-4A6C-8F06-0482027F97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99A4B7-20E4-4E4E-8DC9-AEA9E440F171}"/>
              </a:ext>
            </a:extLst>
          </p:cNvPr>
          <p:cNvSpPr>
            <a:spLocks noGrp="1"/>
          </p:cNvSpPr>
          <p:nvPr>
            <p:ph type="title"/>
          </p:nvPr>
        </p:nvSpPr>
        <p:spPr>
          <a:xfrm>
            <a:off x="3373062" y="1864865"/>
            <a:ext cx="8131550" cy="2262781"/>
          </a:xfrm>
        </p:spPr>
        <p:txBody>
          <a:bodyPr vert="horz" lIns="91440" tIns="45720" rIns="91440" bIns="45720" rtlCol="0" anchor="b">
            <a:normAutofit/>
          </a:bodyPr>
          <a:lstStyle/>
          <a:p>
            <a:r>
              <a:rPr lang="en-US" sz="5400"/>
              <a:t>Damage and Diagnostics</a:t>
            </a:r>
          </a:p>
        </p:txBody>
      </p:sp>
      <p:sp>
        <p:nvSpPr>
          <p:cNvPr id="3" name="Text Placeholder 2">
            <a:extLst>
              <a:ext uri="{FF2B5EF4-FFF2-40B4-BE49-F238E27FC236}">
                <a16:creationId xmlns:a16="http://schemas.microsoft.com/office/drawing/2014/main" id="{FE7E2E57-2EEE-AC44-89AA-7AD0A29EEA6D}"/>
              </a:ext>
            </a:extLst>
          </p:cNvPr>
          <p:cNvSpPr>
            <a:spLocks noGrp="1"/>
          </p:cNvSpPr>
          <p:nvPr>
            <p:ph type="body" idx="1"/>
          </p:nvPr>
        </p:nvSpPr>
        <p:spPr>
          <a:xfrm>
            <a:off x="3373062" y="4127644"/>
            <a:ext cx="8131550" cy="1126283"/>
          </a:xfrm>
        </p:spPr>
        <p:txBody>
          <a:bodyPr vert="horz" lIns="91440" tIns="45720" rIns="91440" bIns="45720" rtlCol="0" anchor="t">
            <a:normAutofit/>
          </a:bodyPr>
          <a:lstStyle/>
          <a:p>
            <a:endParaRPr lang="en-US" sz="1800"/>
          </a:p>
        </p:txBody>
      </p:sp>
      <p:sp>
        <p:nvSpPr>
          <p:cNvPr id="108" name="Rectangle 74">
            <a:extLst>
              <a:ext uri="{FF2B5EF4-FFF2-40B4-BE49-F238E27FC236}">
                <a16:creationId xmlns:a16="http://schemas.microsoft.com/office/drawing/2014/main" id="{4A98CC08-AEC2-4E8F-8F52-0F5C6372D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85151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 name="Group 76">
            <a:extLst>
              <a:ext uri="{FF2B5EF4-FFF2-40B4-BE49-F238E27FC236}">
                <a16:creationId xmlns:a16="http://schemas.microsoft.com/office/drawing/2014/main" id="{5D1545E6-EB3C-4478-A661-A2CA963F12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tx2">
              <a:lumMod val="60000"/>
              <a:lumOff val="40000"/>
              <a:alpha val="40000"/>
            </a:schemeClr>
          </a:solidFill>
        </p:grpSpPr>
        <p:sp>
          <p:nvSpPr>
            <p:cNvPr id="78" name="Freeform 11">
              <a:extLst>
                <a:ext uri="{FF2B5EF4-FFF2-40B4-BE49-F238E27FC236}">
                  <a16:creationId xmlns:a16="http://schemas.microsoft.com/office/drawing/2014/main" id="{B2E5B960-0C5D-4F77-8E9F-9F3D883D8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10" name="Freeform 12">
              <a:extLst>
                <a:ext uri="{FF2B5EF4-FFF2-40B4-BE49-F238E27FC236}">
                  <a16:creationId xmlns:a16="http://schemas.microsoft.com/office/drawing/2014/main" id="{258E44FC-92AD-43A0-BB05-DB268C82D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80" name="Freeform 13">
              <a:extLst>
                <a:ext uri="{FF2B5EF4-FFF2-40B4-BE49-F238E27FC236}">
                  <a16:creationId xmlns:a16="http://schemas.microsoft.com/office/drawing/2014/main" id="{C63D3083-A56C-4199-8DE0-63C8BE9EDF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81" name="Freeform 14">
              <a:extLst>
                <a:ext uri="{FF2B5EF4-FFF2-40B4-BE49-F238E27FC236}">
                  <a16:creationId xmlns:a16="http://schemas.microsoft.com/office/drawing/2014/main" id="{C7CD3581-635D-438F-A64F-68404E7AE0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82" name="Freeform 15">
              <a:extLst>
                <a:ext uri="{FF2B5EF4-FFF2-40B4-BE49-F238E27FC236}">
                  <a16:creationId xmlns:a16="http://schemas.microsoft.com/office/drawing/2014/main" id="{AD6904C0-211C-41A2-BDB8-3B07C90BBB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83" name="Freeform 16">
              <a:extLst>
                <a:ext uri="{FF2B5EF4-FFF2-40B4-BE49-F238E27FC236}">
                  <a16:creationId xmlns:a16="http://schemas.microsoft.com/office/drawing/2014/main" id="{B0837DA6-CAF9-4E78-A39E-6358EDE2B1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84" name="Freeform 17">
              <a:extLst>
                <a:ext uri="{FF2B5EF4-FFF2-40B4-BE49-F238E27FC236}">
                  <a16:creationId xmlns:a16="http://schemas.microsoft.com/office/drawing/2014/main" id="{0A99DD7D-3AB3-471E-842F-8AFEA09D07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85" name="Freeform 18">
              <a:extLst>
                <a:ext uri="{FF2B5EF4-FFF2-40B4-BE49-F238E27FC236}">
                  <a16:creationId xmlns:a16="http://schemas.microsoft.com/office/drawing/2014/main" id="{9C70B0D4-92FE-478F-86BD-93BA2C4DFC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86" name="Freeform 19">
              <a:extLst>
                <a:ext uri="{FF2B5EF4-FFF2-40B4-BE49-F238E27FC236}">
                  <a16:creationId xmlns:a16="http://schemas.microsoft.com/office/drawing/2014/main" id="{C9156BE6-11D4-4696-9E3F-C325BFAC81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87" name="Freeform 20">
              <a:extLst>
                <a:ext uri="{FF2B5EF4-FFF2-40B4-BE49-F238E27FC236}">
                  <a16:creationId xmlns:a16="http://schemas.microsoft.com/office/drawing/2014/main" id="{4E667226-1D20-4A9D-BBE3-AC17EA436F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88" name="Freeform 21">
              <a:extLst>
                <a:ext uri="{FF2B5EF4-FFF2-40B4-BE49-F238E27FC236}">
                  <a16:creationId xmlns:a16="http://schemas.microsoft.com/office/drawing/2014/main" id="{2F87E3B6-5202-4434-9B26-42B46774F3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89" name="Freeform 22">
              <a:extLst>
                <a:ext uri="{FF2B5EF4-FFF2-40B4-BE49-F238E27FC236}">
                  <a16:creationId xmlns:a16="http://schemas.microsoft.com/office/drawing/2014/main" id="{AEA5E85F-F1F4-40E4-A62C-95324F6749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91" name="Group 90">
            <a:extLst>
              <a:ext uri="{FF2B5EF4-FFF2-40B4-BE49-F238E27FC236}">
                <a16:creationId xmlns:a16="http://schemas.microsoft.com/office/drawing/2014/main" id="{40A75861-F6C5-44A9-B161-B03701CBDE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tx2">
              <a:lumMod val="75000"/>
              <a:alpha val="70000"/>
            </a:schemeClr>
          </a:solidFill>
        </p:grpSpPr>
        <p:sp>
          <p:nvSpPr>
            <p:cNvPr id="92" name="Freeform 27">
              <a:extLst>
                <a:ext uri="{FF2B5EF4-FFF2-40B4-BE49-F238E27FC236}">
                  <a16:creationId xmlns:a16="http://schemas.microsoft.com/office/drawing/2014/main" id="{72EE642D-4F69-47C0-99BA-CE43503573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93" name="Freeform 28">
              <a:extLst>
                <a:ext uri="{FF2B5EF4-FFF2-40B4-BE49-F238E27FC236}">
                  <a16:creationId xmlns:a16="http://schemas.microsoft.com/office/drawing/2014/main" id="{26178CE4-DA2D-46EA-AB8D-341C5AC563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94" name="Freeform 29">
              <a:extLst>
                <a:ext uri="{FF2B5EF4-FFF2-40B4-BE49-F238E27FC236}">
                  <a16:creationId xmlns:a16="http://schemas.microsoft.com/office/drawing/2014/main" id="{698E9F53-8381-4FA5-A510-846925D242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95" name="Freeform 30">
              <a:extLst>
                <a:ext uri="{FF2B5EF4-FFF2-40B4-BE49-F238E27FC236}">
                  <a16:creationId xmlns:a16="http://schemas.microsoft.com/office/drawing/2014/main" id="{B13CE284-F21E-411B-BB8E-9C03B853CE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96" name="Freeform 31">
              <a:extLst>
                <a:ext uri="{FF2B5EF4-FFF2-40B4-BE49-F238E27FC236}">
                  <a16:creationId xmlns:a16="http://schemas.microsoft.com/office/drawing/2014/main" id="{23DF4578-4703-437C-A797-2A2D0CEE5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97" name="Freeform 32">
              <a:extLst>
                <a:ext uri="{FF2B5EF4-FFF2-40B4-BE49-F238E27FC236}">
                  <a16:creationId xmlns:a16="http://schemas.microsoft.com/office/drawing/2014/main" id="{F878F330-AF64-4F8F-88FD-A4A408D6D3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98" name="Freeform 33">
              <a:extLst>
                <a:ext uri="{FF2B5EF4-FFF2-40B4-BE49-F238E27FC236}">
                  <a16:creationId xmlns:a16="http://schemas.microsoft.com/office/drawing/2014/main" id="{AC9B00BF-4FB7-42FA-BBBD-7DB54ED3F0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99" name="Freeform 34">
              <a:extLst>
                <a:ext uri="{FF2B5EF4-FFF2-40B4-BE49-F238E27FC236}">
                  <a16:creationId xmlns:a16="http://schemas.microsoft.com/office/drawing/2014/main" id="{BD3D64CA-2AAD-4609-8DAA-3EAD4609A6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00" name="Freeform 35">
              <a:extLst>
                <a:ext uri="{FF2B5EF4-FFF2-40B4-BE49-F238E27FC236}">
                  <a16:creationId xmlns:a16="http://schemas.microsoft.com/office/drawing/2014/main" id="{C669E05A-8550-4E91-B29E-E1912228EC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101" name="Freeform 36">
              <a:extLst>
                <a:ext uri="{FF2B5EF4-FFF2-40B4-BE49-F238E27FC236}">
                  <a16:creationId xmlns:a16="http://schemas.microsoft.com/office/drawing/2014/main" id="{F8C1FD53-1E8F-46CA-BC2D-FCEC4DAE0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102" name="Freeform 37">
              <a:extLst>
                <a:ext uri="{FF2B5EF4-FFF2-40B4-BE49-F238E27FC236}">
                  <a16:creationId xmlns:a16="http://schemas.microsoft.com/office/drawing/2014/main" id="{CC97A31F-CFDE-4EA3-98F1-13FDD16702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103" name="Freeform 38">
              <a:extLst>
                <a:ext uri="{FF2B5EF4-FFF2-40B4-BE49-F238E27FC236}">
                  <a16:creationId xmlns:a16="http://schemas.microsoft.com/office/drawing/2014/main" id="{9E1540E7-E6C3-4907-B70A-B175683655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105" name="Freeform 11">
            <a:extLst>
              <a:ext uri="{FF2B5EF4-FFF2-40B4-BE49-F238E27FC236}">
                <a16:creationId xmlns:a16="http://schemas.microsoft.com/office/drawing/2014/main" id="{1310EFE2-B91D-47E7-B117-C2A802800A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411452"/>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pic>
        <p:nvPicPr>
          <p:cNvPr id="36" name="Picture 35">
            <a:extLst>
              <a:ext uri="{FF2B5EF4-FFF2-40B4-BE49-F238E27FC236}">
                <a16:creationId xmlns:a16="http://schemas.microsoft.com/office/drawing/2014/main" id="{BB2114E5-4226-B347-81E7-7E8462E04FB6}"/>
              </a:ext>
            </a:extLst>
          </p:cNvPr>
          <p:cNvPicPr>
            <a:picLocks noChangeAspect="1"/>
          </p:cNvPicPr>
          <p:nvPr/>
        </p:nvPicPr>
        <p:blipFill>
          <a:blip r:embed="rId3"/>
          <a:srcRect/>
          <a:stretch/>
        </p:blipFill>
        <p:spPr>
          <a:xfrm>
            <a:off x="11174222" y="6219262"/>
            <a:ext cx="825940" cy="563141"/>
          </a:xfrm>
          <a:prstGeom prst="rect">
            <a:avLst/>
          </a:prstGeom>
        </p:spPr>
      </p:pic>
    </p:spTree>
    <p:extLst>
      <p:ext uri="{BB962C8B-B14F-4D97-AF65-F5344CB8AC3E}">
        <p14:creationId xmlns:p14="http://schemas.microsoft.com/office/powerpoint/2010/main" val="3837846790"/>
      </p:ext>
    </p:extLst>
  </p:cSld>
  <p:clrMapOvr>
    <a:masterClrMapping/>
  </p:clrMapOvr>
</p:sld>
</file>

<file path=ppt/theme/theme1.xml><?xml version="1.0" encoding="utf-8"?>
<a:theme xmlns:a="http://schemas.openxmlformats.org/drawingml/2006/main" name="Wisp">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TotalTime>
  <Words>3442</Words>
  <Application>Microsoft Macintosh PowerPoint</Application>
  <PresentationFormat>Widescreen</PresentationFormat>
  <Paragraphs>283</Paragraphs>
  <Slides>24</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Century Gothic</vt:lpstr>
      <vt:lpstr>Wingdings 3</vt:lpstr>
      <vt:lpstr>Wisp</vt:lpstr>
      <vt:lpstr>Diagnosing Insect Pests of Vegetables</vt:lpstr>
      <vt:lpstr>Overview</vt:lpstr>
      <vt:lpstr>Insect Identification for Diagnosing Plant Problems</vt:lpstr>
      <vt:lpstr>What is an insect?</vt:lpstr>
      <vt:lpstr>Insect Mouthparts</vt:lpstr>
      <vt:lpstr>Insect Growth &amp; Development</vt:lpstr>
      <vt:lpstr>Insect Orders and Metamorphosis</vt:lpstr>
      <vt:lpstr>Insect Identification</vt:lpstr>
      <vt:lpstr>Damage and Diagnostics</vt:lpstr>
      <vt:lpstr>Signs &amp; Symptoms of Insect Pests</vt:lpstr>
      <vt:lpstr>Signs of Chewing Damage</vt:lpstr>
      <vt:lpstr>Signs of Piercing-Sucking Damage</vt:lpstr>
      <vt:lpstr>Diagnosing Plant Problems</vt:lpstr>
      <vt:lpstr>Diagnosing Plant Problems</vt:lpstr>
      <vt:lpstr>Diagnosing Plant Problems</vt:lpstr>
      <vt:lpstr>Look alike insects in the garden</vt:lpstr>
      <vt:lpstr>Integrated Pest Management</vt:lpstr>
      <vt:lpstr>Prevention</vt:lpstr>
      <vt:lpstr>Management</vt:lpstr>
      <vt:lpstr>Armyworms – Spodoptera spp.</vt:lpstr>
      <vt:lpstr>Leafminers - Liriomyza spp.</vt:lpstr>
      <vt:lpstr>Stink Bugs</vt:lpstr>
      <vt:lpstr>Aphids</vt:lpstr>
      <vt:lpstr>Hands-on Activities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Diagnosing Insect Pests of Vegetables</dc:title>
  <dc:creator>Elaine Lander</dc:creator>
  <cp:lastModifiedBy>Elaine Lander</cp:lastModifiedBy>
  <cp:revision>7</cp:revision>
  <dcterms:created xsi:type="dcterms:W3CDTF">2019-10-29T20:04:56Z</dcterms:created>
  <dcterms:modified xsi:type="dcterms:W3CDTF">2020-01-28T01:39:06Z</dcterms:modified>
</cp:coreProperties>
</file>