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0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232173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4928000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284D81-5646-C458-085C-FBE57378C54F}"/>
              </a:ext>
            </a:extLst>
          </p:cNvPr>
          <p:cNvSpPr txBox="1"/>
          <p:nvPr userDrawn="1"/>
        </p:nvSpPr>
        <p:spPr>
          <a:xfrm>
            <a:off x="789341" y="5800679"/>
            <a:ext cx="32434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l"/>
            <a:r>
              <a:rPr lang="en-US" sz="1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University of California Agriculture &amp; Natural Resources (UC ANR) is an equal opportunity provider. </a:t>
            </a:r>
            <a:endParaRPr lang="en-US" sz="1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3B2D15-26EE-B94C-A653-4EB672D9BC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761" r="761"/>
          <a:stretch/>
        </p:blipFill>
        <p:spPr>
          <a:xfrm>
            <a:off x="2921000" y="5093906"/>
            <a:ext cx="6350000" cy="9733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1793A7-9ED9-84AE-48AD-37F0AFEDC946}"/>
              </a:ext>
            </a:extLst>
          </p:cNvPr>
          <p:cNvSpPr txBox="1"/>
          <p:nvPr userDrawn="1"/>
        </p:nvSpPr>
        <p:spPr>
          <a:xfrm>
            <a:off x="2584773" y="6464769"/>
            <a:ext cx="7042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/>
            <a:r>
              <a:rPr lang="en-US" sz="1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University of California Agriculture &amp; Natural Resources (UC ANR) is an equal opportunity provider. </a:t>
            </a:r>
            <a:endParaRPr lang="en-US" sz="1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2/3/25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F6023A-E50C-4A46-9111-CE3F2EC6D84C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7274561" y="6149484"/>
            <a:ext cx="4693920" cy="70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73CC6C6A-26AF-994D-A8E8-D7CBA891E44E}" vid="{6ACD0E60-C060-C243-8C09-C70D784CA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6</cp:revision>
  <dcterms:created xsi:type="dcterms:W3CDTF">2019-09-25T00:03:40Z</dcterms:created>
  <dcterms:modified xsi:type="dcterms:W3CDTF">2025-02-03T20:31:32Z</dcterms:modified>
</cp:coreProperties>
</file>