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0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10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492240" y="6176962"/>
            <a:ext cx="538480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471920" y="6176962"/>
            <a:ext cx="5394346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624320" y="6127827"/>
            <a:ext cx="5262880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298" y="5932545"/>
            <a:ext cx="12348905" cy="9336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C3B2D15-26EE-B94C-A653-4EB672D9BC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921002" y="5101316"/>
            <a:ext cx="6349996" cy="9584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673525-FA97-8F69-25DB-317D4784F7BF}"/>
              </a:ext>
            </a:extLst>
          </p:cNvPr>
          <p:cNvSpPr txBox="1"/>
          <p:nvPr userDrawn="1"/>
        </p:nvSpPr>
        <p:spPr>
          <a:xfrm>
            <a:off x="1769430" y="6429849"/>
            <a:ext cx="8504588" cy="281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54610" algn="ctr">
              <a:lnSpc>
                <a:spcPct val="120000"/>
              </a:lnSpc>
              <a:spcAft>
                <a:spcPts val="300"/>
              </a:spcAft>
            </a:pPr>
            <a:r>
              <a:rPr lang="en-US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Agricultura y </a:t>
            </a:r>
            <a:r>
              <a:rPr lang="en-US" sz="11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Recursos</a:t>
            </a:r>
            <a:r>
              <a:rPr lang="en-US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Naturales de la Universidad de California (UC ANR) es un </a:t>
            </a:r>
            <a:r>
              <a:rPr lang="en-US" sz="11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proveedor</a:t>
            </a:r>
            <a:r>
              <a:rPr lang="en-US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que </a:t>
            </a:r>
            <a:r>
              <a:rPr lang="en-US" sz="11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ofrece</a:t>
            </a:r>
            <a:r>
              <a:rPr lang="en-US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oportunidades</a:t>
            </a:r>
            <a:r>
              <a:rPr lang="en-US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por</a:t>
            </a:r>
            <a:r>
              <a:rPr lang="en-US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igual</a:t>
            </a:r>
            <a:r>
              <a:rPr lang="en-US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 </a:t>
            </a:r>
            <a:r>
              <a:rPr lang="en-US" sz="11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todos</a:t>
            </a:r>
            <a:r>
              <a:rPr lang="en-US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583680" y="6176962"/>
            <a:ext cx="52425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654800" y="6176962"/>
            <a:ext cx="521208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624320" y="6127827"/>
            <a:ext cx="5262880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298" y="5932545"/>
            <a:ext cx="12348905" cy="9336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C3B2D15-26EE-B94C-A653-4EB672D9BC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921002" y="5101316"/>
            <a:ext cx="6349996" cy="9584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C084624-4C28-6BAF-82D7-3CF21692AF0E}"/>
              </a:ext>
            </a:extLst>
          </p:cNvPr>
          <p:cNvSpPr txBox="1"/>
          <p:nvPr userDrawn="1"/>
        </p:nvSpPr>
        <p:spPr>
          <a:xfrm>
            <a:off x="2279373" y="1570231"/>
            <a:ext cx="7633253" cy="24354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54610">
              <a:lnSpc>
                <a:spcPct val="120000"/>
              </a:lnSpc>
              <a:spcAft>
                <a:spcPts val="300"/>
              </a:spcAft>
            </a:pP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Agricultura y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Recursos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Naturales de la Universidad de California (UC ANR) es un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proveedor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que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ofrece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oportunidades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por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igual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todos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(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Puede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leer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el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texto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complete de la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declaración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 USDA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Non-Discrimination Statement - USDA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.) </a:t>
            </a:r>
          </a:p>
          <a:p>
            <a:pPr marL="0" marR="54610">
              <a:lnSpc>
                <a:spcPct val="120000"/>
              </a:lnSpc>
              <a:spcAft>
                <a:spcPts val="300"/>
              </a:spcAft>
            </a:pP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Las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preguntas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sobre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las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políticas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 No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discriminación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 la Universidad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pueden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dirigirse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a: UC ANR,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Oficial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interino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Cumplimiento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Acción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Afirmativa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Universidad de California, Agricultura y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Recursos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Naturales, 2801 Second Street, Davis, CA 95618, (530) 750-1280. </a:t>
            </a:r>
          </a:p>
        </p:txBody>
      </p:sp>
    </p:spTree>
    <p:extLst>
      <p:ext uri="{BB962C8B-B14F-4D97-AF65-F5344CB8AC3E}">
        <p14:creationId xmlns:p14="http://schemas.microsoft.com/office/powerpoint/2010/main" val="1630291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6"/>
            <a:ext cx="12282232" cy="67722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F6023A-E50C-4A46-9111-CE3F2EC6D84C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6559267" y="6081519"/>
            <a:ext cx="5144186" cy="77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80" r:id="rId3"/>
    <p:sldLayoutId id="2147483650" r:id="rId4"/>
    <p:sldLayoutId id="2147483651" r:id="rId5"/>
    <p:sldLayoutId id="2147483679" r:id="rId6"/>
    <p:sldLayoutId id="2147483652" r:id="rId7"/>
    <p:sldLayoutId id="2147483653" r:id="rId8"/>
    <p:sldLayoutId id="2147483654" r:id="rId9"/>
    <p:sldLayoutId id="2147483676" r:id="rId10"/>
    <p:sldLayoutId id="2147483675" r:id="rId11"/>
    <p:sldLayoutId id="2147483677" r:id="rId12"/>
    <p:sldLayoutId id="2147483678" r:id="rId13"/>
    <p:sldLayoutId id="2147483655" r:id="rId14"/>
    <p:sldLayoutId id="2147483656" r:id="rId15"/>
    <p:sldLayoutId id="2147483669" r:id="rId16"/>
    <p:sldLayoutId id="2147483670" r:id="rId17"/>
    <p:sldLayoutId id="2147483668" r:id="rId18"/>
    <p:sldLayoutId id="2147483671" r:id="rId19"/>
    <p:sldLayoutId id="2147483657" r:id="rId20"/>
    <p:sldLayoutId id="2147483663" r:id="rId21"/>
    <p:sldLayoutId id="2147483664" r:id="rId22"/>
    <p:sldLayoutId id="2147483665" r:id="rId23"/>
    <p:sldLayoutId id="2147483666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4213632"/>
            <a:ext cx="3414109" cy="660400"/>
          </a:xfrm>
        </p:spPr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030129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22917F-F93B-3E9D-C95B-F68BDFA0DD7F}"/>
              </a:ext>
            </a:extLst>
          </p:cNvPr>
          <p:cNvSpPr txBox="1"/>
          <p:nvPr/>
        </p:nvSpPr>
        <p:spPr>
          <a:xfrm>
            <a:off x="838198" y="5709690"/>
            <a:ext cx="3048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US" sz="1000" b="0" i="0" u="none" strike="noStrike" kern="1200" baseline="0" dirty="0">
                <a:solidFill>
                  <a:srgbClr val="FFFFFF"/>
                </a:solidFill>
                <a:latin typeface="Calibri" panose="020F0502020204030204" pitchFamily="34" charset="0"/>
              </a:rPr>
              <a:t>University of California Agriculture &amp; Natural Resources (UC ANR) is an equal opportunity provider. </a:t>
            </a:r>
            <a:endParaRPr lang="en-US" sz="1000" b="0" i="0" u="none" strike="noStrike" kern="1200" baseline="0" dirty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C10B6-061B-14EB-468F-DFFAF0216093}"/>
              </a:ext>
            </a:extLst>
          </p:cNvPr>
          <p:cNvSpPr txBox="1"/>
          <p:nvPr/>
        </p:nvSpPr>
        <p:spPr>
          <a:xfrm>
            <a:off x="3004931" y="6445382"/>
            <a:ext cx="618213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/>
            <a:r>
              <a:rPr lang="en-US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University of California Agriculture &amp; Natural Resources (UC ANR) is an equal opportunity provider. </a:t>
            </a:r>
            <a:endParaRPr lang="en-US" sz="1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2422EF9-3A8F-D547-A1E8-1ECEAE7786C1}"/>
              </a:ext>
            </a:extLst>
          </p:cNvPr>
          <p:cNvSpPr txBox="1"/>
          <p:nvPr/>
        </p:nvSpPr>
        <p:spPr>
          <a:xfrm>
            <a:off x="1340126" y="1804292"/>
            <a:ext cx="10119692" cy="21030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54610">
              <a:lnSpc>
                <a:spcPct val="120000"/>
              </a:lnSpc>
              <a:spcAft>
                <a:spcPts val="300"/>
              </a:spcAft>
            </a:pP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Agricultura y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Recursos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Naturales de la Universidad de California (UC ANR) es un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proveedor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que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ofrece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oportunidades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por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igual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todos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(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Puede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leer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el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texto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complete de la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declaración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 USDA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Non-Discrimination Statement - USDA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.) </a:t>
            </a:r>
          </a:p>
          <a:p>
            <a:pPr marL="0" marR="54610">
              <a:lnSpc>
                <a:spcPct val="120000"/>
              </a:lnSpc>
              <a:spcAft>
                <a:spcPts val="300"/>
              </a:spcAft>
            </a:pP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Las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preguntas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sobre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las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políticas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 No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discriminación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 la Universidad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pueden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dirigirse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a: UC ANR,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Oficial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interino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Cumplimiento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Acción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Afirmativa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Universidad de California, Agricultura y </a:t>
            </a:r>
            <a:r>
              <a:rPr lang="en-US" sz="18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Recursos</a:t>
            </a:r>
            <a:r>
              <a:rPr lang="en-US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Naturales, 2801 Second Street, Davis, CA 95618, (530) 750-1280. </a:t>
            </a:r>
          </a:p>
        </p:txBody>
      </p:sp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8" id="{73CC6C6A-26AF-994D-A8E8-D7CBA891E44E}" vid="{6ACD0E60-C060-C243-8C09-C70D784CAD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224</Words>
  <Application>Microsoft Macintosh PowerPoint</Application>
  <PresentationFormat>Widescreen</PresentationFormat>
  <Paragraphs>17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8</cp:revision>
  <dcterms:created xsi:type="dcterms:W3CDTF">2019-09-25T00:03:40Z</dcterms:created>
  <dcterms:modified xsi:type="dcterms:W3CDTF">2025-02-03T20:45:26Z</dcterms:modified>
</cp:coreProperties>
</file>