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/>
    <p:restoredTop sz="99821" autoAdjust="0"/>
  </p:normalViewPr>
  <p:slideViewPr>
    <p:cSldViewPr snapToGrid="0" snapToObjects="1">
      <p:cViewPr varScale="1">
        <p:scale>
          <a:sx n="26" d="100"/>
          <a:sy n="26" d="100"/>
        </p:scale>
        <p:origin x="1960" y="32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79000" y="0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5" Type="http://schemas.openxmlformats.org/officeDocument/2006/relationships/image" Target="../media/image6.sv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13" name="Picture 15">
            <a:extLst>
              <a:ext uri="{FF2B5EF4-FFF2-40B4-BE49-F238E27FC236}">
                <a16:creationId xmlns:a16="http://schemas.microsoft.com/office/drawing/2014/main" id="{95CDDA79-80C8-4846-AA99-39400FFAFCE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1000391" y="29411071"/>
            <a:ext cx="17033126" cy="257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9</cp:revision>
  <cp:lastPrinted>2014-10-01T19:43:12Z</cp:lastPrinted>
  <dcterms:created xsi:type="dcterms:W3CDTF">2019-09-13T00:07:06Z</dcterms:created>
  <dcterms:modified xsi:type="dcterms:W3CDTF">2021-11-23T18:35:24Z</dcterms:modified>
</cp:coreProperties>
</file>