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>
        <p:scale>
          <a:sx n="33" d="100"/>
          <a:sy n="33" d="100"/>
        </p:scale>
        <p:origin x="1960" y="-3104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2" name="Picture 15">
            <a:extLst>
              <a:ext uri="{FF2B5EF4-FFF2-40B4-BE49-F238E27FC236}">
                <a16:creationId xmlns:a16="http://schemas.microsoft.com/office/drawing/2014/main" id="{ECF8E268-E79D-1242-AF3E-A9EEDBD8E00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612101" y="40370252"/>
            <a:ext cx="17033126" cy="257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9</cp:revision>
  <dcterms:created xsi:type="dcterms:W3CDTF">2019-09-13T00:27:17Z</dcterms:created>
  <dcterms:modified xsi:type="dcterms:W3CDTF">2021-11-23T18:34:33Z</dcterms:modified>
</cp:coreProperties>
</file>