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17" d="100"/>
          <a:sy n="17" d="100"/>
        </p:scale>
        <p:origin x="3608" y="58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77271" y="40609814"/>
            <a:ext cx="15017079" cy="226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8</cp:revision>
  <dcterms:created xsi:type="dcterms:W3CDTF">2019-09-13T00:27:17Z</dcterms:created>
  <dcterms:modified xsi:type="dcterms:W3CDTF">2021-11-23T18:32:04Z</dcterms:modified>
</cp:coreProperties>
</file>