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20">
            <a:extLst>
              <a:ext uri="{FF2B5EF4-FFF2-40B4-BE49-F238E27FC236}">
                <a16:creationId xmlns:a16="http://schemas.microsoft.com/office/drawing/2014/main" id="{45D78547-29FC-E647-9753-F62FD9B1445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949103" y="29488715"/>
            <a:ext cx="16932497" cy="25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8</cp:revision>
  <cp:lastPrinted>2014-10-01T19:43:12Z</cp:lastPrinted>
  <dcterms:created xsi:type="dcterms:W3CDTF">2019-09-13T00:07:06Z</dcterms:created>
  <dcterms:modified xsi:type="dcterms:W3CDTF">2021-11-23T18:33:13Z</dcterms:modified>
</cp:coreProperties>
</file>