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08391" y="29525023"/>
            <a:ext cx="17033126" cy="2571038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29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2021-11-23T18:34:52Z</dcterms:modified>
</cp:coreProperties>
</file>