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81" r:id="rId20"/>
    <p:sldId id="274" r:id="rId21"/>
    <p:sldId id="275" r:id="rId22"/>
    <p:sldId id="282" r:id="rId23"/>
    <p:sldId id="276" r:id="rId24"/>
    <p:sldId id="277" r:id="rId25"/>
    <p:sldId id="278" r:id="rId26"/>
    <p:sldId id="279" r:id="rId27"/>
    <p:sldId id="280" r:id="rId28"/>
  </p:sldIdLst>
  <p:sldSz cx="9144000" cy="5143500" type="screen16x9"/>
  <p:notesSz cx="6858000" cy="9144000"/>
  <p:embeddedFontLst>
    <p:embeddedFont>
      <p:font typeface="Comic Sans MS" panose="030F0702030302020204" pitchFamily="66" charset="0"/>
      <p:regular r:id="rId30"/>
      <p:bold r:id="rId31"/>
      <p:italic r:id="rId32"/>
      <p:boldItalic r:id="rId33"/>
    </p:embeddedFont>
    <p:embeddedFont>
      <p:font typeface="Luckiest Guy" panose="020B0604020202020204" charset="0"/>
      <p:regular r:id="rId34"/>
    </p:embeddedFont>
    <p:embeddedFont>
      <p:font typeface="Open Sans" panose="020B0606030504020204" pitchFamily="34" charset="0"/>
      <p:regular r:id="rId35"/>
      <p:bold r:id="rId36"/>
      <p:italic r:id="rId37"/>
      <p:boldItalic r:id="rId38"/>
    </p:embeddedFont>
    <p:embeddedFont>
      <p:font typeface="Poppins" panose="00000500000000000000" pitchFamily="2"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85">
          <p15:clr>
            <a:srgbClr val="747775"/>
          </p15:clr>
        </p15:guide>
        <p15:guide id="2" pos="3056">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AF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6D9DDC-B1AA-42D7-AB3B-ED606E2ADEF6}" v="112" dt="2025-07-30T22:34:22.965"/>
    <p1510:client id="{87CD9274-1ABC-4177-BCAC-470DF8F54279}" v="86" dt="2025-07-30T21:04:50.464"/>
    <p1510:client id="{8A581B74-223A-4432-A61A-E89D3D572A14}" v="63" dt="2025-07-30T21:46:37.331"/>
    <p1510:client id="{A4D347B4-9F5B-45B7-98A0-EF03DE9C9BD5}" v="289" dt="2025-07-29T16:56:12.441"/>
    <p1510:client id="{B8186AAD-D3B8-46DE-B21D-A2D3A3294777}" v="27" dt="2025-07-30T21:18:30.284"/>
    <p1510:client id="{F7A0071E-7772-4BCA-9332-CA22888D7A56}" v="28" dt="2025-07-30T22:19:30.925"/>
  </p1510:revLst>
</p1510:revInfo>
</file>

<file path=ppt/tableStyles.xml><?xml version="1.0" encoding="utf-8"?>
<a:tblStyleLst xmlns:a="http://schemas.openxmlformats.org/drawingml/2006/main" def="{74192832-734B-4BE0-A8DD-7B783A779CB6}">
  <a:tblStyle styleId="{74192832-734B-4BE0-A8DD-7B783A779CB6}" styleName="Table_0">
    <a:wholeTbl>
      <a:tcTxStyle>
        <a:font>
          <a:latin typeface="Arial"/>
          <a:ea typeface="Arial"/>
          <a:cs typeface="Arial"/>
        </a:font>
        <a:srgbClr val="000000"/>
      </a:tcTxStyle>
      <a:tcStyle>
        <a:tcBdr>
          <a:left>
            <a:ln cap="flat" cmpd="sng">
              <a:solidFill>
                <a:srgbClr val="000000"/>
              </a:solidFill>
              <a:prstDash val="solid"/>
              <a:round/>
              <a:headEnd type="none" w="sm" len="sm"/>
              <a:tailEnd type="none" w="sm" len="sm"/>
            </a:ln>
          </a:left>
          <a:right>
            <a:ln cap="flat" cmpd="sng">
              <a:solidFill>
                <a:srgbClr val="000000"/>
              </a:solidFill>
              <a:prstDash val="solid"/>
              <a:round/>
              <a:headEnd type="none" w="sm" len="sm"/>
              <a:tailEnd type="none" w="sm" len="sm"/>
            </a:ln>
          </a:right>
          <a:top>
            <a:ln cap="flat" cmpd="sng">
              <a:solidFill>
                <a:srgbClr val="000000"/>
              </a:solidFill>
              <a:prstDash val="solid"/>
              <a:round/>
              <a:headEnd type="none" w="sm" len="sm"/>
              <a:tailEnd type="none" w="sm" len="sm"/>
            </a:ln>
          </a:top>
          <a:bottom>
            <a:ln cap="flat" cmpd="sng">
              <a:solidFill>
                <a:srgbClr val="000000"/>
              </a:solidFill>
              <a:prstDash val="solid"/>
              <a:round/>
              <a:headEnd type="none" w="sm" len="sm"/>
              <a:tailEnd type="none" w="sm" len="sm"/>
            </a:ln>
          </a:bottom>
          <a:insideH>
            <a:ln cap="flat" cmpd="sng">
              <a:solidFill>
                <a:srgbClr val="000000"/>
              </a:solidFill>
              <a:prstDash val="solid"/>
              <a:round/>
              <a:headEnd type="none" w="sm" len="sm"/>
              <a:tailEnd type="none" w="sm" len="sm"/>
            </a:ln>
          </a:insideH>
          <a:insideV>
            <a:ln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185"/>
        <p:guide pos="3056"/>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leste Navarrete" userId="awtb8zJfWZh2uBo9PEgNBhLZ9Sl0wbaGFj341KhG5ks=" providerId="None" clId="Web-{87CD9274-1ABC-4177-BCAC-470DF8F54279}"/>
    <pc:docChg chg="modSld">
      <pc:chgData name="Celeste Navarrete" userId="awtb8zJfWZh2uBo9PEgNBhLZ9Sl0wbaGFj341KhG5ks=" providerId="None" clId="Web-{87CD9274-1ABC-4177-BCAC-470DF8F54279}" dt="2025-07-30T21:04:50.464" v="81"/>
      <pc:docMkLst>
        <pc:docMk/>
      </pc:docMkLst>
      <pc:sldChg chg="addSp delSp modSp addAnim delAnim">
        <pc:chgData name="Celeste Navarrete" userId="awtb8zJfWZh2uBo9PEgNBhLZ9Sl0wbaGFj341KhG5ks=" providerId="None" clId="Web-{87CD9274-1ABC-4177-BCAC-470DF8F54279}" dt="2025-07-30T21:04:50.464" v="81"/>
        <pc:sldMkLst>
          <pc:docMk/>
          <pc:sldMk cId="0" sldId="266"/>
        </pc:sldMkLst>
        <pc:spChg chg="add del mod">
          <ac:chgData name="Celeste Navarrete" userId="awtb8zJfWZh2uBo9PEgNBhLZ9Sl0wbaGFj341KhG5ks=" providerId="None" clId="Web-{87CD9274-1ABC-4177-BCAC-470DF8F54279}" dt="2025-07-30T21:01:35.557" v="51"/>
          <ac:spMkLst>
            <pc:docMk/>
            <pc:sldMk cId="0" sldId="266"/>
            <ac:spMk id="2" creationId="{49663034-41EB-44E8-3D9B-94E3D87593BF}"/>
          </ac:spMkLst>
        </pc:spChg>
        <pc:spChg chg="add del mod">
          <ac:chgData name="Celeste Navarrete" userId="awtb8zJfWZh2uBo9PEgNBhLZ9Sl0wbaGFj341KhG5ks=" providerId="None" clId="Web-{87CD9274-1ABC-4177-BCAC-470DF8F54279}" dt="2025-07-30T21:01:35.557" v="49"/>
          <ac:spMkLst>
            <pc:docMk/>
            <pc:sldMk cId="0" sldId="266"/>
            <ac:spMk id="4" creationId="{71DD8D5A-AA89-A522-C2CE-864AF0F2B53A}"/>
          </ac:spMkLst>
        </pc:spChg>
        <pc:spChg chg="add">
          <ac:chgData name="Celeste Navarrete" userId="awtb8zJfWZh2uBo9PEgNBhLZ9Sl0wbaGFj341KhG5ks=" providerId="None" clId="Web-{87CD9274-1ABC-4177-BCAC-470DF8F54279}" dt="2025-07-30T21:01:04.228" v="30"/>
          <ac:spMkLst>
            <pc:docMk/>
            <pc:sldMk cId="0" sldId="266"/>
            <ac:spMk id="5" creationId="{798364C1-CDAA-90F8-1325-49CE2139B395}"/>
          </ac:spMkLst>
        </pc:spChg>
        <pc:spChg chg="add del">
          <ac:chgData name="Celeste Navarrete" userId="awtb8zJfWZh2uBo9PEgNBhLZ9Sl0wbaGFj341KhG5ks=" providerId="None" clId="Web-{87CD9274-1ABC-4177-BCAC-470DF8F54279}" dt="2025-07-30T21:03:49.183" v="75"/>
          <ac:spMkLst>
            <pc:docMk/>
            <pc:sldMk cId="0" sldId="266"/>
            <ac:spMk id="7" creationId="{49663034-41EB-44E8-3D9B-94E3D87593BF}"/>
          </ac:spMkLst>
        </pc:spChg>
        <pc:spChg chg="add del">
          <ac:chgData name="Celeste Navarrete" userId="awtb8zJfWZh2uBo9PEgNBhLZ9Sl0wbaGFj341KhG5ks=" providerId="None" clId="Web-{87CD9274-1ABC-4177-BCAC-470DF8F54279}" dt="2025-07-30T21:03:49.183" v="73"/>
          <ac:spMkLst>
            <pc:docMk/>
            <pc:sldMk cId="0" sldId="266"/>
            <ac:spMk id="9" creationId="{71DD8D5A-AA89-A522-C2CE-864AF0F2B53A}"/>
          </ac:spMkLst>
        </pc:spChg>
        <pc:spChg chg="add">
          <ac:chgData name="Celeste Navarrete" userId="awtb8zJfWZh2uBo9PEgNBhLZ9Sl0wbaGFj341KhG5ks=" providerId="None" clId="Web-{87CD9274-1ABC-4177-BCAC-470DF8F54279}" dt="2025-07-30T21:02:32.276" v="72"/>
          <ac:spMkLst>
            <pc:docMk/>
            <pc:sldMk cId="0" sldId="266"/>
            <ac:spMk id="10" creationId="{798364C1-CDAA-90F8-1325-49CE2139B395}"/>
          </ac:spMkLst>
        </pc:spChg>
        <pc:spChg chg="add del">
          <ac:chgData name="Celeste Navarrete" userId="awtb8zJfWZh2uBo9PEgNBhLZ9Sl0wbaGFj341KhG5ks=" providerId="None" clId="Web-{87CD9274-1ABC-4177-BCAC-470DF8F54279}" dt="2025-07-30T21:04:50.464" v="81"/>
          <ac:spMkLst>
            <pc:docMk/>
            <pc:sldMk cId="0" sldId="266"/>
            <ac:spMk id="12" creationId="{49663034-41EB-44E8-3D9B-94E3D87593BF}"/>
          </ac:spMkLst>
        </pc:spChg>
        <pc:spChg chg="add del">
          <ac:chgData name="Celeste Navarrete" userId="awtb8zJfWZh2uBo9PEgNBhLZ9Sl0wbaGFj341KhG5ks=" providerId="None" clId="Web-{87CD9274-1ABC-4177-BCAC-470DF8F54279}" dt="2025-07-30T21:04:50.464" v="79"/>
          <ac:spMkLst>
            <pc:docMk/>
            <pc:sldMk cId="0" sldId="266"/>
            <ac:spMk id="14" creationId="{71DD8D5A-AA89-A522-C2CE-864AF0F2B53A}"/>
          </ac:spMkLst>
        </pc:spChg>
        <pc:spChg chg="add">
          <ac:chgData name="Celeste Navarrete" userId="awtb8zJfWZh2uBo9PEgNBhLZ9Sl0wbaGFj341KhG5ks=" providerId="None" clId="Web-{87CD9274-1ABC-4177-BCAC-470DF8F54279}" dt="2025-07-30T21:04:28.824" v="76"/>
          <ac:spMkLst>
            <pc:docMk/>
            <pc:sldMk cId="0" sldId="266"/>
            <ac:spMk id="15" creationId="{798364C1-CDAA-90F8-1325-49CE2139B395}"/>
          </ac:spMkLst>
        </pc:spChg>
        <pc:spChg chg="mod">
          <ac:chgData name="Celeste Navarrete" userId="awtb8zJfWZh2uBo9PEgNBhLZ9Sl0wbaGFj341KhG5ks=" providerId="None" clId="Web-{87CD9274-1ABC-4177-BCAC-470DF8F54279}" dt="2025-07-30T21:00:52.619" v="24" actId="20577"/>
          <ac:spMkLst>
            <pc:docMk/>
            <pc:sldMk cId="0" sldId="266"/>
            <ac:spMk id="291" creationId="{00000000-0000-0000-0000-000000000000}"/>
          </ac:spMkLst>
        </pc:spChg>
        <pc:spChg chg="mod">
          <ac:chgData name="Celeste Navarrete" userId="awtb8zJfWZh2uBo9PEgNBhLZ9Sl0wbaGFj341KhG5ks=" providerId="None" clId="Web-{87CD9274-1ABC-4177-BCAC-470DF8F54279}" dt="2025-07-30T21:00:56.807" v="26" actId="20577"/>
          <ac:spMkLst>
            <pc:docMk/>
            <pc:sldMk cId="0" sldId="266"/>
            <ac:spMk id="292" creationId="{00000000-0000-0000-0000-000000000000}"/>
          </ac:spMkLst>
        </pc:spChg>
        <pc:spChg chg="mod">
          <ac:chgData name="Celeste Navarrete" userId="awtb8zJfWZh2uBo9PEgNBhLZ9Sl0wbaGFj341KhG5ks=" providerId="None" clId="Web-{87CD9274-1ABC-4177-BCAC-470DF8F54279}" dt="2025-07-30T21:02:30.995" v="71" actId="20577"/>
          <ac:spMkLst>
            <pc:docMk/>
            <pc:sldMk cId="0" sldId="266"/>
            <ac:spMk id="294" creationId="{00000000-0000-0000-0000-000000000000}"/>
          </ac:spMkLst>
        </pc:spChg>
        <pc:spChg chg="add del">
          <ac:chgData name="Celeste Navarrete" userId="awtb8zJfWZh2uBo9PEgNBhLZ9Sl0wbaGFj341KhG5ks=" providerId="None" clId="Web-{87CD9274-1ABC-4177-BCAC-470DF8F54279}" dt="2025-07-30T21:00:10.618" v="14"/>
          <ac:spMkLst>
            <pc:docMk/>
            <pc:sldMk cId="0" sldId="266"/>
            <ac:spMk id="301" creationId="{00000000-0000-0000-0000-000000000000}"/>
          </ac:spMkLst>
        </pc:spChg>
        <pc:spChg chg="add del">
          <ac:chgData name="Celeste Navarrete" userId="awtb8zJfWZh2uBo9PEgNBhLZ9Sl0wbaGFj341KhG5ks=" providerId="None" clId="Web-{87CD9274-1ABC-4177-BCAC-470DF8F54279}" dt="2025-07-30T21:00:10.618" v="12"/>
          <ac:spMkLst>
            <pc:docMk/>
            <pc:sldMk cId="0" sldId="266"/>
            <ac:spMk id="306" creationId="{00000000-0000-0000-0000-000000000000}"/>
          </ac:spMkLst>
        </pc:spChg>
        <pc:grpChg chg="add del mod">
          <ac:chgData name="Celeste Navarrete" userId="awtb8zJfWZh2uBo9PEgNBhLZ9Sl0wbaGFj341KhG5ks=" providerId="None" clId="Web-{87CD9274-1ABC-4177-BCAC-470DF8F54279}" dt="2025-07-30T21:01:35.557" v="50"/>
          <ac:grpSpMkLst>
            <pc:docMk/>
            <pc:sldMk cId="0" sldId="266"/>
            <ac:grpSpMk id="3" creationId="{751977C6-C215-51DB-55EF-46CA139070F9}"/>
          </ac:grpSpMkLst>
        </pc:grpChg>
        <pc:grpChg chg="add del">
          <ac:chgData name="Celeste Navarrete" userId="awtb8zJfWZh2uBo9PEgNBhLZ9Sl0wbaGFj341KhG5ks=" providerId="None" clId="Web-{87CD9274-1ABC-4177-BCAC-470DF8F54279}" dt="2025-07-30T21:03:49.183" v="74"/>
          <ac:grpSpMkLst>
            <pc:docMk/>
            <pc:sldMk cId="0" sldId="266"/>
            <ac:grpSpMk id="8" creationId="{751977C6-C215-51DB-55EF-46CA139070F9}"/>
          </ac:grpSpMkLst>
        </pc:grpChg>
        <pc:grpChg chg="add del">
          <ac:chgData name="Celeste Navarrete" userId="awtb8zJfWZh2uBo9PEgNBhLZ9Sl0wbaGFj341KhG5ks=" providerId="None" clId="Web-{87CD9274-1ABC-4177-BCAC-470DF8F54279}" dt="2025-07-30T21:04:50.464" v="80"/>
          <ac:grpSpMkLst>
            <pc:docMk/>
            <pc:sldMk cId="0" sldId="266"/>
            <ac:grpSpMk id="13" creationId="{751977C6-C215-51DB-55EF-46CA139070F9}"/>
          </ac:grpSpMkLst>
        </pc:grpChg>
        <pc:grpChg chg="add del">
          <ac:chgData name="Celeste Navarrete" userId="awtb8zJfWZh2uBo9PEgNBhLZ9Sl0wbaGFj341KhG5ks=" providerId="None" clId="Web-{87CD9274-1ABC-4177-BCAC-470DF8F54279}" dt="2025-07-30T21:00:10.618" v="13"/>
          <ac:grpSpMkLst>
            <pc:docMk/>
            <pc:sldMk cId="0" sldId="266"/>
            <ac:grpSpMk id="303" creationId="{00000000-0000-0000-0000-000000000000}"/>
          </ac:grpSpMkLst>
        </pc:grpChg>
        <pc:picChg chg="add">
          <ac:chgData name="Celeste Navarrete" userId="awtb8zJfWZh2uBo9PEgNBhLZ9Sl0wbaGFj341KhG5ks=" providerId="None" clId="Web-{87CD9274-1ABC-4177-BCAC-470DF8F54279}" dt="2025-07-30T21:01:04.228" v="30"/>
          <ac:picMkLst>
            <pc:docMk/>
            <pc:sldMk cId="0" sldId="266"/>
            <ac:picMk id="6" creationId="{A8DCB534-2492-E319-985D-B42AEE069EAE}"/>
          </ac:picMkLst>
        </pc:picChg>
        <pc:picChg chg="add">
          <ac:chgData name="Celeste Navarrete" userId="awtb8zJfWZh2uBo9PEgNBhLZ9Sl0wbaGFj341KhG5ks=" providerId="None" clId="Web-{87CD9274-1ABC-4177-BCAC-470DF8F54279}" dt="2025-07-30T21:02:32.276" v="72"/>
          <ac:picMkLst>
            <pc:docMk/>
            <pc:sldMk cId="0" sldId="266"/>
            <ac:picMk id="11" creationId="{A8DCB534-2492-E319-985D-B42AEE069EAE}"/>
          </ac:picMkLst>
        </pc:picChg>
        <pc:picChg chg="add">
          <ac:chgData name="Celeste Navarrete" userId="awtb8zJfWZh2uBo9PEgNBhLZ9Sl0wbaGFj341KhG5ks=" providerId="None" clId="Web-{87CD9274-1ABC-4177-BCAC-470DF8F54279}" dt="2025-07-30T21:04:28.824" v="76"/>
          <ac:picMkLst>
            <pc:docMk/>
            <pc:sldMk cId="0" sldId="266"/>
            <ac:picMk id="16" creationId="{A8DCB534-2492-E319-985D-B42AEE069EAE}"/>
          </ac:picMkLst>
        </pc:picChg>
      </pc:sldChg>
    </pc:docChg>
  </pc:docChgLst>
  <pc:docChgLst>
    <pc:chgData name="Celeste Navarrete" userId="awtb8zJfWZh2uBo9PEgNBhLZ9Sl0wbaGFj341KhG5ks=" providerId="None" clId="Web-{F7A0071E-7772-4BCA-9332-CA22888D7A56}"/>
    <pc:docChg chg="modSld">
      <pc:chgData name="Celeste Navarrete" userId="awtb8zJfWZh2uBo9PEgNBhLZ9Sl0wbaGFj341KhG5ks=" providerId="None" clId="Web-{F7A0071E-7772-4BCA-9332-CA22888D7A56}" dt="2025-07-30T22:19:29.800" v="22"/>
      <pc:docMkLst>
        <pc:docMk/>
      </pc:docMkLst>
      <pc:sldChg chg="addSp delSp modSp">
        <pc:chgData name="Celeste Navarrete" userId="awtb8zJfWZh2uBo9PEgNBhLZ9Sl0wbaGFj341KhG5ks=" providerId="None" clId="Web-{F7A0071E-7772-4BCA-9332-CA22888D7A56}" dt="2025-07-30T22:19:29.800" v="22"/>
        <pc:sldMkLst>
          <pc:docMk/>
          <pc:sldMk cId="0" sldId="272"/>
        </pc:sldMkLst>
        <pc:picChg chg="add del mod">
          <ac:chgData name="Celeste Navarrete" userId="awtb8zJfWZh2uBo9PEgNBhLZ9Sl0wbaGFj341KhG5ks=" providerId="None" clId="Web-{F7A0071E-7772-4BCA-9332-CA22888D7A56}" dt="2025-07-30T22:15:13.019" v="10"/>
          <ac:picMkLst>
            <pc:docMk/>
            <pc:sldMk cId="0" sldId="272"/>
            <ac:picMk id="2" creationId="{7ECF739C-73D0-0B69-3FB5-1604026B77CB}"/>
          </ac:picMkLst>
        </pc:picChg>
        <pc:picChg chg="add del mod">
          <ac:chgData name="Celeste Navarrete" userId="awtb8zJfWZh2uBo9PEgNBhLZ9Sl0wbaGFj341KhG5ks=" providerId="None" clId="Web-{F7A0071E-7772-4BCA-9332-CA22888D7A56}" dt="2025-07-30T22:16:47.400" v="17"/>
          <ac:picMkLst>
            <pc:docMk/>
            <pc:sldMk cId="0" sldId="272"/>
            <ac:picMk id="3" creationId="{F12EF278-9D0D-4C56-2E29-45E9AB7D1CEE}"/>
          </ac:picMkLst>
        </pc:picChg>
        <pc:picChg chg="add del mod">
          <ac:chgData name="Celeste Navarrete" userId="awtb8zJfWZh2uBo9PEgNBhLZ9Sl0wbaGFj341KhG5ks=" providerId="None" clId="Web-{F7A0071E-7772-4BCA-9332-CA22888D7A56}" dt="2025-07-30T22:16:54.822" v="20"/>
          <ac:picMkLst>
            <pc:docMk/>
            <pc:sldMk cId="0" sldId="272"/>
            <ac:picMk id="4" creationId="{D628DF1B-3090-41A3-ABBA-23BC792F15DD}"/>
          </ac:picMkLst>
        </pc:picChg>
        <pc:picChg chg="add del mod">
          <ac:chgData name="Celeste Navarrete" userId="awtb8zJfWZh2uBo9PEgNBhLZ9Sl0wbaGFj341KhG5ks=" providerId="None" clId="Web-{F7A0071E-7772-4BCA-9332-CA22888D7A56}" dt="2025-07-30T22:19:29.800" v="22"/>
          <ac:picMkLst>
            <pc:docMk/>
            <pc:sldMk cId="0" sldId="272"/>
            <ac:picMk id="480" creationId="{00000000-0000-0000-0000-000000000000}"/>
          </ac:picMkLst>
        </pc:picChg>
      </pc:sldChg>
    </pc:docChg>
  </pc:docChgLst>
  <pc:docChgLst>
    <pc:chgData name="Celeste Navarrete" userId="awtb8zJfWZh2uBo9PEgNBhLZ9Sl0wbaGFj341KhG5ks=" providerId="None" clId="Web-{8A581B74-223A-4432-A61A-E89D3D572A14}"/>
    <pc:docChg chg="modSld">
      <pc:chgData name="Celeste Navarrete" userId="awtb8zJfWZh2uBo9PEgNBhLZ9Sl0wbaGFj341KhG5ks=" providerId="None" clId="Web-{8A581B74-223A-4432-A61A-E89D3D572A14}" dt="2025-07-30T21:46:37.331" v="55"/>
      <pc:docMkLst>
        <pc:docMk/>
      </pc:docMkLst>
      <pc:sldChg chg="addSp delSp modSp addAnim delAnim modAnim">
        <pc:chgData name="Celeste Navarrete" userId="awtb8zJfWZh2uBo9PEgNBhLZ9Sl0wbaGFj341KhG5ks=" providerId="None" clId="Web-{8A581B74-223A-4432-A61A-E89D3D572A14}" dt="2025-07-30T21:46:37.331" v="55"/>
        <pc:sldMkLst>
          <pc:docMk/>
          <pc:sldMk cId="0" sldId="266"/>
        </pc:sldMkLst>
        <pc:spChg chg="add del mod">
          <ac:chgData name="Celeste Navarrete" userId="awtb8zJfWZh2uBo9PEgNBhLZ9Sl0wbaGFj341KhG5ks=" providerId="None" clId="Web-{8A581B74-223A-4432-A61A-E89D3D572A14}" dt="2025-07-30T21:28:45.748" v="15" actId="1076"/>
          <ac:spMkLst>
            <pc:docMk/>
            <pc:sldMk cId="0" sldId="266"/>
            <ac:spMk id="3" creationId="{2BF83BD7-BB70-180F-269F-C9B15A3BE68D}"/>
          </ac:spMkLst>
        </pc:spChg>
        <pc:spChg chg="add del mod">
          <ac:chgData name="Celeste Navarrete" userId="awtb8zJfWZh2uBo9PEgNBhLZ9Sl0wbaGFj341KhG5ks=" providerId="None" clId="Web-{8A581B74-223A-4432-A61A-E89D3D572A14}" dt="2025-07-30T21:28:35.655" v="5"/>
          <ac:spMkLst>
            <pc:docMk/>
            <pc:sldMk cId="0" sldId="266"/>
            <ac:spMk id="4" creationId="{05C8D1BE-A43E-BBC3-7E3D-E7116B299826}"/>
          </ac:spMkLst>
        </pc:spChg>
        <pc:spChg chg="add mod">
          <ac:chgData name="Celeste Navarrete" userId="awtb8zJfWZh2uBo9PEgNBhLZ9Sl0wbaGFj341KhG5ks=" providerId="None" clId="Web-{8A581B74-223A-4432-A61A-E89D3D572A14}" dt="2025-07-30T21:30:51.014" v="35" actId="1076"/>
          <ac:spMkLst>
            <pc:docMk/>
            <pc:sldMk cId="0" sldId="266"/>
            <ac:spMk id="6" creationId="{2EE5C439-2348-30E6-FA91-8C1EF6D4D363}"/>
          </ac:spMkLst>
        </pc:spChg>
        <pc:spChg chg="add mod">
          <ac:chgData name="Celeste Navarrete" userId="awtb8zJfWZh2uBo9PEgNBhLZ9Sl0wbaGFj341KhG5ks=" providerId="None" clId="Web-{8A581B74-223A-4432-A61A-E89D3D572A14}" dt="2025-07-30T21:45:44.330" v="44" actId="1076"/>
          <ac:spMkLst>
            <pc:docMk/>
            <pc:sldMk cId="0" sldId="266"/>
            <ac:spMk id="7" creationId="{4A6CAEB6-BB25-CCA8-B49B-042F6B2E7C18}"/>
          </ac:spMkLst>
        </pc:spChg>
        <pc:picChg chg="add del mod">
          <ac:chgData name="Celeste Navarrete" userId="awtb8zJfWZh2uBo9PEgNBhLZ9Sl0wbaGFj341KhG5ks=" providerId="None" clId="Web-{8A581B74-223A-4432-A61A-E89D3D572A14}" dt="2025-07-30T21:28:35.655" v="6"/>
          <ac:picMkLst>
            <pc:docMk/>
            <pc:sldMk cId="0" sldId="266"/>
            <ac:picMk id="2" creationId="{680647A5-CCD4-B2A6-089D-0ADF441CF7C0}"/>
          </ac:picMkLst>
        </pc:picChg>
        <pc:picChg chg="add mod">
          <ac:chgData name="Celeste Navarrete" userId="awtb8zJfWZh2uBo9PEgNBhLZ9Sl0wbaGFj341KhG5ks=" providerId="None" clId="Web-{8A581B74-223A-4432-A61A-E89D3D572A14}" dt="2025-07-30T21:30:18.546" v="29"/>
          <ac:picMkLst>
            <pc:docMk/>
            <pc:sldMk cId="0" sldId="266"/>
            <ac:picMk id="5" creationId="{EB8973D3-965A-5FD1-53CD-626A5045E877}"/>
          </ac:picMkLst>
        </pc:picChg>
      </pc:sldChg>
    </pc:docChg>
  </pc:docChgLst>
  <pc:docChgLst>
    <pc:chgData name="Celeste Navarrete" userId="awtb8zJfWZh2uBo9PEgNBhLZ9Sl0wbaGFj341KhG5ks=" providerId="None" clId="Web-{A4D347B4-9F5B-45B7-98A0-EF03DE9C9BD5}"/>
    <pc:docChg chg="addSld delSld modSld sldOrd">
      <pc:chgData name="Celeste Navarrete" userId="awtb8zJfWZh2uBo9PEgNBhLZ9Sl0wbaGFj341KhG5ks=" providerId="None" clId="Web-{A4D347B4-9F5B-45B7-98A0-EF03DE9C9BD5}" dt="2025-07-29T16:56:12.441" v="280" actId="1076"/>
      <pc:docMkLst>
        <pc:docMk/>
      </pc:docMkLst>
      <pc:sldChg chg="mod setBg">
        <pc:chgData name="Celeste Navarrete" userId="awtb8zJfWZh2uBo9PEgNBhLZ9Sl0wbaGFj341KhG5ks=" providerId="None" clId="Web-{A4D347B4-9F5B-45B7-98A0-EF03DE9C9BD5}" dt="2025-07-29T15:05:20.768" v="116"/>
        <pc:sldMkLst>
          <pc:docMk/>
          <pc:sldMk cId="0" sldId="258"/>
        </pc:sldMkLst>
      </pc:sldChg>
      <pc:sldChg chg="addSp delSp addAnim delAnim">
        <pc:chgData name="Celeste Navarrete" userId="awtb8zJfWZh2uBo9PEgNBhLZ9Sl0wbaGFj341KhG5ks=" providerId="None" clId="Web-{A4D347B4-9F5B-45B7-98A0-EF03DE9C9BD5}" dt="2025-07-29T14:44:57.301" v="2"/>
        <pc:sldMkLst>
          <pc:docMk/>
          <pc:sldMk cId="0" sldId="272"/>
        </pc:sldMkLst>
        <pc:picChg chg="add del">
          <ac:chgData name="Celeste Navarrete" userId="awtb8zJfWZh2uBo9PEgNBhLZ9Sl0wbaGFj341KhG5ks=" providerId="None" clId="Web-{A4D347B4-9F5B-45B7-98A0-EF03DE9C9BD5}" dt="2025-07-29T14:44:57.301" v="2"/>
          <ac:picMkLst>
            <pc:docMk/>
            <pc:sldMk cId="0" sldId="272"/>
            <ac:picMk id="482" creationId="{00000000-0000-0000-0000-000000000000}"/>
          </ac:picMkLst>
        </pc:picChg>
      </pc:sldChg>
      <pc:sldChg chg="addSp delSp modSp add replId">
        <pc:chgData name="Celeste Navarrete" userId="awtb8zJfWZh2uBo9PEgNBhLZ9Sl0wbaGFj341KhG5ks=" providerId="None" clId="Web-{A4D347B4-9F5B-45B7-98A0-EF03DE9C9BD5}" dt="2025-07-29T16:56:12.441" v="280" actId="1076"/>
        <pc:sldMkLst>
          <pc:docMk/>
          <pc:sldMk cId="3372775685" sldId="281"/>
        </pc:sldMkLst>
        <pc:spChg chg="add del mod">
          <ac:chgData name="Celeste Navarrete" userId="awtb8zJfWZh2uBo9PEgNBhLZ9Sl0wbaGFj341KhG5ks=" providerId="None" clId="Web-{A4D347B4-9F5B-45B7-98A0-EF03DE9C9BD5}" dt="2025-07-29T14:51:20.768" v="36"/>
          <ac:spMkLst>
            <pc:docMk/>
            <pc:sldMk cId="3372775685" sldId="281"/>
            <ac:spMk id="3" creationId="{CB383098-3C53-3D1E-95CF-F2654647A658}"/>
          </ac:spMkLst>
        </pc:spChg>
        <pc:spChg chg="add del">
          <ac:chgData name="Celeste Navarrete" userId="awtb8zJfWZh2uBo9PEgNBhLZ9Sl0wbaGFj341KhG5ks=" providerId="None" clId="Web-{A4D347B4-9F5B-45B7-98A0-EF03DE9C9BD5}" dt="2025-07-29T14:51:12.690" v="33"/>
          <ac:spMkLst>
            <pc:docMk/>
            <pc:sldMk cId="3372775685" sldId="281"/>
            <ac:spMk id="4" creationId="{109F1C82-C8D4-9491-7EDD-7E387770ED02}"/>
          </ac:spMkLst>
        </pc:spChg>
        <pc:spChg chg="add del mod">
          <ac:chgData name="Celeste Navarrete" userId="awtb8zJfWZh2uBo9PEgNBhLZ9Sl0wbaGFj341KhG5ks=" providerId="None" clId="Web-{A4D347B4-9F5B-45B7-98A0-EF03DE9C9BD5}" dt="2025-07-29T15:09:47.574" v="200" actId="1076"/>
          <ac:spMkLst>
            <pc:docMk/>
            <pc:sldMk cId="3372775685" sldId="281"/>
            <ac:spMk id="5" creationId="{64DA8BBC-8566-3498-CAF3-8C0AE052BE74}"/>
          </ac:spMkLst>
        </pc:spChg>
        <pc:spChg chg="add mod">
          <ac:chgData name="Celeste Navarrete" userId="awtb8zJfWZh2uBo9PEgNBhLZ9Sl0wbaGFj341KhG5ks=" providerId="None" clId="Web-{A4D347B4-9F5B-45B7-98A0-EF03DE9C9BD5}" dt="2025-07-29T14:59:43.974" v="102"/>
          <ac:spMkLst>
            <pc:docMk/>
            <pc:sldMk cId="3372775685" sldId="281"/>
            <ac:spMk id="7" creationId="{7FDFA529-131B-4129-12D5-57BB37E3ADD5}"/>
          </ac:spMkLst>
        </pc:spChg>
        <pc:spChg chg="mod">
          <ac:chgData name="Celeste Navarrete" userId="awtb8zJfWZh2uBo9PEgNBhLZ9Sl0wbaGFj341KhG5ks=" providerId="None" clId="Web-{A4D347B4-9F5B-45B7-98A0-EF03DE9C9BD5}" dt="2025-07-29T15:07:19.710" v="141" actId="20577"/>
          <ac:spMkLst>
            <pc:docMk/>
            <pc:sldMk cId="3372775685" sldId="281"/>
            <ac:spMk id="494" creationId="{7BD8D687-26C2-C67F-F7FE-B2AEB48A28AF}"/>
          </ac:spMkLst>
        </pc:spChg>
        <pc:grpChg chg="mod">
          <ac:chgData name="Celeste Navarrete" userId="awtb8zJfWZh2uBo9PEgNBhLZ9Sl0wbaGFj341KhG5ks=" providerId="None" clId="Web-{A4D347B4-9F5B-45B7-98A0-EF03DE9C9BD5}" dt="2025-07-29T15:05:49.472" v="119" actId="14100"/>
          <ac:grpSpMkLst>
            <pc:docMk/>
            <pc:sldMk cId="3372775685" sldId="281"/>
            <ac:grpSpMk id="489" creationId="{1F8B900F-4BC0-1002-E66F-9E40FE08D4B6}"/>
          </ac:grpSpMkLst>
        </pc:grpChg>
        <pc:picChg chg="add del mod">
          <ac:chgData name="Celeste Navarrete" userId="awtb8zJfWZh2uBo9PEgNBhLZ9Sl0wbaGFj341KhG5ks=" providerId="None" clId="Web-{A4D347B4-9F5B-45B7-98A0-EF03DE9C9BD5}" dt="2025-07-29T14:54:38.010" v="60"/>
          <ac:picMkLst>
            <pc:docMk/>
            <pc:sldMk cId="3372775685" sldId="281"/>
            <ac:picMk id="2" creationId="{3DBA18B9-A115-25B3-0569-BE035354DF33}"/>
          </ac:picMkLst>
        </pc:picChg>
        <pc:picChg chg="add mod ord">
          <ac:chgData name="Celeste Navarrete" userId="awtb8zJfWZh2uBo9PEgNBhLZ9Sl0wbaGFj341KhG5ks=" providerId="None" clId="Web-{A4D347B4-9F5B-45B7-98A0-EF03DE9C9BD5}" dt="2025-07-29T15:06:08.801" v="122" actId="1076"/>
          <ac:picMkLst>
            <pc:docMk/>
            <pc:sldMk cId="3372775685" sldId="281"/>
            <ac:picMk id="6" creationId="{84A383C3-A674-9453-F153-E8D37164E512}"/>
          </ac:picMkLst>
        </pc:picChg>
        <pc:cxnChg chg="add mod">
          <ac:chgData name="Celeste Navarrete" userId="awtb8zJfWZh2uBo9PEgNBhLZ9Sl0wbaGFj341KhG5ks=" providerId="None" clId="Web-{A4D347B4-9F5B-45B7-98A0-EF03DE9C9BD5}" dt="2025-07-29T16:55:34.862" v="273" actId="1076"/>
          <ac:cxnSpMkLst>
            <pc:docMk/>
            <pc:sldMk cId="3372775685" sldId="281"/>
            <ac:cxnSpMk id="3" creationId="{8CDF51D7-4C5C-A901-0866-7AEF745084BE}"/>
          </ac:cxnSpMkLst>
        </pc:cxnChg>
        <pc:cxnChg chg="add del mod">
          <ac:chgData name="Celeste Navarrete" userId="awtb8zJfWZh2uBo9PEgNBhLZ9Sl0wbaGFj341KhG5ks=" providerId="None" clId="Web-{A4D347B4-9F5B-45B7-98A0-EF03DE9C9BD5}" dt="2025-07-29T16:56:00.003" v="277"/>
          <ac:cxnSpMkLst>
            <pc:docMk/>
            <pc:sldMk cId="3372775685" sldId="281"/>
            <ac:cxnSpMk id="8" creationId="{D206D618-8364-6E3F-1861-54CD2F1A6F65}"/>
          </ac:cxnSpMkLst>
        </pc:cxnChg>
        <pc:cxnChg chg="add del mod">
          <ac:chgData name="Celeste Navarrete" userId="awtb8zJfWZh2uBo9PEgNBhLZ9Sl0wbaGFj341KhG5ks=" providerId="None" clId="Web-{A4D347B4-9F5B-45B7-98A0-EF03DE9C9BD5}" dt="2025-07-29T16:55:43.159" v="274"/>
          <ac:cxnSpMkLst>
            <pc:docMk/>
            <pc:sldMk cId="3372775685" sldId="281"/>
            <ac:cxnSpMk id="9" creationId="{831DEFE6-7507-3E44-4805-9920E39B38E4}"/>
          </ac:cxnSpMkLst>
        </pc:cxnChg>
        <pc:cxnChg chg="add mod">
          <ac:chgData name="Celeste Navarrete" userId="awtb8zJfWZh2uBo9PEgNBhLZ9Sl0wbaGFj341KhG5ks=" providerId="None" clId="Web-{A4D347B4-9F5B-45B7-98A0-EF03DE9C9BD5}" dt="2025-07-29T16:56:12.441" v="280" actId="1076"/>
          <ac:cxnSpMkLst>
            <pc:docMk/>
            <pc:sldMk cId="3372775685" sldId="281"/>
            <ac:cxnSpMk id="10" creationId="{E41E2B9E-8BCA-253D-4E5C-97925A4EAACD}"/>
          </ac:cxnSpMkLst>
        </pc:cxnChg>
      </pc:sldChg>
      <pc:sldChg chg="addSp delSp modSp add replId">
        <pc:chgData name="Celeste Navarrete" userId="awtb8zJfWZh2uBo9PEgNBhLZ9Sl0wbaGFj341KhG5ks=" providerId="None" clId="Web-{A4D347B4-9F5B-45B7-98A0-EF03DE9C9BD5}" dt="2025-07-29T16:46:48.498" v="270" actId="1076"/>
        <pc:sldMkLst>
          <pc:docMk/>
          <pc:sldMk cId="1451708480" sldId="282"/>
        </pc:sldMkLst>
        <pc:spChg chg="add del">
          <ac:chgData name="Celeste Navarrete" userId="awtb8zJfWZh2uBo9PEgNBhLZ9Sl0wbaGFj341KhG5ks=" providerId="None" clId="Web-{A4D347B4-9F5B-45B7-98A0-EF03DE9C9BD5}" dt="2025-07-29T16:43:50.819" v="244"/>
          <ac:spMkLst>
            <pc:docMk/>
            <pc:sldMk cId="1451708480" sldId="282"/>
            <ac:spMk id="9" creationId="{29367969-F45F-A835-32A1-0A80D448378E}"/>
          </ac:spMkLst>
        </pc:spChg>
        <pc:spChg chg="add mod">
          <ac:chgData name="Celeste Navarrete" userId="awtb8zJfWZh2uBo9PEgNBhLZ9Sl0wbaGFj341KhG5ks=" providerId="None" clId="Web-{A4D347B4-9F5B-45B7-98A0-EF03DE9C9BD5}" dt="2025-07-29T16:46:09.574" v="262" actId="1076"/>
          <ac:spMkLst>
            <pc:docMk/>
            <pc:sldMk cId="1451708480" sldId="282"/>
            <ac:spMk id="13" creationId="{7D5395F7-6F84-57AB-FAB3-7D9EF9DDA31A}"/>
          </ac:spMkLst>
        </pc:spChg>
        <pc:spChg chg="add mod">
          <ac:chgData name="Celeste Navarrete" userId="awtb8zJfWZh2uBo9PEgNBhLZ9Sl0wbaGFj341KhG5ks=" providerId="None" clId="Web-{A4D347B4-9F5B-45B7-98A0-EF03DE9C9BD5}" dt="2025-07-29T16:46:03.715" v="261" actId="1076"/>
          <ac:spMkLst>
            <pc:docMk/>
            <pc:sldMk cId="1451708480" sldId="282"/>
            <ac:spMk id="15" creationId="{8E472F86-05CB-2AFE-6A84-EB03786E4E58}"/>
          </ac:spMkLst>
        </pc:spChg>
        <pc:spChg chg="add del mod">
          <ac:chgData name="Celeste Navarrete" userId="awtb8zJfWZh2uBo9PEgNBhLZ9Sl0wbaGFj341KhG5ks=" providerId="None" clId="Web-{A4D347B4-9F5B-45B7-98A0-EF03DE9C9BD5}" dt="2025-07-29T15:13:08.254" v="226" actId="14100"/>
          <ac:spMkLst>
            <pc:docMk/>
            <pc:sldMk cId="1451708480" sldId="282"/>
            <ac:spMk id="516" creationId="{05FD4969-2B3D-3C3F-ED57-1079820674BF}"/>
          </ac:spMkLst>
        </pc:spChg>
        <pc:grpChg chg="add del">
          <ac:chgData name="Celeste Navarrete" userId="awtb8zJfWZh2uBo9PEgNBhLZ9Sl0wbaGFj341KhG5ks=" providerId="None" clId="Web-{A4D347B4-9F5B-45B7-98A0-EF03DE9C9BD5}" dt="2025-07-29T16:43:51.788" v="245"/>
          <ac:grpSpMkLst>
            <pc:docMk/>
            <pc:sldMk cId="1451708480" sldId="282"/>
            <ac:grpSpMk id="7" creationId="{E18AC884-7A4C-595C-5A69-7AAE4AD45F89}"/>
          </ac:grpSpMkLst>
        </pc:grpChg>
        <pc:grpChg chg="mod ord">
          <ac:chgData name="Celeste Navarrete" userId="awtb8zJfWZh2uBo9PEgNBhLZ9Sl0wbaGFj341KhG5ks=" providerId="None" clId="Web-{A4D347B4-9F5B-45B7-98A0-EF03DE9C9BD5}" dt="2025-07-29T16:45:49.761" v="260"/>
          <ac:grpSpMkLst>
            <pc:docMk/>
            <pc:sldMk cId="1451708480" sldId="282"/>
            <ac:grpSpMk id="512" creationId="{74732E20-1C97-EE19-BF56-C49ADE577AB2}"/>
          </ac:grpSpMkLst>
        </pc:grpChg>
        <pc:picChg chg="add del mod">
          <ac:chgData name="Celeste Navarrete" userId="awtb8zJfWZh2uBo9PEgNBhLZ9Sl0wbaGFj341KhG5ks=" providerId="None" clId="Web-{A4D347B4-9F5B-45B7-98A0-EF03DE9C9BD5}" dt="2025-07-29T16:45:07.697" v="249"/>
          <ac:picMkLst>
            <pc:docMk/>
            <pc:sldMk cId="1451708480" sldId="282"/>
            <ac:picMk id="11" creationId="{EA7D3C22-44DE-3D17-2E26-D04D62F7C66E}"/>
          </ac:picMkLst>
        </pc:picChg>
        <pc:picChg chg="add mod ord">
          <ac:chgData name="Celeste Navarrete" userId="awtb8zJfWZh2uBo9PEgNBhLZ9Sl0wbaGFj341KhG5ks=" providerId="None" clId="Web-{A4D347B4-9F5B-45B7-98A0-EF03DE9C9BD5}" dt="2025-07-29T16:45:49.464" v="259"/>
          <ac:picMkLst>
            <pc:docMk/>
            <pc:sldMk cId="1451708480" sldId="282"/>
            <ac:picMk id="20" creationId="{E445F6DB-3805-5C3F-D517-DB1A62F9A138}"/>
          </ac:picMkLst>
        </pc:picChg>
        <pc:cxnChg chg="add mod">
          <ac:chgData name="Celeste Navarrete" userId="awtb8zJfWZh2uBo9PEgNBhLZ9Sl0wbaGFj341KhG5ks=" providerId="None" clId="Web-{A4D347B4-9F5B-45B7-98A0-EF03DE9C9BD5}" dt="2025-07-29T16:46:48.498" v="270" actId="1076"/>
          <ac:cxnSpMkLst>
            <pc:docMk/>
            <pc:sldMk cId="1451708480" sldId="282"/>
            <ac:cxnSpMk id="17" creationId="{7B8F8B02-3B76-E37D-1C88-7792854BD9C6}"/>
          </ac:cxnSpMkLst>
        </pc:cxnChg>
        <pc:cxnChg chg="add mod">
          <ac:chgData name="Celeste Navarrete" userId="awtb8zJfWZh2uBo9PEgNBhLZ9Sl0wbaGFj341KhG5ks=" providerId="None" clId="Web-{A4D347B4-9F5B-45B7-98A0-EF03DE9C9BD5}" dt="2025-07-29T16:46:44.482" v="269" actId="1076"/>
          <ac:cxnSpMkLst>
            <pc:docMk/>
            <pc:sldMk cId="1451708480" sldId="282"/>
            <ac:cxnSpMk id="19" creationId="{BB03DFE2-9F28-7CEE-BE55-CB3C79C208FA}"/>
          </ac:cxnSpMkLst>
        </pc:cxnChg>
      </pc:sldChg>
      <pc:sldChg chg="add del replId">
        <pc:chgData name="Celeste Navarrete" userId="awtb8zJfWZh2uBo9PEgNBhLZ9Sl0wbaGFj341KhG5ks=" providerId="None" clId="Web-{A4D347B4-9F5B-45B7-98A0-EF03DE9C9BD5}" dt="2025-07-29T16:34:47.204" v="233"/>
        <pc:sldMkLst>
          <pc:docMk/>
          <pc:sldMk cId="1447282459" sldId="283"/>
        </pc:sldMkLst>
      </pc:sldChg>
      <pc:sldChg chg="add del replId">
        <pc:chgData name="Celeste Navarrete" userId="awtb8zJfWZh2uBo9PEgNBhLZ9Sl0wbaGFj341KhG5ks=" providerId="None" clId="Web-{A4D347B4-9F5B-45B7-98A0-EF03DE9C9BD5}" dt="2025-07-29T15:12:56.847" v="223"/>
        <pc:sldMkLst>
          <pc:docMk/>
          <pc:sldMk cId="817337555" sldId="284"/>
        </pc:sldMkLst>
      </pc:sldChg>
      <pc:sldChg chg="add del ord replId">
        <pc:chgData name="Celeste Navarrete" userId="awtb8zJfWZh2uBo9PEgNBhLZ9Sl0wbaGFj341KhG5ks=" providerId="None" clId="Web-{A4D347B4-9F5B-45B7-98A0-EF03DE9C9BD5}" dt="2025-07-29T16:35:02.533" v="234"/>
        <pc:sldMkLst>
          <pc:docMk/>
          <pc:sldMk cId="3680996578" sldId="284"/>
        </pc:sldMkLst>
      </pc:sldChg>
    </pc:docChg>
  </pc:docChgLst>
  <pc:docChgLst>
    <pc:chgData name="Celeste Navarrete" userId="awtb8zJfWZh2uBo9PEgNBhLZ9Sl0wbaGFj341KhG5ks=" providerId="None" clId="Web-{884E085B-4CA4-408A-AA9B-4A7E1FB9C1D6}"/>
    <pc:docChg chg="modSld">
      <pc:chgData name="Celeste Navarrete" userId="awtb8zJfWZh2uBo9PEgNBhLZ9Sl0wbaGFj341KhG5ks=" providerId="None" clId="Web-{884E085B-4CA4-408A-AA9B-4A7E1FB9C1D6}" dt="2025-07-22T14:35:21.869" v="11"/>
      <pc:docMkLst>
        <pc:docMk/>
      </pc:docMkLst>
      <pc:sldChg chg="addSp delSp modSp addAnim delAnim">
        <pc:chgData name="Celeste Navarrete" userId="awtb8zJfWZh2uBo9PEgNBhLZ9Sl0wbaGFj341KhG5ks=" providerId="None" clId="Web-{884E085B-4CA4-408A-AA9B-4A7E1FB9C1D6}" dt="2025-07-22T14:35:21.869" v="11"/>
        <pc:sldMkLst>
          <pc:docMk/>
          <pc:sldMk cId="0" sldId="266"/>
        </pc:sldMkLst>
      </pc:sldChg>
    </pc:docChg>
  </pc:docChgLst>
  <pc:docChgLst>
    <pc:chgData name="Celeste Navarrete" userId="awtb8zJfWZh2uBo9PEgNBhLZ9Sl0wbaGFj341KhG5ks=" providerId="None" clId="Web-{326D9DDC-B1AA-42D7-AB3B-ED606E2ADEF6}"/>
    <pc:docChg chg="modSld">
      <pc:chgData name="Celeste Navarrete" userId="awtb8zJfWZh2uBo9PEgNBhLZ9Sl0wbaGFj341KhG5ks=" providerId="None" clId="Web-{326D9DDC-B1AA-42D7-AB3B-ED606E2ADEF6}" dt="2025-07-30T22:34:22.965" v="95" actId="14100"/>
      <pc:docMkLst>
        <pc:docMk/>
      </pc:docMkLst>
      <pc:sldChg chg="addSp delSp modSp">
        <pc:chgData name="Celeste Navarrete" userId="awtb8zJfWZh2uBo9PEgNBhLZ9Sl0wbaGFj341KhG5ks=" providerId="None" clId="Web-{326D9DDC-B1AA-42D7-AB3B-ED606E2ADEF6}" dt="2025-07-30T22:24:40.171" v="12" actId="14100"/>
        <pc:sldMkLst>
          <pc:docMk/>
          <pc:sldMk cId="0" sldId="272"/>
        </pc:sldMkLst>
        <pc:picChg chg="add mod">
          <ac:chgData name="Celeste Navarrete" userId="awtb8zJfWZh2uBo9PEgNBhLZ9Sl0wbaGFj341KhG5ks=" providerId="None" clId="Web-{326D9DDC-B1AA-42D7-AB3B-ED606E2ADEF6}" dt="2025-07-30T22:24:40.171" v="12" actId="14100"/>
          <ac:picMkLst>
            <pc:docMk/>
            <pc:sldMk cId="0" sldId="272"/>
            <ac:picMk id="2" creationId="{F9F86C23-80F2-E0E3-903E-C05E60636D43}"/>
          </ac:picMkLst>
        </pc:picChg>
        <pc:picChg chg="del">
          <ac:chgData name="Celeste Navarrete" userId="awtb8zJfWZh2uBo9PEgNBhLZ9Sl0wbaGFj341KhG5ks=" providerId="None" clId="Web-{326D9DDC-B1AA-42D7-AB3B-ED606E2ADEF6}" dt="2025-07-30T22:24:12.967" v="8"/>
          <ac:picMkLst>
            <pc:docMk/>
            <pc:sldMk cId="0" sldId="272"/>
            <ac:picMk id="480" creationId="{00000000-0000-0000-0000-000000000000}"/>
          </ac:picMkLst>
        </pc:picChg>
      </pc:sldChg>
      <pc:sldChg chg="addSp delSp modSp">
        <pc:chgData name="Celeste Navarrete" userId="awtb8zJfWZh2uBo9PEgNBhLZ9Sl0wbaGFj341KhG5ks=" providerId="None" clId="Web-{326D9DDC-B1AA-42D7-AB3B-ED606E2ADEF6}" dt="2025-07-30T22:34:22.965" v="95" actId="14100"/>
        <pc:sldMkLst>
          <pc:docMk/>
          <pc:sldMk cId="3372775685" sldId="281"/>
        </pc:sldMkLst>
        <pc:spChg chg="add mod">
          <ac:chgData name="Celeste Navarrete" userId="awtb8zJfWZh2uBo9PEgNBhLZ9Sl0wbaGFj341KhG5ks=" providerId="None" clId="Web-{326D9DDC-B1AA-42D7-AB3B-ED606E2ADEF6}" dt="2025-07-30T22:34:20.012" v="91" actId="1076"/>
          <ac:spMkLst>
            <pc:docMk/>
            <pc:sldMk cId="3372775685" sldId="281"/>
            <ac:spMk id="4" creationId="{E2066142-9B4C-B62F-1EC5-9483959965E6}"/>
          </ac:spMkLst>
        </pc:spChg>
        <pc:spChg chg="del mod">
          <ac:chgData name="Celeste Navarrete" userId="awtb8zJfWZh2uBo9PEgNBhLZ9Sl0wbaGFj341KhG5ks=" providerId="None" clId="Web-{326D9DDC-B1AA-42D7-AB3B-ED606E2ADEF6}" dt="2025-07-30T22:34:05.668" v="84"/>
          <ac:spMkLst>
            <pc:docMk/>
            <pc:sldMk cId="3372775685" sldId="281"/>
            <ac:spMk id="5" creationId="{64DA8BBC-8566-3498-CAF3-8C0AE052BE74}"/>
          </ac:spMkLst>
        </pc:spChg>
        <pc:cxnChg chg="del">
          <ac:chgData name="Celeste Navarrete" userId="awtb8zJfWZh2uBo9PEgNBhLZ9Sl0wbaGFj341KhG5ks=" providerId="None" clId="Web-{326D9DDC-B1AA-42D7-AB3B-ED606E2ADEF6}" dt="2025-07-30T22:34:11.183" v="86"/>
          <ac:cxnSpMkLst>
            <pc:docMk/>
            <pc:sldMk cId="3372775685" sldId="281"/>
            <ac:cxnSpMk id="3" creationId="{8CDF51D7-4C5C-A901-0866-7AEF745084BE}"/>
          </ac:cxnSpMkLst>
        </pc:cxnChg>
        <pc:cxnChg chg="add mod">
          <ac:chgData name="Celeste Navarrete" userId="awtb8zJfWZh2uBo9PEgNBhLZ9Sl0wbaGFj341KhG5ks=" providerId="None" clId="Web-{326D9DDC-B1AA-42D7-AB3B-ED606E2ADEF6}" dt="2025-07-30T22:34:20.012" v="92" actId="1076"/>
          <ac:cxnSpMkLst>
            <pc:docMk/>
            <pc:sldMk cId="3372775685" sldId="281"/>
            <ac:cxnSpMk id="9" creationId="{59392AC3-08F2-6B17-9545-FF50F8CB3B90}"/>
          </ac:cxnSpMkLst>
        </pc:cxnChg>
        <pc:cxnChg chg="del">
          <ac:chgData name="Celeste Navarrete" userId="awtb8zJfWZh2uBo9PEgNBhLZ9Sl0wbaGFj341KhG5ks=" providerId="None" clId="Web-{326D9DDC-B1AA-42D7-AB3B-ED606E2ADEF6}" dt="2025-07-30T22:34:08.621" v="85"/>
          <ac:cxnSpMkLst>
            <pc:docMk/>
            <pc:sldMk cId="3372775685" sldId="281"/>
            <ac:cxnSpMk id="10" creationId="{E41E2B9E-8BCA-253D-4E5C-97925A4EAACD}"/>
          </ac:cxnSpMkLst>
        </pc:cxnChg>
        <pc:cxnChg chg="add mod">
          <ac:chgData name="Celeste Navarrete" userId="awtb8zJfWZh2uBo9PEgNBhLZ9Sl0wbaGFj341KhG5ks=" providerId="None" clId="Web-{326D9DDC-B1AA-42D7-AB3B-ED606E2ADEF6}" dt="2025-07-30T22:34:20.029" v="93" actId="1076"/>
          <ac:cxnSpMkLst>
            <pc:docMk/>
            <pc:sldMk cId="3372775685" sldId="281"/>
            <ac:cxnSpMk id="12" creationId="{D0078E67-32F1-C570-D228-080E4BC44CB0}"/>
          </ac:cxnSpMkLst>
        </pc:cxnChg>
        <pc:cxnChg chg="add mod">
          <ac:chgData name="Celeste Navarrete" userId="awtb8zJfWZh2uBo9PEgNBhLZ9Sl0wbaGFj341KhG5ks=" providerId="None" clId="Web-{326D9DDC-B1AA-42D7-AB3B-ED606E2ADEF6}" dt="2025-07-30T22:34:22.965" v="95" actId="14100"/>
          <ac:cxnSpMkLst>
            <pc:docMk/>
            <pc:sldMk cId="3372775685" sldId="281"/>
            <ac:cxnSpMk id="14" creationId="{0A9554E9-FA6D-0A1D-5E17-A50C947CE7E4}"/>
          </ac:cxnSpMkLst>
        </pc:cxnChg>
      </pc:sldChg>
      <pc:sldChg chg="addSp delSp modSp">
        <pc:chgData name="Celeste Navarrete" userId="awtb8zJfWZh2uBo9PEgNBhLZ9Sl0wbaGFj341KhG5ks=" providerId="None" clId="Web-{326D9DDC-B1AA-42D7-AB3B-ED606E2ADEF6}" dt="2025-07-30T22:33:51.871" v="83" actId="1076"/>
        <pc:sldMkLst>
          <pc:docMk/>
          <pc:sldMk cId="1451708480" sldId="282"/>
        </pc:sldMkLst>
        <pc:spChg chg="mod">
          <ac:chgData name="Celeste Navarrete" userId="awtb8zJfWZh2uBo9PEgNBhLZ9Sl0wbaGFj341KhG5ks=" providerId="None" clId="Web-{326D9DDC-B1AA-42D7-AB3B-ED606E2ADEF6}" dt="2025-07-30T22:33:49.980" v="81" actId="20577"/>
          <ac:spMkLst>
            <pc:docMk/>
            <pc:sldMk cId="1451708480" sldId="282"/>
            <ac:spMk id="13" creationId="{7D5395F7-6F84-57AB-FAB3-7D9EF9DDA31A}"/>
          </ac:spMkLst>
        </pc:spChg>
        <pc:cxnChg chg="add del">
          <ac:chgData name="Celeste Navarrete" userId="awtb8zJfWZh2uBo9PEgNBhLZ9Sl0wbaGFj341KhG5ks=" providerId="None" clId="Web-{326D9DDC-B1AA-42D7-AB3B-ED606E2ADEF6}" dt="2025-07-30T22:31:57.650" v="53"/>
          <ac:cxnSpMkLst>
            <pc:docMk/>
            <pc:sldMk cId="1451708480" sldId="282"/>
            <ac:cxnSpMk id="2" creationId="{F9C12A92-C89B-376E-4973-CD9EEA0250B9}"/>
          </ac:cxnSpMkLst>
        </pc:cxnChg>
        <pc:cxnChg chg="add mod">
          <ac:chgData name="Celeste Navarrete" userId="awtb8zJfWZh2uBo9PEgNBhLZ9Sl0wbaGFj341KhG5ks=" providerId="None" clId="Web-{326D9DDC-B1AA-42D7-AB3B-ED606E2ADEF6}" dt="2025-07-30T22:33:03.714" v="61"/>
          <ac:cxnSpMkLst>
            <pc:docMk/>
            <pc:sldMk cId="1451708480" sldId="282"/>
            <ac:cxnSpMk id="3" creationId="{8B576426-C0FE-1176-D04F-C76018B1C74A}"/>
          </ac:cxnSpMkLst>
        </pc:cxnChg>
        <pc:cxnChg chg="mod">
          <ac:chgData name="Celeste Navarrete" userId="awtb8zJfWZh2uBo9PEgNBhLZ9Sl0wbaGFj341KhG5ks=" providerId="None" clId="Web-{326D9DDC-B1AA-42D7-AB3B-ED606E2ADEF6}" dt="2025-07-30T22:33:51.871" v="83" actId="1076"/>
          <ac:cxnSpMkLst>
            <pc:docMk/>
            <pc:sldMk cId="1451708480" sldId="282"/>
            <ac:cxnSpMk id="17" creationId="{7B8F8B02-3B76-E37D-1C88-7792854BD9C6}"/>
          </ac:cxnSpMkLst>
        </pc:cxnChg>
        <pc:cxnChg chg="mod">
          <ac:chgData name="Celeste Navarrete" userId="awtb8zJfWZh2uBo9PEgNBhLZ9Sl0wbaGFj341KhG5ks=" providerId="None" clId="Web-{326D9DDC-B1AA-42D7-AB3B-ED606E2ADEF6}" dt="2025-07-30T22:33:47.621" v="76" actId="1076"/>
          <ac:cxnSpMkLst>
            <pc:docMk/>
            <pc:sldMk cId="1451708480" sldId="282"/>
            <ac:cxnSpMk id="19" creationId="{BB03DFE2-9F28-7CEE-BE55-CB3C79C208FA}"/>
          </ac:cxnSpMkLst>
        </pc:cxnChg>
      </pc:sldChg>
    </pc:docChg>
  </pc:docChgLst>
  <pc:docChgLst>
    <pc:chgData name="Celeste Navarrete" userId="awtb8zJfWZh2uBo9PEgNBhLZ9Sl0wbaGFj341KhG5ks=" providerId="None" clId="Web-{B8186AAD-D3B8-46DE-B21D-A2D3A3294777}"/>
    <pc:docChg chg="modSld">
      <pc:chgData name="Celeste Navarrete" userId="awtb8zJfWZh2uBo9PEgNBhLZ9Sl0wbaGFj341KhG5ks=" providerId="None" clId="Web-{B8186AAD-D3B8-46DE-B21D-A2D3A3294777}" dt="2025-07-30T21:18:30.284" v="25" actId="1076"/>
      <pc:docMkLst>
        <pc:docMk/>
      </pc:docMkLst>
      <pc:sldChg chg="addSp delSp modSp">
        <pc:chgData name="Celeste Navarrete" userId="awtb8zJfWZh2uBo9PEgNBhLZ9Sl0wbaGFj341KhG5ks=" providerId="None" clId="Web-{B8186AAD-D3B8-46DE-B21D-A2D3A3294777}" dt="2025-07-30T21:18:30.284" v="25" actId="1076"/>
        <pc:sldMkLst>
          <pc:docMk/>
          <pc:sldMk cId="0" sldId="266"/>
        </pc:sldMkLst>
        <pc:spChg chg="add mod">
          <ac:chgData name="Celeste Navarrete" userId="awtb8zJfWZh2uBo9PEgNBhLZ9Sl0wbaGFj341KhG5ks=" providerId="None" clId="Web-{B8186AAD-D3B8-46DE-B21D-A2D3A3294777}" dt="2025-07-30T21:18:30.284" v="25" actId="1076"/>
          <ac:spMkLst>
            <pc:docMk/>
            <pc:sldMk cId="0" sldId="266"/>
            <ac:spMk id="3" creationId="{2BF83BD7-BB70-180F-269F-C9B15A3BE68D}"/>
          </ac:spMkLst>
        </pc:spChg>
        <pc:picChg chg="add del mod modCrop">
          <ac:chgData name="Celeste Navarrete" userId="awtb8zJfWZh2uBo9PEgNBhLZ9Sl0wbaGFj341KhG5ks=" providerId="None" clId="Web-{B8186AAD-D3B8-46DE-B21D-A2D3A3294777}" dt="2025-07-30T21:11:38.139" v="23"/>
          <ac:picMkLst>
            <pc:docMk/>
            <pc:sldMk cId="0" sldId="266"/>
            <ac:picMk id="2" creationId="{3BE4768A-7358-9001-DBB1-F7F23550C8F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5433c6f73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5433c6f73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49c01d83a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349c01d83a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ec9e01b139_2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2ec9e01b139_2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4acc0f3b4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4acc0f3b4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4e2d98160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4e2d98160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4acc0f3b4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4acc0f3b4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34acc0f3b43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34acc0f3b43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5433c6f73e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35433c6f73e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5433c6f73e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35433c6f73e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a:extLst>
            <a:ext uri="{FF2B5EF4-FFF2-40B4-BE49-F238E27FC236}">
              <a16:creationId xmlns:a16="http://schemas.microsoft.com/office/drawing/2014/main" id="{36D82F61-7C22-0DA9-59DD-B9E17630B16A}"/>
            </a:ext>
          </a:extLst>
        </p:cNvPr>
        <p:cNvGrpSpPr/>
        <p:nvPr/>
      </p:nvGrpSpPr>
      <p:grpSpPr>
        <a:xfrm>
          <a:off x="0" y="0"/>
          <a:ext cx="0" cy="0"/>
          <a:chOff x="0" y="0"/>
          <a:chExt cx="0" cy="0"/>
        </a:xfrm>
      </p:grpSpPr>
      <p:sp>
        <p:nvSpPr>
          <p:cNvPr id="484" name="Google Shape;484;g35433c6f73e_0_60:notes">
            <a:extLst>
              <a:ext uri="{FF2B5EF4-FFF2-40B4-BE49-F238E27FC236}">
                <a16:creationId xmlns:a16="http://schemas.microsoft.com/office/drawing/2014/main" id="{042A4858-6BA0-3B42-BEEB-CB168DE690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35433c6f73e_0_60:notes">
            <a:extLst>
              <a:ext uri="{FF2B5EF4-FFF2-40B4-BE49-F238E27FC236}">
                <a16:creationId xmlns:a16="http://schemas.microsoft.com/office/drawing/2014/main" id="{AAF884BC-72A9-E716-895F-49AC8C41E47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1298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49c01d83a9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49c01d83a9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3564dd1370b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3564dd1370b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583fa605e2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3583fa605e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a:extLst>
            <a:ext uri="{FF2B5EF4-FFF2-40B4-BE49-F238E27FC236}">
              <a16:creationId xmlns:a16="http://schemas.microsoft.com/office/drawing/2014/main" id="{B48E88B6-8B2A-9FC8-D273-9356DF024D7E}"/>
            </a:ext>
          </a:extLst>
        </p:cNvPr>
        <p:cNvGrpSpPr/>
        <p:nvPr/>
      </p:nvGrpSpPr>
      <p:grpSpPr>
        <a:xfrm>
          <a:off x="0" y="0"/>
          <a:ext cx="0" cy="0"/>
          <a:chOff x="0" y="0"/>
          <a:chExt cx="0" cy="0"/>
        </a:xfrm>
      </p:grpSpPr>
      <p:sp>
        <p:nvSpPr>
          <p:cNvPr id="507" name="Google Shape;507;g3583fa605e2_0_1:notes">
            <a:extLst>
              <a:ext uri="{FF2B5EF4-FFF2-40B4-BE49-F238E27FC236}">
                <a16:creationId xmlns:a16="http://schemas.microsoft.com/office/drawing/2014/main" id="{CD824C08-DC8C-C5C1-A46C-55493A12AE9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3583fa605e2_0_1:notes">
            <a:extLst>
              <a:ext uri="{FF2B5EF4-FFF2-40B4-BE49-F238E27FC236}">
                <a16:creationId xmlns:a16="http://schemas.microsoft.com/office/drawing/2014/main" id="{633415C3-F771-D003-8FA5-16F2CA9A0A7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677851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278563db792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78563db79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583fa605e2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3583fa605e2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2ec9e01b139_2_1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 name="Google Shape;552;g2ec9e01b139_2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2ec9e01b139_2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2ec9e01b139_2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35ad75d2ab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g35ad75d2ab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49c01d83a9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49c01d83a9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49c01d83a9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49c01d83a9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49c01d83a9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49c01d83a9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ec9a435708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ec9a435708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Most communities in the U.S. get their drinking water from surface water and groundwater. There is a 3rd less popular option; recycled water. Since it can take a relatively long time to set up small recycled water schemes, due to extensive planning and approval processes, it isn't worth mentioning. Anyways, surface water sources includes lakes, reservoirs, and rivers. Where groundwater is located below the ground and accumulates as runoff flows through soil and rock.</a:t>
            </a: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64dd1370b_0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64dd1370b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dirty="0"/>
              <a:t>Coagulation: The first step in removing solids from the water. In this process, water is treated with positively charged chemicals to neutralize the negative charge of solids in the water.</a:t>
            </a:r>
            <a:endParaRPr/>
          </a:p>
          <a:p>
            <a:pPr marL="457200" lvl="0" indent="-298450" algn="l" rtl="0">
              <a:spcBef>
                <a:spcPts val="0"/>
              </a:spcBef>
              <a:spcAft>
                <a:spcPts val="0"/>
              </a:spcAft>
              <a:buSzPts val="1100"/>
              <a:buChar char="●"/>
            </a:pPr>
            <a:r>
              <a:rPr lang="en" dirty="0"/>
              <a:t>Flocculation: The second step in removing solids from the water. In this process, a chemical (called a flocculant) is added to encourages solids in the water to stick together.</a:t>
            </a:r>
            <a:endParaRPr/>
          </a:p>
          <a:p>
            <a:pPr marL="457200" lvl="0" indent="-298450" algn="l" rtl="0">
              <a:spcBef>
                <a:spcPts val="0"/>
              </a:spcBef>
              <a:spcAft>
                <a:spcPts val="0"/>
              </a:spcAft>
              <a:buSzPts val="1100"/>
              <a:buChar char="●"/>
            </a:pPr>
            <a:r>
              <a:rPr lang="en" dirty="0"/>
              <a:t>Sedimentation: The third step in removing solids from the water. In this process, the groups of solids that stuck together during flocculation (called a floc) settle at the bottom, leaving the cleaner water at the top.</a:t>
            </a:r>
            <a:endParaRPr/>
          </a:p>
          <a:p>
            <a:pPr marL="457200" lvl="0" indent="-298450" algn="l" rtl="0">
              <a:spcBef>
                <a:spcPts val="0"/>
              </a:spcBef>
              <a:spcAft>
                <a:spcPts val="0"/>
              </a:spcAft>
              <a:buSzPts val="1100"/>
              <a:buChar char="●"/>
            </a:pPr>
            <a:r>
              <a:rPr lang="en" dirty="0"/>
              <a:t>Filtration: The fourth, and final step in removing solids from the water. In this process, the cleaner water resulting from sedimentation passes through filters with different size holes and materials to catch whatever solids are left.</a:t>
            </a:r>
            <a:endParaRPr/>
          </a:p>
          <a:p>
            <a:pPr marL="457200" lvl="0" indent="-298450" algn="l" rtl="0">
              <a:spcBef>
                <a:spcPts val="0"/>
              </a:spcBef>
              <a:spcAft>
                <a:spcPts val="0"/>
              </a:spcAft>
              <a:buSzPts val="1100"/>
              <a:buChar char="●"/>
            </a:pPr>
            <a:r>
              <a:rPr lang="en" dirty="0"/>
              <a:t>Disinfection: After solids are removed, chemical disinfectants are added to the water to kill any remaining parasites, bacteria, or viruses. This helps keep the water safe as it travels from the water treatment plant to your tap.</a:t>
            </a:r>
            <a:endParaRPr dirty="0"/>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58278af21e_0_3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58278af21e_0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dirty="0"/>
              <a:t>Coagulation: The first step in removing solids from the water. In this process, water is treated with positively charged chemicals to neutralize the negative charge of solids in the water.</a:t>
            </a:r>
            <a:endParaRPr/>
          </a:p>
          <a:p>
            <a:pPr marL="457200" lvl="0" indent="-298450" algn="l" rtl="0">
              <a:spcBef>
                <a:spcPts val="0"/>
              </a:spcBef>
              <a:spcAft>
                <a:spcPts val="0"/>
              </a:spcAft>
              <a:buSzPts val="1100"/>
              <a:buChar char="●"/>
            </a:pPr>
            <a:r>
              <a:rPr lang="en" dirty="0"/>
              <a:t>Flocculation: The second step in removing solids from the water. In this process, a chemical (called a flocculant) is added to encourages solids in the water to stick together.</a:t>
            </a:r>
            <a:endParaRPr/>
          </a:p>
          <a:p>
            <a:pPr marL="457200" lvl="0" indent="-298450" algn="l" rtl="0">
              <a:spcBef>
                <a:spcPts val="0"/>
              </a:spcBef>
              <a:spcAft>
                <a:spcPts val="0"/>
              </a:spcAft>
              <a:buSzPts val="1100"/>
              <a:buChar char="●"/>
            </a:pPr>
            <a:r>
              <a:rPr lang="en" dirty="0"/>
              <a:t>Sedimentation: The third step in removing solids from the water. In this process, the groups of solids that stuck together during flocculation (called a floc) settle at the bottom, leaving the cleaner water at the top.</a:t>
            </a:r>
            <a:endParaRPr/>
          </a:p>
          <a:p>
            <a:pPr marL="457200" lvl="0" indent="-298450" algn="l" rtl="0">
              <a:spcBef>
                <a:spcPts val="0"/>
              </a:spcBef>
              <a:spcAft>
                <a:spcPts val="0"/>
              </a:spcAft>
              <a:buSzPts val="1100"/>
              <a:buChar char="●"/>
            </a:pPr>
            <a:r>
              <a:rPr lang="en" dirty="0"/>
              <a:t>Filtration: The fourth, and final step in removing solids from the water. In this process, the cleaner water resulting from sedimentation passes through filters with different size holes and materials to catch whatever solids are left.</a:t>
            </a:r>
            <a:endParaRPr/>
          </a:p>
          <a:p>
            <a:pPr marL="457200" lvl="0" indent="-298450" algn="l" rtl="0">
              <a:spcBef>
                <a:spcPts val="0"/>
              </a:spcBef>
              <a:spcAft>
                <a:spcPts val="0"/>
              </a:spcAft>
              <a:buSzPts val="1100"/>
              <a:buChar char="●"/>
            </a:pPr>
            <a:r>
              <a:rPr lang="en" dirty="0"/>
              <a:t>Disinfection: After solids are removed, chemical disinfectants are added to the water to kill any remaining parasites, bacteria, or viruses. This helps keep the water safe as it travels from the water treatment plant to your tap.</a:t>
            </a:r>
            <a:endParaRPr dirty="0"/>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58278af21e_0_4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58278af21e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dirty="0"/>
              <a:t>Coagulation: The first step in removing solids from the water. In this process, water is treated with positively charged chemicals to neutralize the negative charge of solids in the water.</a:t>
            </a:r>
            <a:endParaRPr/>
          </a:p>
          <a:p>
            <a:pPr marL="457200" lvl="0" indent="-298450" algn="l" rtl="0">
              <a:spcBef>
                <a:spcPts val="0"/>
              </a:spcBef>
              <a:spcAft>
                <a:spcPts val="0"/>
              </a:spcAft>
              <a:buSzPts val="1100"/>
              <a:buChar char="●"/>
            </a:pPr>
            <a:r>
              <a:rPr lang="en" dirty="0"/>
              <a:t>Flocculation: The second step in removing solids from the water. In this process, a chemical (called a flocculant) is added to encourages solids in the water to stick together.</a:t>
            </a:r>
            <a:endParaRPr/>
          </a:p>
          <a:p>
            <a:pPr marL="457200" lvl="0" indent="-298450" algn="l" rtl="0">
              <a:spcBef>
                <a:spcPts val="0"/>
              </a:spcBef>
              <a:spcAft>
                <a:spcPts val="0"/>
              </a:spcAft>
              <a:buSzPts val="1100"/>
              <a:buChar char="●"/>
            </a:pPr>
            <a:r>
              <a:rPr lang="en" dirty="0"/>
              <a:t>Sedimentation: The third step in removing solids from the water. In this process, the groups of solids that stuck together during flocculation (called a floc) settle at the bottom, leaving the cleaner water at the top.</a:t>
            </a:r>
            <a:endParaRPr/>
          </a:p>
          <a:p>
            <a:pPr marL="457200" lvl="0" indent="-298450" algn="l" rtl="0">
              <a:spcBef>
                <a:spcPts val="0"/>
              </a:spcBef>
              <a:spcAft>
                <a:spcPts val="0"/>
              </a:spcAft>
              <a:buSzPts val="1100"/>
              <a:buChar char="●"/>
            </a:pPr>
            <a:r>
              <a:rPr lang="en" dirty="0"/>
              <a:t>Filtration: The fourth, and final step in removing solids from the water. In this process, the cleaner water resulting from sedimentation passes through filters with different size holes and materials to catch whatever solids are left.</a:t>
            </a:r>
            <a:endParaRPr/>
          </a:p>
          <a:p>
            <a:pPr marL="457200" lvl="0" indent="-298450" algn="l" rtl="0">
              <a:spcBef>
                <a:spcPts val="0"/>
              </a:spcBef>
              <a:spcAft>
                <a:spcPts val="0"/>
              </a:spcAft>
              <a:buSzPts val="1100"/>
              <a:buChar char="●"/>
            </a:pPr>
            <a:r>
              <a:rPr lang="en" dirty="0"/>
              <a:t>Disinfection: After solids are removed, chemical disinfectants are added to the water to kill any remaining parasites, bacteria, or viruses. This helps keep the water safe as it travels from the water treatment plant to your tap.</a:t>
            </a:r>
            <a:endParaRPr dirty="0"/>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5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5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5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ctr">
              <a:spcBef>
                <a:spcPts val="0"/>
              </a:spcBef>
              <a:spcAft>
                <a:spcPts val="0"/>
              </a:spcAft>
              <a:buClr>
                <a:schemeClr val="dk1"/>
              </a:buClr>
              <a:buSzPts val="5000"/>
              <a:buFont typeface="Luckiest Guy"/>
              <a:buNone/>
              <a:defRPr sz="5000">
                <a:solidFill>
                  <a:schemeClr val="dk1"/>
                </a:solidFill>
                <a:latin typeface="Luckiest Guy"/>
                <a:ea typeface="Luckiest Guy"/>
                <a:cs typeface="Luckiest Guy"/>
                <a:sym typeface="Luckiest Gu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434343"/>
              </a:buClr>
              <a:buSzPts val="1800"/>
              <a:buFont typeface="Comic Sans MS"/>
              <a:buChar char="●"/>
              <a:defRPr sz="1800">
                <a:solidFill>
                  <a:srgbClr val="434343"/>
                </a:solidFill>
                <a:latin typeface="Comic Sans MS"/>
                <a:ea typeface="Comic Sans MS"/>
                <a:cs typeface="Comic Sans MS"/>
                <a:sym typeface="Comic Sans MS"/>
              </a:defRPr>
            </a:lvl1pPr>
            <a:lvl2pPr marL="914400" lvl="1" indent="-317500">
              <a:lnSpc>
                <a:spcPct val="115000"/>
              </a:lnSpc>
              <a:spcBef>
                <a:spcPts val="0"/>
              </a:spcBef>
              <a:spcAft>
                <a:spcPts val="0"/>
              </a:spcAft>
              <a:buClr>
                <a:srgbClr val="434343"/>
              </a:buClr>
              <a:buSzPts val="1400"/>
              <a:buFont typeface="Comic Sans MS"/>
              <a:buChar char="○"/>
              <a:defRPr>
                <a:solidFill>
                  <a:srgbClr val="434343"/>
                </a:solidFill>
                <a:latin typeface="Comic Sans MS"/>
                <a:ea typeface="Comic Sans MS"/>
                <a:cs typeface="Comic Sans MS"/>
                <a:sym typeface="Comic Sans MS"/>
              </a:defRPr>
            </a:lvl2pPr>
            <a:lvl3pPr marL="1371600" lvl="2" indent="-317500">
              <a:lnSpc>
                <a:spcPct val="115000"/>
              </a:lnSpc>
              <a:spcBef>
                <a:spcPts val="0"/>
              </a:spcBef>
              <a:spcAft>
                <a:spcPts val="0"/>
              </a:spcAft>
              <a:buClr>
                <a:srgbClr val="434343"/>
              </a:buClr>
              <a:buSzPts val="1400"/>
              <a:buFont typeface="Comic Sans MS"/>
              <a:buChar char="■"/>
              <a:defRPr>
                <a:solidFill>
                  <a:srgbClr val="434343"/>
                </a:solidFill>
                <a:latin typeface="Comic Sans MS"/>
                <a:ea typeface="Comic Sans MS"/>
                <a:cs typeface="Comic Sans MS"/>
                <a:sym typeface="Comic Sans MS"/>
              </a:defRPr>
            </a:lvl3pPr>
            <a:lvl4pPr marL="1828800" lvl="3" indent="-317500">
              <a:lnSpc>
                <a:spcPct val="115000"/>
              </a:lnSpc>
              <a:spcBef>
                <a:spcPts val="0"/>
              </a:spcBef>
              <a:spcAft>
                <a:spcPts val="0"/>
              </a:spcAft>
              <a:buClr>
                <a:srgbClr val="434343"/>
              </a:buClr>
              <a:buSzPts val="1400"/>
              <a:buFont typeface="Comic Sans MS"/>
              <a:buChar char="●"/>
              <a:defRPr>
                <a:solidFill>
                  <a:srgbClr val="434343"/>
                </a:solidFill>
                <a:latin typeface="Comic Sans MS"/>
                <a:ea typeface="Comic Sans MS"/>
                <a:cs typeface="Comic Sans MS"/>
                <a:sym typeface="Comic Sans MS"/>
              </a:defRPr>
            </a:lvl4pPr>
            <a:lvl5pPr marL="2286000" lvl="4" indent="-317500">
              <a:lnSpc>
                <a:spcPct val="115000"/>
              </a:lnSpc>
              <a:spcBef>
                <a:spcPts val="0"/>
              </a:spcBef>
              <a:spcAft>
                <a:spcPts val="0"/>
              </a:spcAft>
              <a:buClr>
                <a:srgbClr val="434343"/>
              </a:buClr>
              <a:buSzPts val="1400"/>
              <a:buFont typeface="Comic Sans MS"/>
              <a:buChar char="○"/>
              <a:defRPr>
                <a:solidFill>
                  <a:srgbClr val="434343"/>
                </a:solidFill>
                <a:latin typeface="Comic Sans MS"/>
                <a:ea typeface="Comic Sans MS"/>
                <a:cs typeface="Comic Sans MS"/>
                <a:sym typeface="Comic Sans MS"/>
              </a:defRPr>
            </a:lvl5pPr>
            <a:lvl6pPr marL="2743200" lvl="5" indent="-317500">
              <a:lnSpc>
                <a:spcPct val="115000"/>
              </a:lnSpc>
              <a:spcBef>
                <a:spcPts val="0"/>
              </a:spcBef>
              <a:spcAft>
                <a:spcPts val="0"/>
              </a:spcAft>
              <a:buClr>
                <a:srgbClr val="434343"/>
              </a:buClr>
              <a:buSzPts val="1400"/>
              <a:buFont typeface="Comic Sans MS"/>
              <a:buChar char="■"/>
              <a:defRPr>
                <a:solidFill>
                  <a:srgbClr val="434343"/>
                </a:solidFill>
                <a:latin typeface="Comic Sans MS"/>
                <a:ea typeface="Comic Sans MS"/>
                <a:cs typeface="Comic Sans MS"/>
                <a:sym typeface="Comic Sans MS"/>
              </a:defRPr>
            </a:lvl6pPr>
            <a:lvl7pPr marL="3200400" lvl="6" indent="-317500">
              <a:lnSpc>
                <a:spcPct val="115000"/>
              </a:lnSpc>
              <a:spcBef>
                <a:spcPts val="0"/>
              </a:spcBef>
              <a:spcAft>
                <a:spcPts val="0"/>
              </a:spcAft>
              <a:buClr>
                <a:srgbClr val="434343"/>
              </a:buClr>
              <a:buSzPts val="1400"/>
              <a:buFont typeface="Comic Sans MS"/>
              <a:buChar char="●"/>
              <a:defRPr>
                <a:solidFill>
                  <a:srgbClr val="434343"/>
                </a:solidFill>
                <a:latin typeface="Comic Sans MS"/>
                <a:ea typeface="Comic Sans MS"/>
                <a:cs typeface="Comic Sans MS"/>
                <a:sym typeface="Comic Sans MS"/>
              </a:defRPr>
            </a:lvl7pPr>
            <a:lvl8pPr marL="3657600" lvl="7" indent="-317500">
              <a:lnSpc>
                <a:spcPct val="115000"/>
              </a:lnSpc>
              <a:spcBef>
                <a:spcPts val="0"/>
              </a:spcBef>
              <a:spcAft>
                <a:spcPts val="0"/>
              </a:spcAft>
              <a:buClr>
                <a:srgbClr val="434343"/>
              </a:buClr>
              <a:buSzPts val="1400"/>
              <a:buFont typeface="Comic Sans MS"/>
              <a:buChar char="○"/>
              <a:defRPr>
                <a:solidFill>
                  <a:srgbClr val="434343"/>
                </a:solidFill>
                <a:latin typeface="Comic Sans MS"/>
                <a:ea typeface="Comic Sans MS"/>
                <a:cs typeface="Comic Sans MS"/>
                <a:sym typeface="Comic Sans MS"/>
              </a:defRPr>
            </a:lvl8pPr>
            <a:lvl9pPr marL="4114800" lvl="8" indent="-317500">
              <a:lnSpc>
                <a:spcPct val="115000"/>
              </a:lnSpc>
              <a:spcBef>
                <a:spcPts val="0"/>
              </a:spcBef>
              <a:spcAft>
                <a:spcPts val="0"/>
              </a:spcAft>
              <a:buClr>
                <a:srgbClr val="434343"/>
              </a:buClr>
              <a:buSzPts val="1400"/>
              <a:buFont typeface="Comic Sans MS"/>
              <a:buChar char="■"/>
              <a:defRPr>
                <a:solidFill>
                  <a:srgbClr val="434343"/>
                </a:solidFill>
                <a:latin typeface="Comic Sans MS"/>
                <a:ea typeface="Comic Sans MS"/>
                <a:cs typeface="Comic Sans MS"/>
                <a:sym typeface="Comic Sans M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hyperlink" Target="https://www.google.com/url?q=https://www.atwater.org/wp-content/uploads/2024/04/2023-CCR.docx&amp;sa=D&amp;source=docs&amp;ust=1752301626205049&amp;usg=AOvVaw2EiCtbWIBPwKsUgGzPT1YP" TargetMode="External"/><Relationship Id="rId3" Type="http://schemas.openxmlformats.org/officeDocument/2006/relationships/image" Target="../media/image4.png"/><Relationship Id="rId7" Type="http://schemas.openxmlformats.org/officeDocument/2006/relationships/hyperlink" Target="https://www.cityofmerced.org/home/showpublisheddocument/20827/638550081365030000" TargetMode="External"/><Relationship Id="rId12"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36.png"/><Relationship Id="rId11" Type="http://schemas.openxmlformats.org/officeDocument/2006/relationships/hyperlink" Target="https://ordspub.epa.gov/ords/safewater/f?p=136:102" TargetMode="External"/><Relationship Id="rId5" Type="http://schemas.openxmlformats.org/officeDocument/2006/relationships/image" Target="../media/image35.png"/><Relationship Id="rId10" Type="http://schemas.openxmlformats.org/officeDocument/2006/relationships/hyperlink" Target="https://www.google.com/url?q=https://github.com/caccr/caccr.github.io/raw/master/word/2410007.docx&amp;sa=D&amp;source=docs&amp;ust=1752301806949039&amp;usg=AOvVaw3UyGyf5RCq-X9KTAJXqcyg" TargetMode="External"/><Relationship Id="rId4" Type="http://schemas.openxmlformats.org/officeDocument/2006/relationships/image" Target="../media/image34.png"/><Relationship Id="rId9" Type="http://schemas.openxmlformats.org/officeDocument/2006/relationships/image" Target="../media/image37.png"/></Relationships>
</file>

<file path=ppt/slides/_rels/slide1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png"/><Relationship Id="rId7"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2.jpe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50.gif"/><Relationship Id="rId3" Type="http://schemas.openxmlformats.org/officeDocument/2006/relationships/image" Target="../media/image47.png"/><Relationship Id="rId7" Type="http://schemas.openxmlformats.org/officeDocument/2006/relationships/image" Target="../media/image49.gi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3.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2.gif"/></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3.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16.png"/><Relationship Id="rId3" Type="http://schemas.openxmlformats.org/officeDocument/2006/relationships/image" Target="../media/image4.png"/><Relationship Id="rId7" Type="http://schemas.openxmlformats.org/officeDocument/2006/relationships/image" Target="../media/image20.png"/><Relationship Id="rId12" Type="http://schemas.openxmlformats.org/officeDocument/2006/relationships/image" Target="../media/image18.png"/><Relationship Id="rId17" Type="http://schemas.openxmlformats.org/officeDocument/2006/relationships/image" Target="../media/image5.png"/><Relationship Id="rId2" Type="http://schemas.openxmlformats.org/officeDocument/2006/relationships/notesSlide" Target="../notesSlides/notesSlide27.xml"/><Relationship Id="rId16"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17.png"/><Relationship Id="rId5" Type="http://schemas.openxmlformats.org/officeDocument/2006/relationships/image" Target="../media/image24.png"/><Relationship Id="rId15" Type="http://schemas.openxmlformats.org/officeDocument/2006/relationships/image" Target="../media/image65.jpeg"/><Relationship Id="rId10" Type="http://schemas.openxmlformats.org/officeDocument/2006/relationships/image" Target="../media/image22.png"/><Relationship Id="rId4" Type="http://schemas.openxmlformats.org/officeDocument/2006/relationships/image" Target="../media/image23.png"/><Relationship Id="rId9" Type="http://schemas.openxmlformats.org/officeDocument/2006/relationships/image" Target="../media/image6.png"/><Relationship Id="rId14" Type="http://schemas.openxmlformats.org/officeDocument/2006/relationships/image" Target="../media/image64.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hyperlink" Target="https://www.americorps.gov/" TargetMode="External"/><Relationship Id="rId3" Type="http://schemas.openxmlformats.org/officeDocument/2006/relationships/image" Target="../media/image4.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notesSlide" Target="../notesSlides/notesSlide3.xml"/><Relationship Id="rId16" Type="http://schemas.openxmlformats.org/officeDocument/2006/relationships/hyperlink" Target="https://fews-us.org/" TargetMode="Externa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hyperlink" Target="https://ciwr.ucanr.edu/index.cfm" TargetMode="External"/><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6.png"/><Relationship Id="rId14" Type="http://schemas.openxmlformats.org/officeDocument/2006/relationships/hyperlink" Target="https://www.grizzlycorps.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142450"/>
            <a:ext cx="8520600" cy="3462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600"/>
              <a:t>Welcome to the </a:t>
            </a:r>
            <a:endParaRPr sz="6600"/>
          </a:p>
          <a:p>
            <a:pPr marL="0" lvl="0" indent="0" algn="ctr" rtl="0">
              <a:spcBef>
                <a:spcPts val="0"/>
              </a:spcBef>
              <a:spcAft>
                <a:spcPts val="0"/>
              </a:spcAft>
              <a:buNone/>
            </a:pPr>
            <a:r>
              <a:rPr lang="en" sz="6600"/>
              <a:t>Drinking Water Quality Workshop!</a:t>
            </a:r>
            <a:endParaRPr sz="6600"/>
          </a:p>
        </p:txBody>
      </p:sp>
      <p:pic>
        <p:nvPicPr>
          <p:cNvPr id="55" name="Google Shape;55;p13"/>
          <p:cNvPicPr preferRelativeResize="0"/>
          <p:nvPr/>
        </p:nvPicPr>
        <p:blipFill>
          <a:blip r:embed="rId4">
            <a:alphaModFix/>
          </a:blip>
          <a:stretch>
            <a:fillRect/>
          </a:stretch>
        </p:blipFill>
        <p:spPr>
          <a:xfrm rot="1433761">
            <a:off x="369549" y="3398912"/>
            <a:ext cx="4030819" cy="4442971"/>
          </a:xfrm>
          <a:prstGeom prst="rect">
            <a:avLst/>
          </a:prstGeom>
          <a:noFill/>
          <a:ln>
            <a:noFill/>
          </a:ln>
        </p:spPr>
      </p:pic>
      <p:sp>
        <p:nvSpPr>
          <p:cNvPr id="56" name="Google Shape;56;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a:t>
            </a:fld>
            <a:endParaRPr/>
          </a:p>
        </p:txBody>
      </p:sp>
      <p:sp>
        <p:nvSpPr>
          <p:cNvPr id="57" name="Google Shape;57;p13"/>
          <p:cNvSpPr txBox="1">
            <a:spLocks noGrp="1"/>
          </p:cNvSpPr>
          <p:nvPr>
            <p:ph type="ctrTitle"/>
          </p:nvPr>
        </p:nvSpPr>
        <p:spPr>
          <a:xfrm>
            <a:off x="311700" y="-44603"/>
            <a:ext cx="8520600" cy="3462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700">
                <a:solidFill>
                  <a:srgbClr val="005FAE"/>
                </a:solidFill>
              </a:rPr>
              <a:t>Welcome to the </a:t>
            </a:r>
            <a:endParaRPr sz="6700">
              <a:solidFill>
                <a:srgbClr val="005FAE"/>
              </a:solidFill>
            </a:endParaRPr>
          </a:p>
          <a:p>
            <a:pPr marL="0" lvl="0" indent="0" algn="ctr" rtl="0">
              <a:spcBef>
                <a:spcPts val="0"/>
              </a:spcBef>
              <a:spcAft>
                <a:spcPts val="0"/>
              </a:spcAft>
              <a:buNone/>
            </a:pPr>
            <a:r>
              <a:rPr lang="en" sz="6700">
                <a:solidFill>
                  <a:srgbClr val="005FAE"/>
                </a:solidFill>
              </a:rPr>
              <a:t>Drinking Water Quality Workshop!</a:t>
            </a:r>
            <a:endParaRPr sz="6700">
              <a:solidFill>
                <a:srgbClr val="005FAE"/>
              </a:solidFill>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1000"/>
                                        <p:tgtEl>
                                          <p:spTgt spid="54"/>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57"/>
                                        </p:tgtEl>
                                        <p:attrNameLst>
                                          <p:attrName>style.visibility</p:attrName>
                                        </p:attrNameLst>
                                      </p:cBhvr>
                                      <p:to>
                                        <p:strVal val="visible"/>
                                      </p:to>
                                    </p:set>
                                    <p:anim calcmode="lin" valueType="num">
                                      <p:cBhvr additive="base">
                                        <p:cTn id="10" dur="1000"/>
                                        <p:tgtEl>
                                          <p:spTgt spid="57"/>
                                        </p:tgtEl>
                                        <p:attrNameLst>
                                          <p:attrName>ppt_y</p:attrName>
                                        </p:attrNameLst>
                                      </p:cBhvr>
                                      <p:tavLst>
                                        <p:tav tm="0">
                                          <p:val>
                                            <p:strVal val="#ppt_y-1"/>
                                          </p:val>
                                        </p:tav>
                                        <p:tav tm="100000">
                                          <p:val>
                                            <p:strVal val="#ppt_y"/>
                                          </p:val>
                                        </p:tav>
                                      </p:tavLst>
                                    </p:anim>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55"/>
                                        </p:tgtEl>
                                        <p:attrNameLst>
                                          <p:attrName>style.visibility</p:attrName>
                                        </p:attrNameLst>
                                      </p:cBhvr>
                                      <p:to>
                                        <p:strVal val="visible"/>
                                      </p:to>
                                    </p:set>
                                    <p:anim calcmode="lin" valueType="num">
                                      <p:cBhvr additive="base">
                                        <p:cTn id="14" dur="1000"/>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5"/>
        <p:cNvGrpSpPr/>
        <p:nvPr/>
      </p:nvGrpSpPr>
      <p:grpSpPr>
        <a:xfrm>
          <a:off x="0" y="0"/>
          <a:ext cx="0" cy="0"/>
          <a:chOff x="0" y="0"/>
          <a:chExt cx="0" cy="0"/>
        </a:xfrm>
      </p:grpSpPr>
      <p:sp>
        <p:nvSpPr>
          <p:cNvPr id="266" name="Google Shape;266;p22"/>
          <p:cNvSpPr/>
          <p:nvPr/>
        </p:nvSpPr>
        <p:spPr>
          <a:xfrm>
            <a:off x="3119675" y="0"/>
            <a:ext cx="6076500" cy="52485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267" name="Google Shape;267;p22"/>
          <p:cNvSpPr txBox="1">
            <a:spLocks noGrp="1"/>
          </p:cNvSpPr>
          <p:nvPr>
            <p:ph type="title"/>
          </p:nvPr>
        </p:nvSpPr>
        <p:spPr>
          <a:xfrm>
            <a:off x="188350" y="-103150"/>
            <a:ext cx="2580600" cy="1693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5000">
                <a:solidFill>
                  <a:srgbClr val="005FAE"/>
                </a:solidFill>
              </a:rPr>
              <a:t>What Is a CCR</a:t>
            </a:r>
            <a:endParaRPr sz="5000">
              <a:solidFill>
                <a:srgbClr val="005FAE"/>
              </a:solidFill>
            </a:endParaRPr>
          </a:p>
        </p:txBody>
      </p:sp>
      <p:sp>
        <p:nvSpPr>
          <p:cNvPr id="268" name="Google Shape;268;p22"/>
          <p:cNvSpPr txBox="1">
            <a:spLocks noGrp="1"/>
          </p:cNvSpPr>
          <p:nvPr>
            <p:ph type="body" idx="1"/>
          </p:nvPr>
        </p:nvSpPr>
        <p:spPr>
          <a:xfrm>
            <a:off x="0" y="1866350"/>
            <a:ext cx="3119700" cy="3280800"/>
          </a:xfrm>
          <a:prstGeom prst="rect">
            <a:avLst/>
          </a:prstGeom>
        </p:spPr>
        <p:txBody>
          <a:bodyPr spcFirstLastPara="1" wrap="square" lIns="91425" tIns="91425" rIns="91425" bIns="91425" anchor="t" anchorCtr="0">
            <a:noAutofit/>
          </a:bodyPr>
          <a:lstStyle/>
          <a:p>
            <a:pPr marL="457200" lvl="0" indent="-368300" algn="l" rtl="0">
              <a:lnSpc>
                <a:spcPct val="100000"/>
              </a:lnSpc>
              <a:spcBef>
                <a:spcPts val="1000"/>
              </a:spcBef>
              <a:spcAft>
                <a:spcPts val="0"/>
              </a:spcAft>
              <a:buClr>
                <a:schemeClr val="dk1"/>
              </a:buClr>
              <a:buSzPts val="2200"/>
              <a:buChar char="●"/>
            </a:pPr>
            <a:r>
              <a:rPr lang="en" sz="2200">
                <a:solidFill>
                  <a:schemeClr val="dk1"/>
                </a:solidFill>
              </a:rPr>
              <a:t>Consumer Confidence Report</a:t>
            </a:r>
            <a:endParaRPr sz="2200">
              <a:solidFill>
                <a:schemeClr val="dk1"/>
              </a:solidFill>
            </a:endParaRPr>
          </a:p>
          <a:p>
            <a:pPr marL="457200" lvl="0" indent="-368300" algn="l" rtl="0">
              <a:lnSpc>
                <a:spcPct val="100000"/>
              </a:lnSpc>
              <a:spcBef>
                <a:spcPts val="1000"/>
              </a:spcBef>
              <a:spcAft>
                <a:spcPts val="0"/>
              </a:spcAft>
              <a:buClr>
                <a:schemeClr val="dk1"/>
              </a:buClr>
              <a:buSzPts val="2200"/>
              <a:buChar char="●"/>
            </a:pPr>
            <a:r>
              <a:rPr lang="en" sz="2200">
                <a:solidFill>
                  <a:schemeClr val="dk1"/>
                </a:solidFill>
              </a:rPr>
              <a:t>Think of it as a Water Quality Report Card</a:t>
            </a:r>
            <a:endParaRPr sz="2200">
              <a:solidFill>
                <a:schemeClr val="dk1"/>
              </a:solidFill>
            </a:endParaRPr>
          </a:p>
          <a:p>
            <a:pPr marL="457200" lvl="0" indent="-368300" algn="l" rtl="0">
              <a:lnSpc>
                <a:spcPct val="100000"/>
              </a:lnSpc>
              <a:spcBef>
                <a:spcPts val="1000"/>
              </a:spcBef>
              <a:spcAft>
                <a:spcPts val="1000"/>
              </a:spcAft>
              <a:buClr>
                <a:schemeClr val="dk1"/>
              </a:buClr>
              <a:buSzPts val="2200"/>
              <a:buChar char="●"/>
            </a:pPr>
            <a:r>
              <a:rPr lang="en" sz="2200">
                <a:solidFill>
                  <a:schemeClr val="dk1"/>
                </a:solidFill>
              </a:rPr>
              <a:t>A CCR tells you what’s in your water</a:t>
            </a:r>
            <a:endParaRPr sz="2200">
              <a:solidFill>
                <a:schemeClr val="dk1"/>
              </a:solidFill>
            </a:endParaRPr>
          </a:p>
        </p:txBody>
      </p:sp>
      <p:graphicFrame>
        <p:nvGraphicFramePr>
          <p:cNvPr id="269" name="Google Shape;269;p22"/>
          <p:cNvGraphicFramePr/>
          <p:nvPr/>
        </p:nvGraphicFramePr>
        <p:xfrm>
          <a:off x="3119675" y="17425"/>
          <a:ext cx="6024325" cy="1965230"/>
        </p:xfrm>
        <a:graphic>
          <a:graphicData uri="http://schemas.openxmlformats.org/drawingml/2006/table">
            <a:tbl>
              <a:tblPr>
                <a:noFill/>
                <a:tableStyleId>{74192832-734B-4BE0-A8DD-7B783A779CB6}</a:tableStyleId>
              </a:tblPr>
              <a:tblGrid>
                <a:gridCol w="977225">
                  <a:extLst>
                    <a:ext uri="{9D8B030D-6E8A-4147-A177-3AD203B41FA5}">
                      <a16:colId xmlns:a16="http://schemas.microsoft.com/office/drawing/2014/main" val="20000"/>
                    </a:ext>
                  </a:extLst>
                </a:gridCol>
                <a:gridCol w="603575">
                  <a:extLst>
                    <a:ext uri="{9D8B030D-6E8A-4147-A177-3AD203B41FA5}">
                      <a16:colId xmlns:a16="http://schemas.microsoft.com/office/drawing/2014/main" val="20001"/>
                    </a:ext>
                  </a:extLst>
                </a:gridCol>
                <a:gridCol w="937000">
                  <a:extLst>
                    <a:ext uri="{9D8B030D-6E8A-4147-A177-3AD203B41FA5}">
                      <a16:colId xmlns:a16="http://schemas.microsoft.com/office/drawing/2014/main" val="20002"/>
                    </a:ext>
                  </a:extLst>
                </a:gridCol>
                <a:gridCol w="1017125">
                  <a:extLst>
                    <a:ext uri="{9D8B030D-6E8A-4147-A177-3AD203B41FA5}">
                      <a16:colId xmlns:a16="http://schemas.microsoft.com/office/drawing/2014/main" val="20003"/>
                    </a:ext>
                  </a:extLst>
                </a:gridCol>
                <a:gridCol w="2489400">
                  <a:extLst>
                    <a:ext uri="{9D8B030D-6E8A-4147-A177-3AD203B41FA5}">
                      <a16:colId xmlns:a16="http://schemas.microsoft.com/office/drawing/2014/main" val="20004"/>
                    </a:ext>
                  </a:extLst>
                </a:gridCol>
              </a:tblGrid>
              <a:tr h="587825">
                <a:tc gridSpan="5">
                  <a:txBody>
                    <a:bodyPr/>
                    <a:lstStyle/>
                    <a:p>
                      <a:pPr marL="0" lvl="0" indent="0" algn="l" rtl="0">
                        <a:lnSpc>
                          <a:spcPct val="115000"/>
                        </a:lnSpc>
                        <a:spcBef>
                          <a:spcPts val="0"/>
                        </a:spcBef>
                        <a:spcAft>
                          <a:spcPts val="0"/>
                        </a:spcAft>
                        <a:buNone/>
                      </a:pPr>
                      <a:r>
                        <a:rPr lang="en" sz="1500">
                          <a:solidFill>
                            <a:srgbClr val="FFFFFF"/>
                          </a:solidFill>
                          <a:latin typeface="Luckiest Guy"/>
                          <a:ea typeface="Luckiest Guy"/>
                          <a:cs typeface="Luckiest Guy"/>
                          <a:sym typeface="Luckiest Guy"/>
                        </a:rPr>
                        <a:t>PRIMARY WATER STANDARDS: Things we check to make sure the water is safe to drink!</a:t>
                      </a:r>
                      <a:endParaRPr sz="1000"/>
                    </a:p>
                  </a:txBody>
                  <a:tcPr marL="0" marR="0" marT="25400" marB="25400" anchor="b">
                    <a:lnL w="28575" cap="flat" cmpd="sng">
                      <a:solidFill>
                        <a:srgbClr val="0070BF"/>
                      </a:solidFill>
                      <a:prstDash val="solid"/>
                      <a:round/>
                      <a:headEnd type="none" w="sm" len="sm"/>
                      <a:tailEnd type="none" w="sm" len="sm"/>
                    </a:lnL>
                    <a:lnR w="28575" cap="flat" cmpd="sng">
                      <a:solidFill>
                        <a:srgbClr val="0070BF"/>
                      </a:solidFill>
                      <a:prstDash val="solid"/>
                      <a:round/>
                      <a:headEnd type="none" w="sm" len="sm"/>
                      <a:tailEnd type="none" w="sm" len="sm"/>
                    </a:lnR>
                    <a:lnT w="28575" cap="flat" cmpd="sng">
                      <a:solidFill>
                        <a:srgbClr val="0070BF"/>
                      </a:solidFill>
                      <a:prstDash val="solid"/>
                      <a:round/>
                      <a:headEnd type="none" w="sm" len="sm"/>
                      <a:tailEnd type="none" w="sm" len="sm"/>
                    </a:lnT>
                    <a:lnB w="9525" cap="flat" cmpd="sng">
                      <a:solidFill>
                        <a:srgbClr val="CCCCCC"/>
                      </a:solidFill>
                      <a:prstDash val="solid"/>
                      <a:round/>
                      <a:headEnd type="none" w="sm" len="sm"/>
                      <a:tailEnd type="none" w="sm" len="sm"/>
                    </a:lnB>
                    <a:solidFill>
                      <a:srgbClr val="0070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57925">
                <a:tc>
                  <a:txBody>
                    <a:bodyPr/>
                    <a:lstStyle/>
                    <a:p>
                      <a:pPr marL="0" lvl="0" indent="0" algn="ctr" rtl="0">
                        <a:lnSpc>
                          <a:spcPct val="115000"/>
                        </a:lnSpc>
                        <a:spcBef>
                          <a:spcPts val="0"/>
                        </a:spcBef>
                        <a:spcAft>
                          <a:spcPts val="0"/>
                        </a:spcAft>
                        <a:buNone/>
                      </a:pPr>
                      <a:r>
                        <a:rPr lang="en" sz="1000" b="1">
                          <a:latin typeface="Poppins"/>
                          <a:ea typeface="Poppins"/>
                          <a:cs typeface="Poppins"/>
                          <a:sym typeface="Poppins"/>
                        </a:rPr>
                        <a:t>Substance</a:t>
                      </a:r>
                      <a:endParaRPr sz="1000"/>
                    </a:p>
                  </a:txBody>
                  <a:tcPr marL="25400" marR="25400" marT="25400" marB="25400" anchor="b">
                    <a:lnL w="28575" cap="flat" cmpd="sng">
                      <a:solidFill>
                        <a:srgbClr val="0070B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C9C9C9"/>
                    </a:solidFill>
                  </a:tcPr>
                </a:tc>
                <a:tc>
                  <a:txBody>
                    <a:bodyPr/>
                    <a:lstStyle/>
                    <a:p>
                      <a:pPr marL="0" lvl="0" indent="0" algn="ctr" rtl="0">
                        <a:lnSpc>
                          <a:spcPct val="115000"/>
                        </a:lnSpc>
                        <a:spcBef>
                          <a:spcPts val="0"/>
                        </a:spcBef>
                        <a:spcAft>
                          <a:spcPts val="0"/>
                        </a:spcAft>
                        <a:buNone/>
                      </a:pPr>
                      <a:r>
                        <a:rPr lang="en" sz="1000" b="1">
                          <a:latin typeface="Poppins"/>
                          <a:ea typeface="Poppins"/>
                          <a:cs typeface="Poppins"/>
                          <a:sym typeface="Poppins"/>
                        </a:rPr>
                        <a:t>Units</a:t>
                      </a:r>
                      <a:endParaRPr sz="10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C9C9C9"/>
                    </a:solidFill>
                  </a:tcPr>
                </a:tc>
                <a:tc>
                  <a:txBody>
                    <a:bodyPr/>
                    <a:lstStyle/>
                    <a:p>
                      <a:pPr marL="0" lvl="0" indent="0" algn="ctr" rtl="0">
                        <a:lnSpc>
                          <a:spcPct val="115000"/>
                        </a:lnSpc>
                        <a:spcBef>
                          <a:spcPts val="0"/>
                        </a:spcBef>
                        <a:spcAft>
                          <a:spcPts val="0"/>
                        </a:spcAft>
                        <a:buNone/>
                      </a:pPr>
                      <a:r>
                        <a:rPr lang="en" sz="1000" b="1">
                          <a:latin typeface="Poppins"/>
                          <a:ea typeface="Poppins"/>
                          <a:cs typeface="Poppins"/>
                          <a:sym typeface="Poppins"/>
                        </a:rPr>
                        <a:t>Detected</a:t>
                      </a:r>
                      <a:endParaRPr sz="10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C9C9C9"/>
                    </a:solidFill>
                  </a:tcPr>
                </a:tc>
                <a:tc>
                  <a:txBody>
                    <a:bodyPr/>
                    <a:lstStyle/>
                    <a:p>
                      <a:pPr marL="0" lvl="0" indent="0" algn="ctr" rtl="0">
                        <a:lnSpc>
                          <a:spcPct val="115000"/>
                        </a:lnSpc>
                        <a:spcBef>
                          <a:spcPts val="0"/>
                        </a:spcBef>
                        <a:spcAft>
                          <a:spcPts val="0"/>
                        </a:spcAft>
                        <a:buNone/>
                      </a:pPr>
                      <a:r>
                        <a:rPr lang="en" sz="1000" b="1">
                          <a:latin typeface="Poppins"/>
                          <a:ea typeface="Poppins"/>
                          <a:cs typeface="Poppins"/>
                          <a:sym typeface="Poppins"/>
                        </a:rPr>
                        <a:t>Range</a:t>
                      </a:r>
                      <a:endParaRPr sz="10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C9C9C9"/>
                    </a:solidFill>
                  </a:tcPr>
                </a:tc>
                <a:tc>
                  <a:txBody>
                    <a:bodyPr/>
                    <a:lstStyle/>
                    <a:p>
                      <a:pPr marL="0" lvl="0" indent="0" algn="ctr" rtl="0">
                        <a:lnSpc>
                          <a:spcPct val="115000"/>
                        </a:lnSpc>
                        <a:spcBef>
                          <a:spcPts val="0"/>
                        </a:spcBef>
                        <a:spcAft>
                          <a:spcPts val="0"/>
                        </a:spcAft>
                        <a:buNone/>
                      </a:pPr>
                      <a:r>
                        <a:rPr lang="en" sz="1000" b="1">
                          <a:latin typeface="Poppins"/>
                          <a:ea typeface="Poppins"/>
                          <a:cs typeface="Poppins"/>
                          <a:sym typeface="Poppins"/>
                        </a:rPr>
                        <a:t>Typical Source</a:t>
                      </a:r>
                      <a:endParaRPr sz="1000"/>
                    </a:p>
                  </a:txBody>
                  <a:tcPr marL="25400" marR="25400" marT="25400" marB="25400" anchor="b">
                    <a:lnL w="9525" cap="flat" cmpd="sng">
                      <a:solidFill>
                        <a:srgbClr val="CCCCCC"/>
                      </a:solidFill>
                      <a:prstDash val="solid"/>
                      <a:round/>
                      <a:headEnd type="none" w="sm" len="sm"/>
                      <a:tailEnd type="none" w="sm" len="sm"/>
                    </a:lnL>
                    <a:lnR w="28575" cap="flat" cmpd="sng">
                      <a:solidFill>
                        <a:srgbClr val="0070B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C9C9C9"/>
                    </a:solidFill>
                  </a:tcPr>
                </a:tc>
                <a:extLst>
                  <a:ext uri="{0D108BD9-81ED-4DB2-BD59-A6C34878D82A}">
                    <a16:rowId xmlns:a16="http://schemas.microsoft.com/office/drawing/2014/main" val="10001"/>
                  </a:ext>
                </a:extLst>
              </a:tr>
              <a:tr h="457925">
                <a:tc>
                  <a:txBody>
                    <a:bodyPr/>
                    <a:lstStyle/>
                    <a:p>
                      <a:pPr marL="0" lvl="0" indent="0" algn="l" rtl="0">
                        <a:lnSpc>
                          <a:spcPct val="115000"/>
                        </a:lnSpc>
                        <a:spcBef>
                          <a:spcPts val="0"/>
                        </a:spcBef>
                        <a:spcAft>
                          <a:spcPts val="0"/>
                        </a:spcAft>
                        <a:buNone/>
                      </a:pPr>
                      <a:r>
                        <a:rPr lang="en" sz="1000">
                          <a:latin typeface="Poppins"/>
                          <a:ea typeface="Poppins"/>
                          <a:cs typeface="Poppins"/>
                          <a:sym typeface="Poppins"/>
                        </a:rPr>
                        <a:t>Chlorine</a:t>
                      </a:r>
                      <a:endParaRPr sz="1000"/>
                    </a:p>
                  </a:txBody>
                  <a:tcPr marL="25400" marR="25400" marT="25400" marB="25400" anchor="b">
                    <a:lnL w="28575" cap="flat" cmpd="sng">
                      <a:solidFill>
                        <a:srgbClr val="0070B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 sz="1000">
                          <a:latin typeface="Poppins"/>
                          <a:ea typeface="Poppins"/>
                          <a:cs typeface="Poppins"/>
                          <a:sym typeface="Poppins"/>
                        </a:rPr>
                        <a:t>(mg/L)</a:t>
                      </a:r>
                      <a:endParaRPr sz="10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 sz="1000"/>
                        <a:t>x</a:t>
                      </a:r>
                      <a:endParaRPr sz="10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 sz="1200">
                          <a:latin typeface="Poppins"/>
                          <a:ea typeface="Poppins"/>
                          <a:cs typeface="Poppins"/>
                          <a:sym typeface="Poppins"/>
                        </a:rPr>
                        <a:t>0.23 – 0.97</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l" rtl="0">
                        <a:lnSpc>
                          <a:spcPct val="115000"/>
                        </a:lnSpc>
                        <a:spcBef>
                          <a:spcPts val="0"/>
                        </a:spcBef>
                        <a:spcAft>
                          <a:spcPts val="0"/>
                        </a:spcAft>
                        <a:buNone/>
                      </a:pPr>
                      <a:r>
                        <a:rPr lang="en" sz="1200">
                          <a:latin typeface="Poppins"/>
                          <a:ea typeface="Poppins"/>
                          <a:cs typeface="Poppins"/>
                          <a:sym typeface="Poppins"/>
                        </a:rPr>
                        <a:t>Disinfectant added for treatment</a:t>
                      </a:r>
                      <a:endParaRPr sz="1000"/>
                    </a:p>
                  </a:txBody>
                  <a:tcPr marL="25400" marR="25400" marT="25400" marB="25400" anchor="b">
                    <a:lnL w="9525" cap="flat" cmpd="sng">
                      <a:solidFill>
                        <a:srgbClr val="CCCCCC"/>
                      </a:solidFill>
                      <a:prstDash val="solid"/>
                      <a:round/>
                      <a:headEnd type="none" w="sm" len="sm"/>
                      <a:tailEnd type="none" w="sm" len="sm"/>
                    </a:lnL>
                    <a:lnR w="28575" cap="flat" cmpd="sng">
                      <a:solidFill>
                        <a:srgbClr val="0070B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457925">
                <a:tc>
                  <a:txBody>
                    <a:bodyPr/>
                    <a:lstStyle/>
                    <a:p>
                      <a:pPr marL="0" lvl="0" indent="0" algn="l" rtl="0">
                        <a:lnSpc>
                          <a:spcPct val="115000"/>
                        </a:lnSpc>
                        <a:spcBef>
                          <a:spcPts val="0"/>
                        </a:spcBef>
                        <a:spcAft>
                          <a:spcPts val="0"/>
                        </a:spcAft>
                        <a:buNone/>
                      </a:pPr>
                      <a:r>
                        <a:rPr lang="en" sz="1000">
                          <a:latin typeface="Poppins"/>
                          <a:ea typeface="Poppins"/>
                          <a:cs typeface="Poppins"/>
                          <a:sym typeface="Poppins"/>
                        </a:rPr>
                        <a:t>Nitrate (as N)</a:t>
                      </a:r>
                      <a:endParaRPr sz="1000"/>
                    </a:p>
                  </a:txBody>
                  <a:tcPr marL="25400" marR="25400" marT="25400" marB="25400" anchor="b">
                    <a:lnL w="28575" cap="flat" cmpd="sng">
                      <a:solidFill>
                        <a:srgbClr val="0070B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19050" cap="flat" cmpd="sng">
                      <a:solidFill>
                        <a:srgbClr val="C9C9C9"/>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 sz="1000">
                          <a:latin typeface="Poppins"/>
                          <a:ea typeface="Poppins"/>
                          <a:cs typeface="Poppins"/>
                          <a:sym typeface="Poppins"/>
                        </a:rPr>
                        <a:t>(mg/L)</a:t>
                      </a:r>
                      <a:endParaRPr sz="10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19050" cap="flat" cmpd="sng">
                      <a:solidFill>
                        <a:srgbClr val="C9C9C9"/>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 sz="1000"/>
                        <a:t>x</a:t>
                      </a:r>
                      <a:endParaRPr sz="10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19050" cap="flat" cmpd="sng">
                      <a:solidFill>
                        <a:srgbClr val="C9C9C9"/>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 sz="1200">
                          <a:latin typeface="Poppins"/>
                          <a:ea typeface="Poppins"/>
                          <a:cs typeface="Poppins"/>
                          <a:sym typeface="Poppins"/>
                        </a:rPr>
                        <a:t>1.3 – 5.8</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19050" cap="flat" cmpd="sng">
                      <a:solidFill>
                        <a:srgbClr val="C9C9C9"/>
                      </a:solidFill>
                      <a:prstDash val="solid"/>
                      <a:round/>
                      <a:headEnd type="none" w="sm" len="sm"/>
                      <a:tailEnd type="none" w="sm" len="sm"/>
                    </a:lnB>
                    <a:solidFill>
                      <a:srgbClr val="FFFFFF"/>
                    </a:solidFill>
                  </a:tcPr>
                </a:tc>
                <a:tc>
                  <a:txBody>
                    <a:bodyPr/>
                    <a:lstStyle/>
                    <a:p>
                      <a:pPr marL="0" lvl="0" indent="0" algn="l" rtl="0">
                        <a:lnSpc>
                          <a:spcPct val="115000"/>
                        </a:lnSpc>
                        <a:spcBef>
                          <a:spcPts val="0"/>
                        </a:spcBef>
                        <a:spcAft>
                          <a:spcPts val="0"/>
                        </a:spcAft>
                        <a:buNone/>
                      </a:pPr>
                      <a:r>
                        <a:rPr lang="en" sz="1200">
                          <a:latin typeface="Poppins"/>
                          <a:ea typeface="Poppins"/>
                          <a:cs typeface="Poppins"/>
                          <a:sym typeface="Poppins"/>
                        </a:rPr>
                        <a:t>Runoff from fertilizer/sewage, erosion of deposits</a:t>
                      </a:r>
                      <a:endParaRPr sz="1000"/>
                    </a:p>
                  </a:txBody>
                  <a:tcPr marL="25400" marR="25400" marT="25400" marB="25400" anchor="b">
                    <a:lnL w="9525" cap="flat" cmpd="sng">
                      <a:solidFill>
                        <a:srgbClr val="CCCCCC"/>
                      </a:solidFill>
                      <a:prstDash val="solid"/>
                      <a:round/>
                      <a:headEnd type="none" w="sm" len="sm"/>
                      <a:tailEnd type="none" w="sm" len="sm"/>
                    </a:lnL>
                    <a:lnR w="28575" cap="flat" cmpd="sng">
                      <a:solidFill>
                        <a:srgbClr val="0070BF"/>
                      </a:solidFill>
                      <a:prstDash val="solid"/>
                      <a:round/>
                      <a:headEnd type="none" w="sm" len="sm"/>
                      <a:tailEnd type="none" w="sm" len="sm"/>
                    </a:lnR>
                    <a:lnT w="9525" cap="flat" cmpd="sng">
                      <a:solidFill>
                        <a:srgbClr val="CCCCCC"/>
                      </a:solidFill>
                      <a:prstDash val="solid"/>
                      <a:round/>
                      <a:headEnd type="none" w="sm" len="sm"/>
                      <a:tailEnd type="none" w="sm" len="sm"/>
                    </a:lnT>
                    <a:lnB w="19050" cap="flat" cmpd="sng">
                      <a:solidFill>
                        <a:srgbClr val="C9C9C9"/>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bl>
          </a:graphicData>
        </a:graphic>
      </p:graphicFrame>
      <p:graphicFrame>
        <p:nvGraphicFramePr>
          <p:cNvPr id="270" name="Google Shape;270;p22"/>
          <p:cNvGraphicFramePr/>
          <p:nvPr/>
        </p:nvGraphicFramePr>
        <p:xfrm>
          <a:off x="3119663" y="2002975"/>
          <a:ext cx="6024350" cy="3141402"/>
        </p:xfrm>
        <a:graphic>
          <a:graphicData uri="http://schemas.openxmlformats.org/drawingml/2006/table">
            <a:tbl>
              <a:tblPr>
                <a:noFill/>
                <a:tableStyleId>{74192832-734B-4BE0-A8DD-7B783A779CB6}</a:tableStyleId>
              </a:tblPr>
              <a:tblGrid>
                <a:gridCol w="1056000">
                  <a:extLst>
                    <a:ext uri="{9D8B030D-6E8A-4147-A177-3AD203B41FA5}">
                      <a16:colId xmlns:a16="http://schemas.microsoft.com/office/drawing/2014/main" val="20000"/>
                    </a:ext>
                  </a:extLst>
                </a:gridCol>
                <a:gridCol w="685700">
                  <a:extLst>
                    <a:ext uri="{9D8B030D-6E8A-4147-A177-3AD203B41FA5}">
                      <a16:colId xmlns:a16="http://schemas.microsoft.com/office/drawing/2014/main" val="20001"/>
                    </a:ext>
                  </a:extLst>
                </a:gridCol>
                <a:gridCol w="837700">
                  <a:extLst>
                    <a:ext uri="{9D8B030D-6E8A-4147-A177-3AD203B41FA5}">
                      <a16:colId xmlns:a16="http://schemas.microsoft.com/office/drawing/2014/main" val="20002"/>
                    </a:ext>
                  </a:extLst>
                </a:gridCol>
                <a:gridCol w="657825">
                  <a:extLst>
                    <a:ext uri="{9D8B030D-6E8A-4147-A177-3AD203B41FA5}">
                      <a16:colId xmlns:a16="http://schemas.microsoft.com/office/drawing/2014/main" val="20003"/>
                    </a:ext>
                  </a:extLst>
                </a:gridCol>
                <a:gridCol w="2787125">
                  <a:extLst>
                    <a:ext uri="{9D8B030D-6E8A-4147-A177-3AD203B41FA5}">
                      <a16:colId xmlns:a16="http://schemas.microsoft.com/office/drawing/2014/main" val="20004"/>
                    </a:ext>
                  </a:extLst>
                </a:gridCol>
              </a:tblGrid>
              <a:tr h="449000">
                <a:tc gridSpan="5">
                  <a:txBody>
                    <a:bodyPr/>
                    <a:lstStyle/>
                    <a:p>
                      <a:pPr marL="0" lvl="0" indent="0" algn="l" rtl="0">
                        <a:lnSpc>
                          <a:spcPct val="115000"/>
                        </a:lnSpc>
                        <a:spcBef>
                          <a:spcPts val="0"/>
                        </a:spcBef>
                        <a:spcAft>
                          <a:spcPts val="0"/>
                        </a:spcAft>
                        <a:buNone/>
                      </a:pPr>
                      <a:r>
                        <a:rPr lang="en" sz="1500">
                          <a:solidFill>
                            <a:srgbClr val="FFFFFF"/>
                          </a:solidFill>
                          <a:latin typeface="Luckiest Guy"/>
                          <a:ea typeface="Luckiest Guy"/>
                          <a:cs typeface="Luckiest Guy"/>
                          <a:sym typeface="Luckiest Guy"/>
                        </a:rPr>
                        <a:t>SECONDARY WATER STANDARDS: The Look, Smell, and Taste Test!</a:t>
                      </a:r>
                      <a:endParaRPr sz="1500"/>
                    </a:p>
                  </a:txBody>
                  <a:tcPr marL="25400" marR="25400" marT="25400" marB="25400" anchor="b">
                    <a:lnL w="28575" cap="flat" cmpd="sng">
                      <a:solidFill>
                        <a:srgbClr val="0070BF"/>
                      </a:solidFill>
                      <a:prstDash val="solid"/>
                      <a:round/>
                      <a:headEnd type="none" w="sm" len="sm"/>
                      <a:tailEnd type="none" w="sm" len="sm"/>
                    </a:lnL>
                    <a:lnR w="28575" cap="flat" cmpd="sng">
                      <a:solidFill>
                        <a:srgbClr val="0070B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0070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96725">
                <a:tc>
                  <a:txBody>
                    <a:bodyPr/>
                    <a:lstStyle/>
                    <a:p>
                      <a:pPr marL="0" lvl="0" indent="0" algn="ctr" rtl="0">
                        <a:lnSpc>
                          <a:spcPct val="115000"/>
                        </a:lnSpc>
                        <a:spcBef>
                          <a:spcPts val="0"/>
                        </a:spcBef>
                        <a:spcAft>
                          <a:spcPts val="0"/>
                        </a:spcAft>
                        <a:buNone/>
                      </a:pPr>
                      <a:r>
                        <a:rPr lang="en" sz="1200" b="1">
                          <a:latin typeface="Poppins"/>
                          <a:ea typeface="Poppins"/>
                          <a:cs typeface="Poppins"/>
                          <a:sym typeface="Poppins"/>
                        </a:rPr>
                        <a:t>Substance</a:t>
                      </a:r>
                      <a:endParaRPr sz="1000"/>
                    </a:p>
                  </a:txBody>
                  <a:tcPr marL="25400" marR="25400" marT="25400" marB="25400" anchor="b">
                    <a:lnL w="28575" cap="flat" cmpd="sng">
                      <a:solidFill>
                        <a:srgbClr val="0070B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C9C9C9"/>
                    </a:solidFill>
                  </a:tcPr>
                </a:tc>
                <a:tc>
                  <a:txBody>
                    <a:bodyPr/>
                    <a:lstStyle/>
                    <a:p>
                      <a:pPr marL="0" lvl="0" indent="0" algn="ctr" rtl="0">
                        <a:lnSpc>
                          <a:spcPct val="115000"/>
                        </a:lnSpc>
                        <a:spcBef>
                          <a:spcPts val="0"/>
                        </a:spcBef>
                        <a:spcAft>
                          <a:spcPts val="0"/>
                        </a:spcAft>
                        <a:buNone/>
                      </a:pPr>
                      <a:r>
                        <a:rPr lang="en" sz="1200" b="1">
                          <a:latin typeface="Poppins"/>
                          <a:ea typeface="Poppins"/>
                          <a:cs typeface="Poppins"/>
                          <a:sym typeface="Poppins"/>
                        </a:rPr>
                        <a:t>Units</a:t>
                      </a:r>
                      <a:endParaRPr sz="10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C9C9C9"/>
                    </a:solidFill>
                  </a:tcPr>
                </a:tc>
                <a:tc>
                  <a:txBody>
                    <a:bodyPr/>
                    <a:lstStyle/>
                    <a:p>
                      <a:pPr marL="0" lvl="0" indent="0" algn="ctr" rtl="0">
                        <a:lnSpc>
                          <a:spcPct val="115000"/>
                        </a:lnSpc>
                        <a:spcBef>
                          <a:spcPts val="0"/>
                        </a:spcBef>
                        <a:spcAft>
                          <a:spcPts val="0"/>
                        </a:spcAft>
                        <a:buNone/>
                      </a:pPr>
                      <a:r>
                        <a:rPr lang="en" sz="1200" b="1">
                          <a:latin typeface="Poppins"/>
                          <a:ea typeface="Poppins"/>
                          <a:cs typeface="Poppins"/>
                          <a:sym typeface="Poppins"/>
                        </a:rPr>
                        <a:t>Detected</a:t>
                      </a:r>
                      <a:endParaRPr sz="10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C9C9C9"/>
                    </a:solidFill>
                  </a:tcPr>
                </a:tc>
                <a:tc>
                  <a:txBody>
                    <a:bodyPr/>
                    <a:lstStyle/>
                    <a:p>
                      <a:pPr marL="0" lvl="0" indent="0" algn="ctr" rtl="0">
                        <a:lnSpc>
                          <a:spcPct val="115000"/>
                        </a:lnSpc>
                        <a:spcBef>
                          <a:spcPts val="0"/>
                        </a:spcBef>
                        <a:spcAft>
                          <a:spcPts val="0"/>
                        </a:spcAft>
                        <a:buNone/>
                      </a:pPr>
                      <a:r>
                        <a:rPr lang="en" sz="1200" b="1">
                          <a:latin typeface="Poppins"/>
                          <a:ea typeface="Poppins"/>
                          <a:cs typeface="Poppins"/>
                          <a:sym typeface="Poppins"/>
                        </a:rPr>
                        <a:t>Range</a:t>
                      </a:r>
                      <a:endParaRPr sz="10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C9C9C9"/>
                    </a:solidFill>
                  </a:tcPr>
                </a:tc>
                <a:tc>
                  <a:txBody>
                    <a:bodyPr/>
                    <a:lstStyle/>
                    <a:p>
                      <a:pPr marL="0" lvl="0" indent="0" algn="ctr" rtl="0">
                        <a:lnSpc>
                          <a:spcPct val="115000"/>
                        </a:lnSpc>
                        <a:spcBef>
                          <a:spcPts val="0"/>
                        </a:spcBef>
                        <a:spcAft>
                          <a:spcPts val="0"/>
                        </a:spcAft>
                        <a:buNone/>
                      </a:pPr>
                      <a:r>
                        <a:rPr lang="en" sz="1200" b="1">
                          <a:latin typeface="Poppins"/>
                          <a:ea typeface="Poppins"/>
                          <a:cs typeface="Poppins"/>
                          <a:sym typeface="Poppins"/>
                        </a:rPr>
                        <a:t>Typical Source</a:t>
                      </a:r>
                      <a:endParaRPr sz="1000"/>
                    </a:p>
                  </a:txBody>
                  <a:tcPr marL="25400" marR="25400" marT="25400" marB="25400" anchor="b">
                    <a:lnL w="9525" cap="flat" cmpd="sng">
                      <a:solidFill>
                        <a:srgbClr val="CCCCCC"/>
                      </a:solidFill>
                      <a:prstDash val="solid"/>
                      <a:round/>
                      <a:headEnd type="none" w="sm" len="sm"/>
                      <a:tailEnd type="none" w="sm" len="sm"/>
                    </a:lnL>
                    <a:lnR w="28575" cap="flat" cmpd="sng">
                      <a:solidFill>
                        <a:srgbClr val="0070B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C9C9C9"/>
                    </a:solidFill>
                  </a:tcPr>
                </a:tc>
                <a:extLst>
                  <a:ext uri="{0D108BD9-81ED-4DB2-BD59-A6C34878D82A}">
                    <a16:rowId xmlns:a16="http://schemas.microsoft.com/office/drawing/2014/main" val="10001"/>
                  </a:ext>
                </a:extLst>
              </a:tr>
              <a:tr h="499975">
                <a:tc>
                  <a:txBody>
                    <a:bodyPr/>
                    <a:lstStyle/>
                    <a:p>
                      <a:pPr marL="0" lvl="0" indent="0" algn="l" rtl="0">
                        <a:lnSpc>
                          <a:spcPct val="115000"/>
                        </a:lnSpc>
                        <a:spcBef>
                          <a:spcPts val="0"/>
                        </a:spcBef>
                        <a:spcAft>
                          <a:spcPts val="0"/>
                        </a:spcAft>
                        <a:buNone/>
                      </a:pPr>
                      <a:r>
                        <a:rPr lang="en" sz="1200">
                          <a:latin typeface="Poppins"/>
                          <a:ea typeface="Poppins"/>
                          <a:cs typeface="Poppins"/>
                          <a:sym typeface="Poppins"/>
                        </a:rPr>
                        <a:t>Water Hardness</a:t>
                      </a:r>
                      <a:endParaRPr sz="1200"/>
                    </a:p>
                  </a:txBody>
                  <a:tcPr marL="25400" marR="25400" marT="25400" marB="25400" anchor="b">
                    <a:lnL w="28575" cap="flat" cmpd="sng">
                      <a:solidFill>
                        <a:srgbClr val="0070B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a:latin typeface="Poppins"/>
                          <a:ea typeface="Poppins"/>
                          <a:cs typeface="Poppins"/>
                          <a:sym typeface="Poppins"/>
                        </a:rPr>
                        <a:t>(mg/L)</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a:t>x</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a:latin typeface="Poppins"/>
                          <a:ea typeface="Poppins"/>
                          <a:cs typeface="Poppins"/>
                          <a:sym typeface="Poppins"/>
                        </a:rPr>
                        <a:t>4.0 – 15</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latin typeface="Poppins"/>
                          <a:ea typeface="Poppins"/>
                          <a:cs typeface="Poppins"/>
                          <a:sym typeface="Poppins"/>
                        </a:rPr>
                        <a:t>Groundwater that has passed through mineral-rich rocks</a:t>
                      </a:r>
                      <a:endParaRPr sz="1200"/>
                    </a:p>
                  </a:txBody>
                  <a:tcPr marL="25400" marR="25400" marT="25400" marB="25400" anchor="b">
                    <a:lnL w="9525" cap="flat" cmpd="sng">
                      <a:solidFill>
                        <a:srgbClr val="CCCCCC"/>
                      </a:solidFill>
                      <a:prstDash val="solid"/>
                      <a:round/>
                      <a:headEnd type="none" w="sm" len="sm"/>
                      <a:tailEnd type="none" w="sm" len="sm"/>
                    </a:lnL>
                    <a:lnR w="28575" cap="flat" cmpd="sng">
                      <a:solidFill>
                        <a:srgbClr val="0070B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462825">
                <a:tc>
                  <a:txBody>
                    <a:bodyPr/>
                    <a:lstStyle/>
                    <a:p>
                      <a:pPr marL="0" lvl="0" indent="0" algn="l" rtl="0">
                        <a:lnSpc>
                          <a:spcPct val="115000"/>
                        </a:lnSpc>
                        <a:spcBef>
                          <a:spcPts val="0"/>
                        </a:spcBef>
                        <a:spcAft>
                          <a:spcPts val="0"/>
                        </a:spcAft>
                        <a:buNone/>
                      </a:pPr>
                      <a:r>
                        <a:rPr lang="en" sz="1200">
                          <a:latin typeface="Poppins"/>
                          <a:ea typeface="Poppins"/>
                          <a:cs typeface="Poppins"/>
                          <a:sym typeface="Poppins"/>
                        </a:rPr>
                        <a:t>Color</a:t>
                      </a:r>
                      <a:endParaRPr sz="1200"/>
                    </a:p>
                  </a:txBody>
                  <a:tcPr marL="25400" marR="25400" marT="25400" marB="25400" anchor="b">
                    <a:lnL w="28575" cap="flat" cmpd="sng">
                      <a:solidFill>
                        <a:srgbClr val="0070B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a:latin typeface="Poppins"/>
                          <a:ea typeface="Poppins"/>
                          <a:cs typeface="Poppins"/>
                          <a:sym typeface="Poppins"/>
                        </a:rPr>
                        <a:t>Visually</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a:t>x</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Visually</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latin typeface="Poppins"/>
                          <a:ea typeface="Poppins"/>
                          <a:cs typeface="Poppins"/>
                          <a:sym typeface="Poppins"/>
                        </a:rPr>
                        <a:t>Naturally occurring organic materials</a:t>
                      </a:r>
                      <a:endParaRPr sz="1200"/>
                    </a:p>
                  </a:txBody>
                  <a:tcPr marL="25400" marR="25400" marT="25400" marB="25400" anchor="b">
                    <a:lnL w="9525" cap="flat" cmpd="sng">
                      <a:solidFill>
                        <a:srgbClr val="CCCCCC"/>
                      </a:solidFill>
                      <a:prstDash val="solid"/>
                      <a:round/>
                      <a:headEnd type="none" w="sm" len="sm"/>
                      <a:tailEnd type="none" w="sm" len="sm"/>
                    </a:lnL>
                    <a:lnR w="28575" cap="flat" cmpd="sng">
                      <a:solidFill>
                        <a:srgbClr val="0070B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462825">
                <a:tc>
                  <a:txBody>
                    <a:bodyPr/>
                    <a:lstStyle/>
                    <a:p>
                      <a:pPr marL="0" lvl="0" indent="0" algn="l" rtl="0">
                        <a:lnSpc>
                          <a:spcPct val="115000"/>
                        </a:lnSpc>
                        <a:spcBef>
                          <a:spcPts val="0"/>
                        </a:spcBef>
                        <a:spcAft>
                          <a:spcPts val="0"/>
                        </a:spcAft>
                        <a:buNone/>
                      </a:pPr>
                      <a:r>
                        <a:rPr lang="en" sz="1200">
                          <a:latin typeface="Poppins"/>
                          <a:ea typeface="Poppins"/>
                          <a:cs typeface="Poppins"/>
                          <a:sym typeface="Poppins"/>
                        </a:rPr>
                        <a:t>pH</a:t>
                      </a:r>
                      <a:endParaRPr sz="1200"/>
                    </a:p>
                  </a:txBody>
                  <a:tcPr marL="25400" marR="25400" marT="25400" marB="25400" anchor="b">
                    <a:lnL w="28575" cap="flat" cmpd="sng">
                      <a:solidFill>
                        <a:srgbClr val="0070B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a:latin typeface="Poppins"/>
                          <a:ea typeface="Poppins"/>
                          <a:cs typeface="Poppins"/>
                          <a:sym typeface="Poppins"/>
                        </a:rPr>
                        <a:t>0-14</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a:t>x</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a:latin typeface="Poppins"/>
                          <a:ea typeface="Poppins"/>
                          <a:cs typeface="Poppins"/>
                          <a:sym typeface="Poppins"/>
                        </a:rPr>
                        <a:t>7.8 – 8.2</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latin typeface="Poppins"/>
                          <a:ea typeface="Poppins"/>
                          <a:cs typeface="Poppins"/>
                          <a:sym typeface="Poppins"/>
                        </a:rPr>
                        <a:t>Aesthetic (taste/feel/corrosiveness)</a:t>
                      </a:r>
                      <a:endParaRPr sz="1200"/>
                    </a:p>
                  </a:txBody>
                  <a:tcPr marL="25400" marR="25400" marT="25400" marB="25400" anchor="b">
                    <a:lnL w="9525" cap="flat" cmpd="sng">
                      <a:solidFill>
                        <a:srgbClr val="CCCCCC"/>
                      </a:solidFill>
                      <a:prstDash val="solid"/>
                      <a:round/>
                      <a:headEnd type="none" w="sm" len="sm"/>
                      <a:tailEnd type="none" w="sm" len="sm"/>
                    </a:lnL>
                    <a:lnR w="28575" cap="flat" cmpd="sng">
                      <a:solidFill>
                        <a:srgbClr val="0070BF"/>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669200">
                <a:tc>
                  <a:txBody>
                    <a:bodyPr/>
                    <a:lstStyle/>
                    <a:p>
                      <a:pPr marL="0" lvl="0" indent="0" algn="l" rtl="0">
                        <a:lnSpc>
                          <a:spcPct val="115000"/>
                        </a:lnSpc>
                        <a:spcBef>
                          <a:spcPts val="0"/>
                        </a:spcBef>
                        <a:spcAft>
                          <a:spcPts val="0"/>
                        </a:spcAft>
                        <a:buNone/>
                      </a:pPr>
                      <a:r>
                        <a:rPr lang="en" sz="1200">
                          <a:latin typeface="Poppins"/>
                          <a:ea typeface="Poppins"/>
                          <a:cs typeface="Poppins"/>
                          <a:sym typeface="Poppins"/>
                        </a:rPr>
                        <a:t>Total Dissolved Solids</a:t>
                      </a:r>
                      <a:endParaRPr sz="1200"/>
                    </a:p>
                  </a:txBody>
                  <a:tcPr marL="25400" marR="25400" marT="25400" marB="25400" anchor="b">
                    <a:lnL w="28575" cap="flat" cmpd="sng">
                      <a:solidFill>
                        <a:srgbClr val="0070B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19050" cap="flat" cmpd="sng">
                      <a:solidFill>
                        <a:srgbClr val="C9C9C9"/>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a:latin typeface="Poppins"/>
                          <a:ea typeface="Poppins"/>
                          <a:cs typeface="Poppins"/>
                          <a:sym typeface="Poppins"/>
                        </a:rPr>
                        <a:t>Visually</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19050" cap="flat" cmpd="sng">
                      <a:solidFill>
                        <a:srgbClr val="C9C9C9"/>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200"/>
                        <a:t>x</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19050" cap="flat" cmpd="sng">
                      <a:solidFill>
                        <a:srgbClr val="C9C9C9"/>
                      </a:solidFill>
                      <a:prstDash val="solid"/>
                      <a:round/>
                      <a:headEnd type="none" w="sm" len="sm"/>
                      <a:tailEnd type="none" w="sm" len="sm"/>
                    </a:lnB>
                  </a:tcPr>
                </a:tc>
                <a:tc>
                  <a:txBody>
                    <a:bodyPr/>
                    <a:lstStyle/>
                    <a:p>
                      <a:pPr marL="0" lvl="0" indent="0" algn="ctr" rtl="0">
                        <a:lnSpc>
                          <a:spcPct val="115000"/>
                        </a:lnSpc>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Visually</a:t>
                      </a:r>
                      <a:endParaRPr sz="1200"/>
                    </a:p>
                  </a:txBody>
                  <a:tcPr marL="25400" marR="25400" marT="25400" marB="2540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19050" cap="flat" cmpd="sng">
                      <a:solidFill>
                        <a:srgbClr val="C9C9C9"/>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latin typeface="Poppins"/>
                          <a:ea typeface="Poppins"/>
                          <a:cs typeface="Poppins"/>
                          <a:sym typeface="Poppins"/>
                        </a:rPr>
                        <a:t>Runoff/leaching from natural deposits</a:t>
                      </a:r>
                      <a:endParaRPr sz="1200"/>
                    </a:p>
                  </a:txBody>
                  <a:tcPr marL="25400" marR="25400" marT="25400" marB="25400" anchor="b">
                    <a:lnL w="9525" cap="flat" cmpd="sng">
                      <a:solidFill>
                        <a:srgbClr val="CCCCCC"/>
                      </a:solidFill>
                      <a:prstDash val="solid"/>
                      <a:round/>
                      <a:headEnd type="none" w="sm" len="sm"/>
                      <a:tailEnd type="none" w="sm" len="sm"/>
                    </a:lnL>
                    <a:lnR w="28575" cap="flat" cmpd="sng">
                      <a:solidFill>
                        <a:srgbClr val="0070BF"/>
                      </a:solidFill>
                      <a:prstDash val="solid"/>
                      <a:round/>
                      <a:headEnd type="none" w="sm" len="sm"/>
                      <a:tailEnd type="none" w="sm" len="sm"/>
                    </a:lnR>
                    <a:lnT w="9525" cap="flat" cmpd="sng">
                      <a:solidFill>
                        <a:srgbClr val="CCCCCC"/>
                      </a:solidFill>
                      <a:prstDash val="solid"/>
                      <a:round/>
                      <a:headEnd type="none" w="sm" len="sm"/>
                      <a:tailEnd type="none" w="sm" len="sm"/>
                    </a:lnT>
                    <a:lnB w="19050" cap="flat" cmpd="sng">
                      <a:solidFill>
                        <a:srgbClr val="C9C9C9"/>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271" name="Google Shape;271;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10</a:t>
            </a:fld>
            <a:endParaRPr/>
          </a:p>
        </p:txBody>
      </p:sp>
      <p:sp>
        <p:nvSpPr>
          <p:cNvPr id="272" name="Google Shape;272;p22"/>
          <p:cNvSpPr/>
          <p:nvPr/>
        </p:nvSpPr>
        <p:spPr>
          <a:xfrm>
            <a:off x="3019975" y="-32850"/>
            <a:ext cx="6124200" cy="638100"/>
          </a:xfrm>
          <a:prstGeom prst="frame">
            <a:avLst>
              <a:gd name="adj1" fmla="val 12500"/>
            </a:avLst>
          </a:prstGeom>
          <a:gradFill>
            <a:gsLst>
              <a:gs pos="0">
                <a:srgbClr val="E4C4EA"/>
              </a:gs>
              <a:gs pos="100000">
                <a:srgbClr val="B46AC0"/>
              </a:gs>
            </a:gsLst>
            <a:path path="circle">
              <a:fillToRect l="50000" t="50000" r="50000" b="50000"/>
            </a:path>
            <a:tileRect/>
          </a:gradFill>
          <a:ln w="952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3" name="Google Shape;273;p22"/>
          <p:cNvSpPr/>
          <p:nvPr/>
        </p:nvSpPr>
        <p:spPr>
          <a:xfrm>
            <a:off x="3019975" y="-32850"/>
            <a:ext cx="6124200" cy="2148900"/>
          </a:xfrm>
          <a:prstGeom prst="frame">
            <a:avLst>
              <a:gd name="adj1" fmla="val 4445"/>
            </a:avLst>
          </a:prstGeom>
          <a:gradFill>
            <a:gsLst>
              <a:gs pos="0">
                <a:srgbClr val="E4C4EA"/>
              </a:gs>
              <a:gs pos="100000">
                <a:srgbClr val="B46AC0"/>
              </a:gs>
            </a:gsLst>
            <a:path path="circle">
              <a:fillToRect l="50000" t="50000" r="50000" b="50000"/>
            </a:path>
            <a:tileRect/>
          </a:gradFill>
          <a:ln w="952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4" name="Google Shape;274;p22"/>
          <p:cNvSpPr/>
          <p:nvPr/>
        </p:nvSpPr>
        <p:spPr>
          <a:xfrm>
            <a:off x="3019963" y="2002975"/>
            <a:ext cx="6124200" cy="536400"/>
          </a:xfrm>
          <a:prstGeom prst="frame">
            <a:avLst>
              <a:gd name="adj1" fmla="val 17809"/>
            </a:avLst>
          </a:prstGeom>
          <a:gradFill>
            <a:gsLst>
              <a:gs pos="0">
                <a:srgbClr val="E4C4EA"/>
              </a:gs>
              <a:gs pos="100000">
                <a:srgbClr val="B46AC0"/>
              </a:gs>
            </a:gsLst>
            <a:path path="circle">
              <a:fillToRect l="50000" t="50000" r="50000" b="50000"/>
            </a:path>
            <a:tileRect/>
          </a:gradFill>
          <a:ln w="952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5" name="Google Shape;275;p22"/>
          <p:cNvSpPr/>
          <p:nvPr/>
        </p:nvSpPr>
        <p:spPr>
          <a:xfrm>
            <a:off x="3019975" y="2024600"/>
            <a:ext cx="6124200" cy="3165000"/>
          </a:xfrm>
          <a:prstGeom prst="frame">
            <a:avLst>
              <a:gd name="adj1" fmla="val 3250"/>
            </a:avLst>
          </a:prstGeom>
          <a:gradFill>
            <a:gsLst>
              <a:gs pos="0">
                <a:srgbClr val="E4C4EA"/>
              </a:gs>
              <a:gs pos="100000">
                <a:srgbClr val="B46AC0"/>
              </a:gs>
            </a:gsLst>
            <a:path path="circle">
              <a:fillToRect l="50000" t="50000" r="50000" b="50000"/>
            </a:path>
            <a:tileRect/>
          </a:gradFill>
          <a:ln w="952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6" name="Google Shape;276;p22"/>
          <p:cNvSpPr txBox="1"/>
          <p:nvPr/>
        </p:nvSpPr>
        <p:spPr>
          <a:xfrm>
            <a:off x="2027400" y="636050"/>
            <a:ext cx="864000" cy="954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5000">
                <a:solidFill>
                  <a:srgbClr val="005FAE"/>
                </a:solidFill>
                <a:latin typeface="Luckiest Guy"/>
                <a:ea typeface="Luckiest Guy"/>
                <a:cs typeface="Luckiest Guy"/>
                <a:sym typeface="Luckiest Guy"/>
              </a:rPr>
              <a:t>?</a:t>
            </a:r>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500" fill="hold"/>
                                        <p:tgtEl>
                                          <p:spTgt spid="276"/>
                                        </p:tgtEl>
                                        <p:attrNameLst>
                                          <p:attrName>r</p:attrName>
                                        </p:attrNameLst>
                                      </p:cBhvr>
                                    </p:animRot>
                                  </p:childTnLst>
                                </p:cTn>
                              </p:par>
                            </p:childTnLst>
                          </p:cTn>
                        </p:par>
                        <p:par>
                          <p:cTn id="7" fill="hold">
                            <p:stCondLst>
                              <p:cond delay="500"/>
                            </p:stCondLst>
                            <p:childTnLst>
                              <p:par>
                                <p:cTn id="8" presetID="2" presetClass="entr" presetSubtype="8" fill="hold" nodeType="afterEffect">
                                  <p:stCondLst>
                                    <p:cond delay="0"/>
                                  </p:stCondLst>
                                  <p:childTnLst>
                                    <p:set>
                                      <p:cBhvr>
                                        <p:cTn id="9" dur="1" fill="hold">
                                          <p:stCondLst>
                                            <p:cond delay="0"/>
                                          </p:stCondLst>
                                        </p:cTn>
                                        <p:tgtEl>
                                          <p:spTgt spid="268">
                                            <p:txEl>
                                              <p:pRg st="0" end="0"/>
                                            </p:txEl>
                                          </p:spTgt>
                                        </p:tgtEl>
                                        <p:attrNameLst>
                                          <p:attrName>style.visibility</p:attrName>
                                        </p:attrNameLst>
                                      </p:cBhvr>
                                      <p:to>
                                        <p:strVal val="visible"/>
                                      </p:to>
                                    </p:set>
                                    <p:anim calcmode="lin" valueType="num">
                                      <p:cBhvr additive="base">
                                        <p:cTn id="10" dur="1000"/>
                                        <p:tgtEl>
                                          <p:spTgt spid="268">
                                            <p:txEl>
                                              <p:pRg st="0" end="0"/>
                                            </p:txEl>
                                          </p:spTgt>
                                        </p:tgtEl>
                                        <p:attrNameLst>
                                          <p:attrName>ppt_x</p:attrName>
                                        </p:attrNameLst>
                                      </p:cBhvr>
                                      <p:tavLst>
                                        <p:tav tm="0">
                                          <p:val>
                                            <p:strVal val="#ppt_x-1"/>
                                          </p:val>
                                        </p:tav>
                                        <p:tav tm="100000">
                                          <p:val>
                                            <p:strVal val="#ppt_x"/>
                                          </p:val>
                                        </p:tav>
                                      </p:tavLst>
                                    </p:anim>
                                  </p:childTnLst>
                                </p:cTn>
                              </p:par>
                            </p:childTnLst>
                          </p:cTn>
                        </p:par>
                        <p:par>
                          <p:cTn id="11" fill="hold">
                            <p:stCondLst>
                              <p:cond delay="1500"/>
                            </p:stCondLst>
                            <p:childTnLst>
                              <p:par>
                                <p:cTn id="12" presetID="2" presetClass="entr" presetSubtype="8" fill="hold" nodeType="afterEffect">
                                  <p:stCondLst>
                                    <p:cond delay="0"/>
                                  </p:stCondLst>
                                  <p:childTnLst>
                                    <p:set>
                                      <p:cBhvr>
                                        <p:cTn id="13" dur="1" fill="hold">
                                          <p:stCondLst>
                                            <p:cond delay="0"/>
                                          </p:stCondLst>
                                        </p:cTn>
                                        <p:tgtEl>
                                          <p:spTgt spid="268">
                                            <p:txEl>
                                              <p:pRg st="1" end="1"/>
                                            </p:txEl>
                                          </p:spTgt>
                                        </p:tgtEl>
                                        <p:attrNameLst>
                                          <p:attrName>style.visibility</p:attrName>
                                        </p:attrNameLst>
                                      </p:cBhvr>
                                      <p:to>
                                        <p:strVal val="visible"/>
                                      </p:to>
                                    </p:set>
                                    <p:anim calcmode="lin" valueType="num">
                                      <p:cBhvr additive="base">
                                        <p:cTn id="14" dur="1000"/>
                                        <p:tgtEl>
                                          <p:spTgt spid="268">
                                            <p:txEl>
                                              <p:pRg st="1" end="1"/>
                                            </p:txEl>
                                          </p:spTgt>
                                        </p:tgtEl>
                                        <p:attrNameLst>
                                          <p:attrName>ppt_x</p:attrName>
                                        </p:attrNameLst>
                                      </p:cBhvr>
                                      <p:tavLst>
                                        <p:tav tm="0">
                                          <p:val>
                                            <p:strVal val="#ppt_x-1"/>
                                          </p:val>
                                        </p:tav>
                                        <p:tav tm="100000">
                                          <p:val>
                                            <p:strVal val="#ppt_x"/>
                                          </p:val>
                                        </p:tav>
                                      </p:tavLst>
                                    </p:anim>
                                  </p:childTnLst>
                                </p:cTn>
                              </p:par>
                            </p:childTnLst>
                          </p:cTn>
                        </p:par>
                        <p:par>
                          <p:cTn id="15" fill="hold">
                            <p:stCondLst>
                              <p:cond delay="2500"/>
                            </p:stCondLst>
                            <p:childTnLst>
                              <p:par>
                                <p:cTn id="16" presetID="2" presetClass="entr" presetSubtype="8" fill="hold" nodeType="afterEffect">
                                  <p:stCondLst>
                                    <p:cond delay="0"/>
                                  </p:stCondLst>
                                  <p:childTnLst>
                                    <p:set>
                                      <p:cBhvr>
                                        <p:cTn id="17" dur="1" fill="hold">
                                          <p:stCondLst>
                                            <p:cond delay="0"/>
                                          </p:stCondLst>
                                        </p:cTn>
                                        <p:tgtEl>
                                          <p:spTgt spid="268">
                                            <p:txEl>
                                              <p:pRg st="2" end="2"/>
                                            </p:txEl>
                                          </p:spTgt>
                                        </p:tgtEl>
                                        <p:attrNameLst>
                                          <p:attrName>style.visibility</p:attrName>
                                        </p:attrNameLst>
                                      </p:cBhvr>
                                      <p:to>
                                        <p:strVal val="visible"/>
                                      </p:to>
                                    </p:set>
                                    <p:anim calcmode="lin" valueType="num">
                                      <p:cBhvr additive="base">
                                        <p:cTn id="18" dur="1000"/>
                                        <p:tgtEl>
                                          <p:spTgt spid="268">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272"/>
                                        </p:tgtEl>
                                        <p:attrNameLst>
                                          <p:attrName>style.visibility</p:attrName>
                                        </p:attrNameLst>
                                      </p:cBhvr>
                                      <p:to>
                                        <p:strVal val="visible"/>
                                      </p:to>
                                    </p:set>
                                    <p:anim calcmode="lin" valueType="num">
                                      <p:cBhvr additive="base">
                                        <p:cTn id="23" dur="1000"/>
                                        <p:tgtEl>
                                          <p:spTgt spid="272"/>
                                        </p:tgtEl>
                                        <p:attrNameLst>
                                          <p:attrName>ppt_x</p:attrName>
                                        </p:attrNameLst>
                                      </p:cBhvr>
                                      <p:tavLst>
                                        <p:tav tm="0">
                                          <p:val>
                                            <p:strVal val="#ppt_x-1"/>
                                          </p:val>
                                        </p:tav>
                                        <p:tav tm="100000">
                                          <p:val>
                                            <p:strVal val="#ppt_x"/>
                                          </p:val>
                                        </p:tav>
                                      </p:tavLst>
                                    </p:anim>
                                  </p:childTnLst>
                                </p:cTn>
                              </p:par>
                            </p:childTnLst>
                          </p:cTn>
                        </p:par>
                      </p:childTnLst>
                    </p:cTn>
                  </p:par>
                  <p:par>
                    <p:cTn id="24" fill="hold">
                      <p:stCondLst>
                        <p:cond delay="indefinite"/>
                      </p:stCondLst>
                      <p:childTnLst>
                        <p:par>
                          <p:cTn id="25" fill="hold">
                            <p:stCondLst>
                              <p:cond delay="0"/>
                            </p:stCondLst>
                            <p:childTnLst>
                              <p:par>
                                <p:cTn id="26" presetID="2" presetClass="exit" presetSubtype="2" fill="hold" nodeType="clickEffect">
                                  <p:stCondLst>
                                    <p:cond delay="0"/>
                                  </p:stCondLst>
                                  <p:childTnLst>
                                    <p:anim calcmode="lin" valueType="num">
                                      <p:cBhvr additive="base">
                                        <p:cTn id="27" dur="1000"/>
                                        <p:tgtEl>
                                          <p:spTgt spid="272"/>
                                        </p:tgtEl>
                                        <p:attrNameLst>
                                          <p:attrName>ppt_x</p:attrName>
                                        </p:attrNameLst>
                                      </p:cBhvr>
                                      <p:tavLst>
                                        <p:tav tm="0">
                                          <p:val>
                                            <p:strVal val="#ppt_x"/>
                                          </p:val>
                                        </p:tav>
                                        <p:tav tm="100000">
                                          <p:val>
                                            <p:strVal val="#ppt_x+1"/>
                                          </p:val>
                                        </p:tav>
                                      </p:tavLst>
                                    </p:anim>
                                    <p:set>
                                      <p:cBhvr>
                                        <p:cTn id="28" dur="1" fill="hold">
                                          <p:stCondLst>
                                            <p:cond delay="1000"/>
                                          </p:stCondLst>
                                        </p:cTn>
                                        <p:tgtEl>
                                          <p:spTgt spid="272"/>
                                        </p:tgtEl>
                                        <p:attrNameLst>
                                          <p:attrName>style.visibility</p:attrName>
                                        </p:attrNameLst>
                                      </p:cBhvr>
                                      <p:to>
                                        <p:strVal val="hidden"/>
                                      </p:to>
                                    </p:set>
                                  </p:childTnLst>
                                </p:cTn>
                              </p:par>
                            </p:childTnLst>
                          </p:cTn>
                        </p:par>
                        <p:par>
                          <p:cTn id="29" fill="hold">
                            <p:stCondLst>
                              <p:cond delay="1000"/>
                            </p:stCondLst>
                            <p:childTnLst>
                              <p:par>
                                <p:cTn id="30" presetID="2" presetClass="entr" presetSubtype="8" fill="hold" nodeType="afterEffect">
                                  <p:stCondLst>
                                    <p:cond delay="0"/>
                                  </p:stCondLst>
                                  <p:childTnLst>
                                    <p:set>
                                      <p:cBhvr>
                                        <p:cTn id="31" dur="1" fill="hold">
                                          <p:stCondLst>
                                            <p:cond delay="0"/>
                                          </p:stCondLst>
                                        </p:cTn>
                                        <p:tgtEl>
                                          <p:spTgt spid="273"/>
                                        </p:tgtEl>
                                        <p:attrNameLst>
                                          <p:attrName>style.visibility</p:attrName>
                                        </p:attrNameLst>
                                      </p:cBhvr>
                                      <p:to>
                                        <p:strVal val="visible"/>
                                      </p:to>
                                    </p:set>
                                    <p:anim calcmode="lin" valueType="num">
                                      <p:cBhvr additive="base">
                                        <p:cTn id="32" dur="1000"/>
                                        <p:tgtEl>
                                          <p:spTgt spid="273"/>
                                        </p:tgtEl>
                                        <p:attrNameLst>
                                          <p:attrName>ppt_x</p:attrName>
                                        </p:attrNameLst>
                                      </p:cBhvr>
                                      <p:tavLst>
                                        <p:tav tm="0">
                                          <p:val>
                                            <p:strVal val="#ppt_x-1"/>
                                          </p:val>
                                        </p:tav>
                                        <p:tav tm="100000">
                                          <p:val>
                                            <p:strVal val="#ppt_x"/>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2" fill="hold" nodeType="clickEffect">
                                  <p:stCondLst>
                                    <p:cond delay="0"/>
                                  </p:stCondLst>
                                  <p:childTnLst>
                                    <p:anim calcmode="lin" valueType="num">
                                      <p:cBhvr additive="base">
                                        <p:cTn id="36" dur="1000"/>
                                        <p:tgtEl>
                                          <p:spTgt spid="273"/>
                                        </p:tgtEl>
                                        <p:attrNameLst>
                                          <p:attrName>ppt_x</p:attrName>
                                        </p:attrNameLst>
                                      </p:cBhvr>
                                      <p:tavLst>
                                        <p:tav tm="0">
                                          <p:val>
                                            <p:strVal val="#ppt_x"/>
                                          </p:val>
                                        </p:tav>
                                        <p:tav tm="100000">
                                          <p:val>
                                            <p:strVal val="#ppt_x+1"/>
                                          </p:val>
                                        </p:tav>
                                      </p:tavLst>
                                    </p:anim>
                                    <p:set>
                                      <p:cBhvr>
                                        <p:cTn id="37" dur="1" fill="hold">
                                          <p:stCondLst>
                                            <p:cond delay="1000"/>
                                          </p:stCondLst>
                                        </p:cTn>
                                        <p:tgtEl>
                                          <p:spTgt spid="273"/>
                                        </p:tgtEl>
                                        <p:attrNameLst>
                                          <p:attrName>style.visibility</p:attrName>
                                        </p:attrNameLst>
                                      </p:cBhvr>
                                      <p:to>
                                        <p:strVal val="hidden"/>
                                      </p:to>
                                    </p:set>
                                  </p:childTnLst>
                                </p:cTn>
                              </p:par>
                            </p:childTnLst>
                          </p:cTn>
                        </p:par>
                        <p:par>
                          <p:cTn id="38" fill="hold">
                            <p:stCondLst>
                              <p:cond delay="1000"/>
                            </p:stCondLst>
                            <p:childTnLst>
                              <p:par>
                                <p:cTn id="39" presetID="2" presetClass="entr" presetSubtype="8" fill="hold" nodeType="afterEffect">
                                  <p:stCondLst>
                                    <p:cond delay="0"/>
                                  </p:stCondLst>
                                  <p:childTnLst>
                                    <p:set>
                                      <p:cBhvr>
                                        <p:cTn id="40" dur="1" fill="hold">
                                          <p:stCondLst>
                                            <p:cond delay="0"/>
                                          </p:stCondLst>
                                        </p:cTn>
                                        <p:tgtEl>
                                          <p:spTgt spid="274"/>
                                        </p:tgtEl>
                                        <p:attrNameLst>
                                          <p:attrName>style.visibility</p:attrName>
                                        </p:attrNameLst>
                                      </p:cBhvr>
                                      <p:to>
                                        <p:strVal val="visible"/>
                                      </p:to>
                                    </p:set>
                                    <p:anim calcmode="lin" valueType="num">
                                      <p:cBhvr additive="base">
                                        <p:cTn id="41" dur="1000"/>
                                        <p:tgtEl>
                                          <p:spTgt spid="274"/>
                                        </p:tgtEl>
                                        <p:attrNameLst>
                                          <p:attrName>ppt_x</p:attrName>
                                        </p:attrNameLst>
                                      </p:cBhvr>
                                      <p:tavLst>
                                        <p:tav tm="0">
                                          <p:val>
                                            <p:strVal val="#ppt_x-1"/>
                                          </p:val>
                                        </p:tav>
                                        <p:tav tm="100000">
                                          <p:val>
                                            <p:strVal val="#ppt_x"/>
                                          </p:val>
                                        </p:tav>
                                      </p:tavLst>
                                    </p:anim>
                                  </p:childTnLst>
                                </p:cTn>
                              </p:par>
                            </p:childTnLst>
                          </p:cTn>
                        </p:par>
                      </p:childTnLst>
                    </p:cTn>
                  </p:par>
                  <p:par>
                    <p:cTn id="42" fill="hold">
                      <p:stCondLst>
                        <p:cond delay="indefinite"/>
                      </p:stCondLst>
                      <p:childTnLst>
                        <p:par>
                          <p:cTn id="43" fill="hold">
                            <p:stCondLst>
                              <p:cond delay="0"/>
                            </p:stCondLst>
                            <p:childTnLst>
                              <p:par>
                                <p:cTn id="44" presetID="2" presetClass="exit" presetSubtype="2" fill="hold" nodeType="clickEffect">
                                  <p:stCondLst>
                                    <p:cond delay="0"/>
                                  </p:stCondLst>
                                  <p:childTnLst>
                                    <p:anim calcmode="lin" valueType="num">
                                      <p:cBhvr additive="base">
                                        <p:cTn id="45" dur="1000"/>
                                        <p:tgtEl>
                                          <p:spTgt spid="274"/>
                                        </p:tgtEl>
                                        <p:attrNameLst>
                                          <p:attrName>ppt_x</p:attrName>
                                        </p:attrNameLst>
                                      </p:cBhvr>
                                      <p:tavLst>
                                        <p:tav tm="0">
                                          <p:val>
                                            <p:strVal val="#ppt_x"/>
                                          </p:val>
                                        </p:tav>
                                        <p:tav tm="100000">
                                          <p:val>
                                            <p:strVal val="#ppt_x+1"/>
                                          </p:val>
                                        </p:tav>
                                      </p:tavLst>
                                    </p:anim>
                                    <p:set>
                                      <p:cBhvr>
                                        <p:cTn id="46" dur="1" fill="hold">
                                          <p:stCondLst>
                                            <p:cond delay="1000"/>
                                          </p:stCondLst>
                                        </p:cTn>
                                        <p:tgtEl>
                                          <p:spTgt spid="274"/>
                                        </p:tgtEl>
                                        <p:attrNameLst>
                                          <p:attrName>style.visibility</p:attrName>
                                        </p:attrNameLst>
                                      </p:cBhvr>
                                      <p:to>
                                        <p:strVal val="hidden"/>
                                      </p:to>
                                    </p:set>
                                  </p:childTnLst>
                                </p:cTn>
                              </p:par>
                            </p:childTnLst>
                          </p:cTn>
                        </p:par>
                        <p:par>
                          <p:cTn id="47" fill="hold">
                            <p:stCondLst>
                              <p:cond delay="1000"/>
                            </p:stCondLst>
                            <p:childTnLst>
                              <p:par>
                                <p:cTn id="48" presetID="2" presetClass="entr" presetSubtype="8" fill="hold" nodeType="afterEffect">
                                  <p:stCondLst>
                                    <p:cond delay="0"/>
                                  </p:stCondLst>
                                  <p:childTnLst>
                                    <p:set>
                                      <p:cBhvr>
                                        <p:cTn id="49" dur="1" fill="hold">
                                          <p:stCondLst>
                                            <p:cond delay="0"/>
                                          </p:stCondLst>
                                        </p:cTn>
                                        <p:tgtEl>
                                          <p:spTgt spid="275"/>
                                        </p:tgtEl>
                                        <p:attrNameLst>
                                          <p:attrName>style.visibility</p:attrName>
                                        </p:attrNameLst>
                                      </p:cBhvr>
                                      <p:to>
                                        <p:strVal val="visible"/>
                                      </p:to>
                                    </p:set>
                                    <p:anim calcmode="lin" valueType="num">
                                      <p:cBhvr additive="base">
                                        <p:cTn id="50" dur="1000"/>
                                        <p:tgtEl>
                                          <p:spTgt spid="275"/>
                                        </p:tgtEl>
                                        <p:attrNameLst>
                                          <p:attrName>ppt_x</p:attrName>
                                        </p:attrNameLst>
                                      </p:cBhvr>
                                      <p:tavLst>
                                        <p:tav tm="0">
                                          <p:val>
                                            <p:strVal val="#ppt_x-1"/>
                                          </p:val>
                                        </p:tav>
                                        <p:tav tm="100000">
                                          <p:val>
                                            <p:strVal val="#ppt_x"/>
                                          </p:val>
                                        </p:tav>
                                      </p:tavLst>
                                    </p:anim>
                                  </p:childTnLst>
                                </p:cTn>
                              </p:par>
                            </p:childTnLst>
                          </p:cTn>
                        </p:par>
                      </p:childTnLst>
                    </p:cTn>
                  </p:par>
                  <p:par>
                    <p:cTn id="51" fill="hold">
                      <p:stCondLst>
                        <p:cond delay="indefinite"/>
                      </p:stCondLst>
                      <p:childTnLst>
                        <p:par>
                          <p:cTn id="52" fill="hold">
                            <p:stCondLst>
                              <p:cond delay="0"/>
                            </p:stCondLst>
                            <p:childTnLst>
                              <p:par>
                                <p:cTn id="53" presetID="2" presetClass="exit" presetSubtype="2" fill="hold" nodeType="clickEffect">
                                  <p:stCondLst>
                                    <p:cond delay="0"/>
                                  </p:stCondLst>
                                  <p:childTnLst>
                                    <p:anim calcmode="lin" valueType="num">
                                      <p:cBhvr additive="base">
                                        <p:cTn id="54" dur="1100"/>
                                        <p:tgtEl>
                                          <p:spTgt spid="275"/>
                                        </p:tgtEl>
                                        <p:attrNameLst>
                                          <p:attrName>ppt_x</p:attrName>
                                        </p:attrNameLst>
                                      </p:cBhvr>
                                      <p:tavLst>
                                        <p:tav tm="0">
                                          <p:val>
                                            <p:strVal val="#ppt_x"/>
                                          </p:val>
                                        </p:tav>
                                        <p:tav tm="100000">
                                          <p:val>
                                            <p:strVal val="#ppt_x+1"/>
                                          </p:val>
                                        </p:tav>
                                      </p:tavLst>
                                    </p:anim>
                                    <p:set>
                                      <p:cBhvr>
                                        <p:cTn id="55" dur="1" fill="hold">
                                          <p:stCondLst>
                                            <p:cond delay="1100"/>
                                          </p:stCondLst>
                                        </p:cTn>
                                        <p:tgtEl>
                                          <p:spTgt spid="2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0"/>
        <p:cNvGrpSpPr/>
        <p:nvPr/>
      </p:nvGrpSpPr>
      <p:grpSpPr>
        <a:xfrm>
          <a:off x="0" y="0"/>
          <a:ext cx="0" cy="0"/>
          <a:chOff x="0" y="0"/>
          <a:chExt cx="0" cy="0"/>
        </a:xfrm>
      </p:grpSpPr>
      <p:sp>
        <p:nvSpPr>
          <p:cNvPr id="281" name="Google Shape;281;p23"/>
          <p:cNvSpPr/>
          <p:nvPr/>
        </p:nvSpPr>
        <p:spPr>
          <a:xfrm>
            <a:off x="4591075" y="-175"/>
            <a:ext cx="4552800" cy="5143500"/>
          </a:xfrm>
          <a:prstGeom prst="roundRect">
            <a:avLst>
              <a:gd name="adj" fmla="val 2928"/>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282" name="Google Shape;282;p23"/>
          <p:cNvSpPr/>
          <p:nvPr/>
        </p:nvSpPr>
        <p:spPr>
          <a:xfrm flipH="1">
            <a:off x="5170325" y="3583263"/>
            <a:ext cx="1215900" cy="1015200"/>
          </a:xfrm>
          <a:prstGeom prst="pie">
            <a:avLst>
              <a:gd name="adj1" fmla="val 10439339"/>
              <a:gd name="adj2" fmla="val 9475155"/>
            </a:avLst>
          </a:prstGeom>
          <a:solidFill>
            <a:schemeClr val="lt1"/>
          </a:solidFill>
          <a:ln w="38100" cap="flat" cmpd="sng">
            <a:solidFill>
              <a:srgbClr val="DAA9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283" name="Google Shape;283;p23"/>
          <p:cNvSpPr/>
          <p:nvPr/>
        </p:nvSpPr>
        <p:spPr>
          <a:xfrm flipH="1">
            <a:off x="5192225" y="477725"/>
            <a:ext cx="1215900" cy="1015200"/>
          </a:xfrm>
          <a:prstGeom prst="pie">
            <a:avLst>
              <a:gd name="adj1" fmla="val 12099893"/>
              <a:gd name="adj2" fmla="val 11246114"/>
            </a:avLst>
          </a:prstGeom>
          <a:solidFill>
            <a:schemeClr val="lt1"/>
          </a:solidFill>
          <a:ln w="38100" cap="flat" cmpd="sng">
            <a:solidFill>
              <a:srgbClr val="DAA9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284" name="Google Shape;284;p23"/>
          <p:cNvSpPr/>
          <p:nvPr/>
        </p:nvSpPr>
        <p:spPr>
          <a:xfrm>
            <a:off x="7461375" y="1997200"/>
            <a:ext cx="1215900" cy="1015200"/>
          </a:xfrm>
          <a:prstGeom prst="pie">
            <a:avLst>
              <a:gd name="adj1" fmla="val 10470799"/>
              <a:gd name="adj2" fmla="val 9556905"/>
            </a:avLst>
          </a:prstGeom>
          <a:solidFill>
            <a:schemeClr val="lt1"/>
          </a:solidFill>
          <a:ln w="38100" cap="flat" cmpd="sng">
            <a:solidFill>
              <a:srgbClr val="DAA9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285" name="Google Shape;285;p23"/>
          <p:cNvSpPr/>
          <p:nvPr/>
        </p:nvSpPr>
        <p:spPr>
          <a:xfrm>
            <a:off x="7182150" y="3262125"/>
            <a:ext cx="1723800" cy="1657500"/>
          </a:xfrm>
          <a:prstGeom prst="wedgeRectCallout">
            <a:avLst>
              <a:gd name="adj1" fmla="val -127928"/>
              <a:gd name="adj2" fmla="val 869"/>
            </a:avLst>
          </a:prstGeom>
          <a:solidFill>
            <a:schemeClr val="lt1"/>
          </a:solidFill>
          <a:ln w="38100" cap="flat" cmpd="sng">
            <a:solidFill>
              <a:srgbClr val="DAA9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286" name="Google Shape;286;p23"/>
          <p:cNvSpPr/>
          <p:nvPr/>
        </p:nvSpPr>
        <p:spPr>
          <a:xfrm>
            <a:off x="4896125" y="1657900"/>
            <a:ext cx="1764300" cy="1657500"/>
          </a:xfrm>
          <a:prstGeom prst="wedgeRectCallout">
            <a:avLst>
              <a:gd name="adj1" fmla="val 131922"/>
              <a:gd name="adj2" fmla="val 1112"/>
            </a:avLst>
          </a:prstGeom>
          <a:solidFill>
            <a:schemeClr val="lt1"/>
          </a:solidFill>
          <a:ln w="38100" cap="flat" cmpd="sng">
            <a:solidFill>
              <a:srgbClr val="DAA9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287" name="Google Shape;287;p23"/>
          <p:cNvSpPr/>
          <p:nvPr/>
        </p:nvSpPr>
        <p:spPr>
          <a:xfrm>
            <a:off x="7182150" y="156563"/>
            <a:ext cx="1764300" cy="1657500"/>
          </a:xfrm>
          <a:prstGeom prst="wedgeRectCallout">
            <a:avLst>
              <a:gd name="adj1" fmla="val -124520"/>
              <a:gd name="adj2" fmla="val -256"/>
            </a:avLst>
          </a:prstGeom>
          <a:solidFill>
            <a:schemeClr val="lt1"/>
          </a:solidFill>
          <a:ln w="38100" cap="flat" cmpd="sng">
            <a:solidFill>
              <a:srgbClr val="DAA9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288" name="Google Shape;288;p23"/>
          <p:cNvSpPr/>
          <p:nvPr/>
        </p:nvSpPr>
        <p:spPr>
          <a:xfrm>
            <a:off x="265419" y="430475"/>
            <a:ext cx="4045200" cy="8379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289" name="Google Shape;289;p23"/>
          <p:cNvSpPr txBox="1">
            <a:spLocks noGrp="1"/>
          </p:cNvSpPr>
          <p:nvPr>
            <p:ph type="title" idx="4294967295"/>
          </p:nvPr>
        </p:nvSpPr>
        <p:spPr>
          <a:xfrm>
            <a:off x="265419" y="341825"/>
            <a:ext cx="4045200" cy="1015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5000">
                <a:solidFill>
                  <a:srgbClr val="005FAE"/>
                </a:solidFill>
              </a:rPr>
              <a:t>Your utility</a:t>
            </a:r>
            <a:endParaRPr sz="5000">
              <a:solidFill>
                <a:srgbClr val="005FAE"/>
              </a:solidFill>
            </a:endParaRPr>
          </a:p>
        </p:txBody>
      </p:sp>
      <p:pic>
        <p:nvPicPr>
          <p:cNvPr id="290" name="Google Shape;290;p23" descr="File:587-office-building.svg - Wikimedia Commons"/>
          <p:cNvPicPr preferRelativeResize="0"/>
          <p:nvPr/>
        </p:nvPicPr>
        <p:blipFill>
          <a:blip r:embed="rId4">
            <a:alphaModFix/>
          </a:blip>
          <a:stretch>
            <a:fillRect/>
          </a:stretch>
        </p:blipFill>
        <p:spPr>
          <a:xfrm>
            <a:off x="481000" y="1309550"/>
            <a:ext cx="3614175" cy="3614175"/>
          </a:xfrm>
          <a:prstGeom prst="rect">
            <a:avLst/>
          </a:prstGeom>
          <a:noFill/>
          <a:ln>
            <a:noFill/>
          </a:ln>
        </p:spPr>
      </p:pic>
      <p:sp>
        <p:nvSpPr>
          <p:cNvPr id="291" name="Google Shape;291;p23"/>
          <p:cNvSpPr txBox="1"/>
          <p:nvPr/>
        </p:nvSpPr>
        <p:spPr>
          <a:xfrm>
            <a:off x="4936631" y="512363"/>
            <a:ext cx="1683300" cy="1187987"/>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Clr>
                <a:schemeClr val="dk1"/>
              </a:buClr>
              <a:buSzPts val="1100"/>
              <a:buFont typeface="Arial"/>
              <a:buNone/>
            </a:pPr>
            <a:r>
              <a:rPr lang="en" sz="2400">
                <a:solidFill>
                  <a:schemeClr val="tx1"/>
                </a:solidFill>
                <a:latin typeface="Comic Sans MS"/>
                <a:ea typeface="Comic Sans MS"/>
                <a:cs typeface="Comic Sans MS"/>
                <a:sym typeface="Comic Sans MS"/>
              </a:rPr>
              <a:t>City of Merced</a:t>
            </a:r>
            <a:endParaRPr sz="2400">
              <a:solidFill>
                <a:schemeClr val="tx1"/>
              </a:solidFill>
              <a:latin typeface="Comic Sans MS"/>
              <a:ea typeface="Comic Sans MS"/>
              <a:cs typeface="Comic Sans MS"/>
              <a:sym typeface="Comic Sans MS"/>
            </a:endParaRPr>
          </a:p>
        </p:txBody>
      </p:sp>
      <p:sp>
        <p:nvSpPr>
          <p:cNvPr id="292" name="Google Shape;292;p23"/>
          <p:cNvSpPr txBox="1"/>
          <p:nvPr/>
        </p:nvSpPr>
        <p:spPr>
          <a:xfrm>
            <a:off x="7182131" y="1997188"/>
            <a:ext cx="1764300" cy="1187987"/>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 sz="2400">
                <a:solidFill>
                  <a:schemeClr val="tx1"/>
                </a:solidFill>
                <a:latin typeface="Comic Sans MS"/>
                <a:ea typeface="Comic Sans MS"/>
                <a:cs typeface="Comic Sans MS"/>
                <a:sym typeface="Comic Sans MS"/>
              </a:rPr>
              <a:t>City of Atwater</a:t>
            </a:r>
            <a:endParaRPr sz="2400">
              <a:solidFill>
                <a:schemeClr val="tx1"/>
              </a:solidFill>
            </a:endParaRPr>
          </a:p>
        </p:txBody>
      </p:sp>
      <p:sp>
        <p:nvSpPr>
          <p:cNvPr id="293" name="Google Shape;293;p23"/>
          <p:cNvSpPr txBox="1">
            <a:spLocks noGrp="1"/>
          </p:cNvSpPr>
          <p:nvPr>
            <p:ph type="sldNum" idx="12"/>
          </p:nvPr>
        </p:nvSpPr>
        <p:spPr>
          <a:xfrm>
            <a:off x="8519583" y="4696842"/>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11</a:t>
            </a:fld>
            <a:endParaRPr/>
          </a:p>
        </p:txBody>
      </p:sp>
      <p:sp>
        <p:nvSpPr>
          <p:cNvPr id="294" name="Google Shape;294;p23"/>
          <p:cNvSpPr txBox="1">
            <a:spLocks noGrp="1"/>
          </p:cNvSpPr>
          <p:nvPr>
            <p:ph type="body" idx="1"/>
          </p:nvPr>
        </p:nvSpPr>
        <p:spPr>
          <a:xfrm>
            <a:off x="4827131" y="3591875"/>
            <a:ext cx="1902300" cy="1015200"/>
          </a:xfrm>
          <a:prstGeom prst="rect">
            <a:avLst/>
          </a:prstGeom>
        </p:spPr>
        <p:txBody>
          <a:bodyPr spcFirstLastPara="1" wrap="square" lIns="91425" tIns="91425" rIns="91425" bIns="91425" anchor="ctr" anchorCtr="0">
            <a:noAutofit/>
          </a:bodyPr>
          <a:lstStyle/>
          <a:p>
            <a:pPr marL="0" indent="0" algn="ctr"/>
            <a:r>
              <a:rPr lang="en" sz="2400">
                <a:solidFill>
                  <a:schemeClr val="tx1"/>
                </a:solidFill>
              </a:rPr>
              <a:t>Planada Community Services District</a:t>
            </a:r>
          </a:p>
        </p:txBody>
      </p:sp>
      <p:pic>
        <p:nvPicPr>
          <p:cNvPr id="295" name="Google Shape;295;p23" title="City of Merced.png"/>
          <p:cNvPicPr preferRelativeResize="0"/>
          <p:nvPr/>
        </p:nvPicPr>
        <p:blipFill>
          <a:blip r:embed="rId5">
            <a:alphaModFix/>
          </a:blip>
          <a:stretch>
            <a:fillRect/>
          </a:stretch>
        </p:blipFill>
        <p:spPr>
          <a:xfrm>
            <a:off x="7222650" y="187200"/>
            <a:ext cx="1683300" cy="1593500"/>
          </a:xfrm>
          <a:prstGeom prst="rect">
            <a:avLst/>
          </a:prstGeom>
          <a:noFill/>
          <a:ln>
            <a:noFill/>
          </a:ln>
        </p:spPr>
      </p:pic>
      <p:pic>
        <p:nvPicPr>
          <p:cNvPr id="296" name="Google Shape;296;p23" title="City of Atwater.png"/>
          <p:cNvPicPr preferRelativeResize="0"/>
          <p:nvPr/>
        </p:nvPicPr>
        <p:blipFill>
          <a:blip r:embed="rId6">
            <a:alphaModFix/>
          </a:blip>
          <a:stretch>
            <a:fillRect/>
          </a:stretch>
        </p:blipFill>
        <p:spPr>
          <a:xfrm>
            <a:off x="4936625" y="1689575"/>
            <a:ext cx="1683300" cy="1593500"/>
          </a:xfrm>
          <a:prstGeom prst="rect">
            <a:avLst/>
          </a:prstGeom>
          <a:noFill/>
          <a:ln>
            <a:noFill/>
          </a:ln>
        </p:spPr>
      </p:pic>
      <p:sp>
        <p:nvSpPr>
          <p:cNvPr id="297" name="Google Shape;297;p23"/>
          <p:cNvSpPr txBox="1"/>
          <p:nvPr/>
        </p:nvSpPr>
        <p:spPr>
          <a:xfrm>
            <a:off x="6416250" y="-56550"/>
            <a:ext cx="26826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u="sng">
                <a:solidFill>
                  <a:schemeClr val="hlink"/>
                </a:solidFill>
                <a:hlinkClick r:id="rId7"/>
              </a:rPr>
              <a:t>https://www.cityofmerced.org/home/showpublisheddocument/20827/638550081365030000</a:t>
            </a:r>
            <a:r>
              <a:rPr lang="en" sz="600"/>
              <a:t> </a:t>
            </a:r>
            <a:endParaRPr sz="600"/>
          </a:p>
        </p:txBody>
      </p:sp>
      <p:sp>
        <p:nvSpPr>
          <p:cNvPr id="298" name="Google Shape;298;p23"/>
          <p:cNvSpPr txBox="1"/>
          <p:nvPr/>
        </p:nvSpPr>
        <p:spPr>
          <a:xfrm>
            <a:off x="4549650" y="1233350"/>
            <a:ext cx="452400" cy="267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u="sng">
                <a:solidFill>
                  <a:schemeClr val="hlink"/>
                </a:solidFill>
                <a:hlinkClick r:id="rId8"/>
              </a:rPr>
              <a:t>https://www.google.com/url?q=https://www.atwater.org/wp-content/uploads/2024/04/2023-CCR.docx&amp;sa=D&amp;source=docs&amp;ust=1752301626205049&amp;usg=AOvVaw2EiCtbWIBPwKsUgGzPT1YP</a:t>
            </a:r>
            <a:r>
              <a:rPr lang="en" sz="600"/>
              <a:t> </a:t>
            </a:r>
            <a:endParaRPr sz="600"/>
          </a:p>
        </p:txBody>
      </p:sp>
      <p:pic>
        <p:nvPicPr>
          <p:cNvPr id="299" name="Google Shape;299;p23" title="#0 - References Resources.png"/>
          <p:cNvPicPr preferRelativeResize="0"/>
          <p:nvPr/>
        </p:nvPicPr>
        <p:blipFill>
          <a:blip r:embed="rId9">
            <a:alphaModFix/>
          </a:blip>
          <a:stretch>
            <a:fillRect/>
          </a:stretch>
        </p:blipFill>
        <p:spPr>
          <a:xfrm>
            <a:off x="7222625" y="3302725"/>
            <a:ext cx="1642800" cy="1564750"/>
          </a:xfrm>
          <a:prstGeom prst="rect">
            <a:avLst/>
          </a:prstGeom>
          <a:noFill/>
          <a:ln>
            <a:noFill/>
          </a:ln>
        </p:spPr>
      </p:pic>
      <p:sp>
        <p:nvSpPr>
          <p:cNvPr id="300" name="Google Shape;300;p23"/>
          <p:cNvSpPr txBox="1"/>
          <p:nvPr/>
        </p:nvSpPr>
        <p:spPr>
          <a:xfrm>
            <a:off x="6729425" y="3115350"/>
            <a:ext cx="548700" cy="193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u="sng">
                <a:solidFill>
                  <a:schemeClr val="hlink"/>
                </a:solidFill>
                <a:hlinkClick r:id="rId10"/>
              </a:rPr>
              <a:t>https://www.google.com/url?q=https://github.com/caccr/caccr.github.io/raw/master/word/2410007.docx&amp;sa=D&amp;source=docs&amp;ust=1752301806949039&amp;usg=AOvVaw3UyGyf5RCq-X9KTAJXqcyg</a:t>
            </a:r>
            <a:r>
              <a:rPr lang="en" sz="600"/>
              <a:t> </a:t>
            </a:r>
            <a:endParaRPr sz="600"/>
          </a:p>
        </p:txBody>
      </p:sp>
      <p:sp>
        <p:nvSpPr>
          <p:cNvPr id="302" name="Google Shape;302;p23"/>
          <p:cNvSpPr txBox="1"/>
          <p:nvPr/>
        </p:nvSpPr>
        <p:spPr>
          <a:xfrm>
            <a:off x="5813450" y="4813550"/>
            <a:ext cx="30000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u="sng">
                <a:solidFill>
                  <a:schemeClr val="hlink"/>
                </a:solidFill>
                <a:hlinkClick r:id="rId11"/>
              </a:rPr>
              <a:t>https://ordspub.epa.gov/ords/safewater/f?p=136:102</a:t>
            </a:r>
            <a:r>
              <a:rPr lang="en" sz="600"/>
              <a:t> </a:t>
            </a:r>
            <a:endParaRPr sz="600"/>
          </a:p>
        </p:txBody>
      </p:sp>
      <p:sp>
        <p:nvSpPr>
          <p:cNvPr id="3" name="Google Shape;281;p23">
            <a:extLst>
              <a:ext uri="{FF2B5EF4-FFF2-40B4-BE49-F238E27FC236}">
                <a16:creationId xmlns:a16="http://schemas.microsoft.com/office/drawing/2014/main" id="{2BF83BD7-BB70-180F-269F-C9B15A3BE68D}"/>
              </a:ext>
            </a:extLst>
          </p:cNvPr>
          <p:cNvSpPr/>
          <p:nvPr/>
        </p:nvSpPr>
        <p:spPr>
          <a:xfrm>
            <a:off x="4591075" y="21391"/>
            <a:ext cx="4552800" cy="5143500"/>
          </a:xfrm>
          <a:prstGeom prst="roundRect">
            <a:avLst>
              <a:gd name="adj" fmla="val 2928"/>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pic>
        <p:nvPicPr>
          <p:cNvPr id="5" name="Picture 4" descr="A qr code with blue squares&#10;&#10;AI-generated content may be incorrect.">
            <a:extLst>
              <a:ext uri="{FF2B5EF4-FFF2-40B4-BE49-F238E27FC236}">
                <a16:creationId xmlns:a16="http://schemas.microsoft.com/office/drawing/2014/main" id="{EB8973D3-965A-5FD1-53CD-626A5045E877}"/>
              </a:ext>
            </a:extLst>
          </p:cNvPr>
          <p:cNvPicPr>
            <a:picLocks noChangeAspect="1"/>
          </p:cNvPicPr>
          <p:nvPr/>
        </p:nvPicPr>
        <p:blipFill>
          <a:blip r:embed="rId12"/>
          <a:stretch>
            <a:fillRect/>
          </a:stretch>
        </p:blipFill>
        <p:spPr>
          <a:xfrm>
            <a:off x="5093870" y="1401679"/>
            <a:ext cx="3543300" cy="3543300"/>
          </a:xfrm>
          <a:prstGeom prst="rect">
            <a:avLst/>
          </a:prstGeom>
          <a:ln w="57150">
            <a:solidFill>
              <a:srgbClr val="F7AF09"/>
            </a:solidFill>
          </a:ln>
        </p:spPr>
      </p:pic>
      <p:sp>
        <p:nvSpPr>
          <p:cNvPr id="6" name="TextBox 5">
            <a:extLst>
              <a:ext uri="{FF2B5EF4-FFF2-40B4-BE49-F238E27FC236}">
                <a16:creationId xmlns:a16="http://schemas.microsoft.com/office/drawing/2014/main" id="{2EE5C439-2348-30E6-FA91-8C1EF6D4D363}"/>
              </a:ext>
            </a:extLst>
          </p:cNvPr>
          <p:cNvSpPr txBox="1"/>
          <p:nvPr/>
        </p:nvSpPr>
        <p:spPr>
          <a:xfrm>
            <a:off x="5719511" y="237625"/>
            <a:ext cx="2307056" cy="1015663"/>
          </a:xfrm>
          <a:prstGeom prst="rect">
            <a:avLst/>
          </a:prstGeom>
          <a:noFill/>
          <a:ln w="57150">
            <a:solidFill>
              <a:srgbClr val="F7AF09"/>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a:solidFill>
                  <a:schemeClr val="tx1"/>
                </a:solidFill>
                <a:latin typeface="Comic Sans MS"/>
              </a:rPr>
              <a:t>Your Local </a:t>
            </a:r>
            <a:r>
              <a:rPr lang="en-US" sz="3000" dirty="0">
                <a:solidFill>
                  <a:schemeClr val="tx1"/>
                </a:solidFill>
                <a:latin typeface="Comic Sans MS"/>
              </a:rPr>
              <a:t>CCR</a:t>
            </a:r>
            <a:endParaRPr lang="en-US" dirty="0">
              <a:solidFill>
                <a:schemeClr val="tx1"/>
              </a:solidFill>
            </a:endParaRPr>
          </a:p>
        </p:txBody>
      </p:sp>
      <p:sp>
        <p:nvSpPr>
          <p:cNvPr id="7" name="TextBox 6">
            <a:extLst>
              <a:ext uri="{FF2B5EF4-FFF2-40B4-BE49-F238E27FC236}">
                <a16:creationId xmlns:a16="http://schemas.microsoft.com/office/drawing/2014/main" id="{4A6CAEB6-BB25-CCA8-B49B-042F6B2E7C18}"/>
              </a:ext>
            </a:extLst>
          </p:cNvPr>
          <p:cNvSpPr txBox="1"/>
          <p:nvPr/>
        </p:nvSpPr>
        <p:spPr>
          <a:xfrm>
            <a:off x="5001710" y="4954688"/>
            <a:ext cx="2743200" cy="1846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 u="sng">
                <a:solidFill>
                  <a:srgbClr val="0097A7"/>
                </a:solidFill>
                <a:hlinkClick r:id="rId11"/>
              </a:rPr>
              <a:t>https://ordspub.epa.gov/ords/safewater/f?p=136:102</a:t>
            </a:r>
            <a:r>
              <a:rPr lang="en-US" sz="600"/>
              <a:t> </a:t>
            </a:r>
            <a:endParaRPr lang="en-US"/>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1000" fill="hold"/>
                                        <p:tgtEl>
                                          <p:spTgt spid="283"/>
                                        </p:tgtEl>
                                        <p:attrNameLst>
                                          <p:attrName>r</p:attrName>
                                        </p:attrNameLst>
                                      </p:cBhvr>
                                    </p:animRot>
                                  </p:childTnLst>
                                </p:cTn>
                              </p:par>
                            </p:childTnLst>
                          </p:cTn>
                        </p:par>
                        <p:par>
                          <p:cTn id="7" fill="hold">
                            <p:stCondLst>
                              <p:cond delay="1000"/>
                            </p:stCondLst>
                            <p:childTnLst>
                              <p:par>
                                <p:cTn id="8" presetID="8" presetClass="emph" presetSubtype="0" fill="hold" nodeType="afterEffect">
                                  <p:stCondLst>
                                    <p:cond delay="0"/>
                                  </p:stCondLst>
                                  <p:childTnLst>
                                    <p:animRot by="-21600000">
                                      <p:cBhvr>
                                        <p:cTn id="9" dur="1000" fill="hold"/>
                                        <p:tgtEl>
                                          <p:spTgt spid="284"/>
                                        </p:tgtEl>
                                        <p:attrNameLst>
                                          <p:attrName>r</p:attrName>
                                        </p:attrNameLst>
                                      </p:cBhvr>
                                    </p:animRot>
                                  </p:childTnLst>
                                </p:cTn>
                              </p:par>
                            </p:childTnLst>
                          </p:cTn>
                        </p:par>
                        <p:par>
                          <p:cTn id="10" fill="hold">
                            <p:stCondLst>
                              <p:cond delay="2000"/>
                            </p:stCondLst>
                            <p:childTnLst>
                              <p:par>
                                <p:cTn id="11" presetID="8" presetClass="emph" presetSubtype="0" fill="hold" nodeType="afterEffect">
                                  <p:stCondLst>
                                    <p:cond delay="0"/>
                                  </p:stCondLst>
                                  <p:childTnLst>
                                    <p:animRot by="-21600000">
                                      <p:cBhvr>
                                        <p:cTn id="12" dur="1000" fill="hold"/>
                                        <p:tgtEl>
                                          <p:spTgt spid="282"/>
                                        </p:tgtEl>
                                        <p:attrNameLst>
                                          <p:attrName>r</p:attrName>
                                        </p:attrNameLst>
                                      </p:cBhvr>
                                    </p:animRot>
                                  </p:childTnLst>
                                </p:cTn>
                              </p:par>
                            </p:childTnLst>
                          </p:cTn>
                        </p:par>
                        <p:par>
                          <p:cTn id="13" fill="hold">
                            <p:stCondLst>
                              <p:cond delay="3000"/>
                            </p:stCondLst>
                            <p:childTnLst>
                              <p:par>
                                <p:cTn id="14" presetID="10" presetClass="entr" presetSubtype="0" fill="hold" nodeType="afterEffect">
                                  <p:stCondLst>
                                    <p:cond delay="0"/>
                                  </p:stCondLst>
                                  <p:childTnLst>
                                    <p:set>
                                      <p:cBhvr>
                                        <p:cTn id="15" dur="1" fill="hold">
                                          <p:stCondLst>
                                            <p:cond delay="0"/>
                                          </p:stCondLst>
                                        </p:cTn>
                                        <p:tgtEl>
                                          <p:spTgt spid="297"/>
                                        </p:tgtEl>
                                        <p:attrNameLst>
                                          <p:attrName>style.visibility</p:attrName>
                                        </p:attrNameLst>
                                      </p:cBhvr>
                                      <p:to>
                                        <p:strVal val="visible"/>
                                      </p:to>
                                    </p:set>
                                    <p:animEffect transition="in" filter="fade">
                                      <p:cBhvr>
                                        <p:cTn id="16" dur="1000"/>
                                        <p:tgtEl>
                                          <p:spTgt spid="297"/>
                                        </p:tgtEl>
                                      </p:cBhvr>
                                    </p:animEffect>
                                  </p:childTnLst>
                                </p:cTn>
                              </p:par>
                              <p:par>
                                <p:cTn id="17" presetID="10" presetClass="entr" presetSubtype="0" fill="hold" nodeType="withEffect">
                                  <p:stCondLst>
                                    <p:cond delay="0"/>
                                  </p:stCondLst>
                                  <p:childTnLst>
                                    <p:set>
                                      <p:cBhvr>
                                        <p:cTn id="18" dur="1" fill="hold">
                                          <p:stCondLst>
                                            <p:cond delay="0"/>
                                          </p:stCondLst>
                                        </p:cTn>
                                        <p:tgtEl>
                                          <p:spTgt spid="298"/>
                                        </p:tgtEl>
                                        <p:attrNameLst>
                                          <p:attrName>style.visibility</p:attrName>
                                        </p:attrNameLst>
                                      </p:cBhvr>
                                      <p:to>
                                        <p:strVal val="visible"/>
                                      </p:to>
                                    </p:set>
                                    <p:animEffect transition="in" filter="fade">
                                      <p:cBhvr>
                                        <p:cTn id="19" dur="1000"/>
                                        <p:tgtEl>
                                          <p:spTgt spid="298"/>
                                        </p:tgtEl>
                                      </p:cBhvr>
                                    </p:animEffect>
                                  </p:childTnLst>
                                </p:cTn>
                              </p:par>
                              <p:par>
                                <p:cTn id="20" presetID="10" presetClass="entr" presetSubtype="0" fill="hold" nodeType="withEffect">
                                  <p:stCondLst>
                                    <p:cond delay="0"/>
                                  </p:stCondLst>
                                  <p:childTnLst>
                                    <p:set>
                                      <p:cBhvr>
                                        <p:cTn id="21" dur="1" fill="hold">
                                          <p:stCondLst>
                                            <p:cond delay="0"/>
                                          </p:stCondLst>
                                        </p:cTn>
                                        <p:tgtEl>
                                          <p:spTgt spid="300"/>
                                        </p:tgtEl>
                                        <p:attrNameLst>
                                          <p:attrName>style.visibility</p:attrName>
                                        </p:attrNameLst>
                                      </p:cBhvr>
                                      <p:to>
                                        <p:strVal val="visible"/>
                                      </p:to>
                                    </p:set>
                                    <p:animEffect transition="in" filter="fade">
                                      <p:cBhvr>
                                        <p:cTn id="22" dur="1000"/>
                                        <p:tgtEl>
                                          <p:spTgt spid="300"/>
                                        </p:tgtEl>
                                      </p:cBhvr>
                                    </p:animEffect>
                                  </p:childTnLst>
                                </p:cTn>
                              </p:par>
                              <p:par>
                                <p:cTn id="23" presetID="10" presetClass="entr" presetSubtype="0" fill="hold" nodeType="withEffect">
                                  <p:stCondLst>
                                    <p:cond delay="0"/>
                                  </p:stCondLst>
                                  <p:childTnLst>
                                    <p:set>
                                      <p:cBhvr>
                                        <p:cTn id="24" dur="1" fill="hold">
                                          <p:stCondLst>
                                            <p:cond delay="0"/>
                                          </p:stCondLst>
                                        </p:cTn>
                                        <p:tgtEl>
                                          <p:spTgt spid="302"/>
                                        </p:tgtEl>
                                        <p:attrNameLst>
                                          <p:attrName>style.visibility</p:attrName>
                                        </p:attrNameLst>
                                      </p:cBhvr>
                                      <p:to>
                                        <p:strVal val="visible"/>
                                      </p:to>
                                    </p:set>
                                    <p:animEffect transition="in" filter="fade">
                                      <p:cBhvr>
                                        <p:cTn id="25" dur="1500"/>
                                        <p:tgtEl>
                                          <p:spTgt spid="30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750"/>
                                        <p:tgtEl>
                                          <p:spTgt spid="7"/>
                                        </p:tgtEl>
                                      </p:cBhvr>
                                    </p:animEffect>
                                  </p:childTnLst>
                                </p:cTn>
                              </p:par>
                              <p:par>
                                <p:cTn id="31" presetID="10"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0"/>
        <p:cNvGrpSpPr/>
        <p:nvPr/>
      </p:nvGrpSpPr>
      <p:grpSpPr>
        <a:xfrm>
          <a:off x="0" y="0"/>
          <a:ext cx="0" cy="0"/>
          <a:chOff x="0" y="0"/>
          <a:chExt cx="0" cy="0"/>
        </a:xfrm>
      </p:grpSpPr>
      <p:sp>
        <p:nvSpPr>
          <p:cNvPr id="311" name="Google Shape;311;p24"/>
          <p:cNvSpPr/>
          <p:nvPr/>
        </p:nvSpPr>
        <p:spPr>
          <a:xfrm>
            <a:off x="2112450" y="183725"/>
            <a:ext cx="4919100" cy="15099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grpSp>
        <p:nvGrpSpPr>
          <p:cNvPr id="312" name="Google Shape;312;p24"/>
          <p:cNvGrpSpPr/>
          <p:nvPr/>
        </p:nvGrpSpPr>
        <p:grpSpPr>
          <a:xfrm>
            <a:off x="5658512" y="2065050"/>
            <a:ext cx="1544400" cy="2875200"/>
            <a:chOff x="5658512" y="2065050"/>
            <a:chExt cx="1544400" cy="2875200"/>
          </a:xfrm>
        </p:grpSpPr>
        <p:sp>
          <p:nvSpPr>
            <p:cNvPr id="313" name="Google Shape;313;p24"/>
            <p:cNvSpPr/>
            <p:nvPr/>
          </p:nvSpPr>
          <p:spPr>
            <a:xfrm>
              <a:off x="5658512" y="2065050"/>
              <a:ext cx="1544400" cy="2875200"/>
            </a:xfrm>
            <a:prstGeom prst="roundRect">
              <a:avLst>
                <a:gd name="adj" fmla="val 16667"/>
              </a:avLst>
            </a:prstGeom>
            <a:solidFill>
              <a:schemeClr val="lt1"/>
            </a:solidFill>
            <a:ln w="76200"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314" name="Google Shape;314;p24" title="Capture.PNG"/>
            <p:cNvPicPr preferRelativeResize="0"/>
            <p:nvPr/>
          </p:nvPicPr>
          <p:blipFill rotWithShape="1">
            <a:blip r:embed="rId4">
              <a:alphaModFix/>
            </a:blip>
            <a:srcRect l="2975" t="14766" r="4918" b="10124"/>
            <a:stretch/>
          </p:blipFill>
          <p:spPr>
            <a:xfrm>
              <a:off x="5706229" y="4021464"/>
              <a:ext cx="1448891" cy="743885"/>
            </a:xfrm>
            <a:prstGeom prst="rect">
              <a:avLst/>
            </a:prstGeom>
            <a:noFill/>
            <a:ln>
              <a:noFill/>
            </a:ln>
          </p:spPr>
        </p:pic>
      </p:grpSp>
      <p:grpSp>
        <p:nvGrpSpPr>
          <p:cNvPr id="315" name="Google Shape;315;p24"/>
          <p:cNvGrpSpPr/>
          <p:nvPr/>
        </p:nvGrpSpPr>
        <p:grpSpPr>
          <a:xfrm>
            <a:off x="3799138" y="1855125"/>
            <a:ext cx="1545000" cy="2875200"/>
            <a:chOff x="3799138" y="1855125"/>
            <a:chExt cx="1545000" cy="2875200"/>
          </a:xfrm>
        </p:grpSpPr>
        <p:sp>
          <p:nvSpPr>
            <p:cNvPr id="316" name="Google Shape;316;p24"/>
            <p:cNvSpPr/>
            <p:nvPr/>
          </p:nvSpPr>
          <p:spPr>
            <a:xfrm>
              <a:off x="3799138" y="1855125"/>
              <a:ext cx="1545000" cy="2875200"/>
            </a:xfrm>
            <a:prstGeom prst="roundRect">
              <a:avLst>
                <a:gd name="adj" fmla="val 16667"/>
              </a:avLst>
            </a:prstGeom>
            <a:solidFill>
              <a:schemeClr val="lt1"/>
            </a:solid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317" name="Google Shape;317;p24"/>
            <p:cNvPicPr preferRelativeResize="0"/>
            <p:nvPr/>
          </p:nvPicPr>
          <p:blipFill>
            <a:blip r:embed="rId5">
              <a:alphaModFix/>
            </a:blip>
            <a:stretch>
              <a:fillRect/>
            </a:stretch>
          </p:blipFill>
          <p:spPr>
            <a:xfrm>
              <a:off x="4075735" y="2573313"/>
              <a:ext cx="991813" cy="848265"/>
            </a:xfrm>
            <a:prstGeom prst="rect">
              <a:avLst/>
            </a:prstGeom>
            <a:noFill/>
            <a:ln>
              <a:noFill/>
            </a:ln>
          </p:spPr>
        </p:pic>
      </p:grpSp>
      <p:sp>
        <p:nvSpPr>
          <p:cNvPr id="318" name="Google Shape;318;p24"/>
          <p:cNvSpPr txBox="1">
            <a:spLocks noGrp="1"/>
          </p:cNvSpPr>
          <p:nvPr>
            <p:ph type="body" idx="1"/>
          </p:nvPr>
        </p:nvSpPr>
        <p:spPr>
          <a:xfrm>
            <a:off x="3799138" y="3518400"/>
            <a:ext cx="1545000" cy="11367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1200"/>
              <a:t>Naturally present in all water bodies, but commonly a result of human pollution</a:t>
            </a:r>
            <a:endParaRPr sz="1200"/>
          </a:p>
        </p:txBody>
      </p:sp>
      <p:grpSp>
        <p:nvGrpSpPr>
          <p:cNvPr id="319" name="Google Shape;319;p24"/>
          <p:cNvGrpSpPr/>
          <p:nvPr/>
        </p:nvGrpSpPr>
        <p:grpSpPr>
          <a:xfrm>
            <a:off x="7476138" y="1321713"/>
            <a:ext cx="1545000" cy="2875200"/>
            <a:chOff x="7476138" y="1321713"/>
            <a:chExt cx="1545000" cy="2875200"/>
          </a:xfrm>
        </p:grpSpPr>
        <p:sp>
          <p:nvSpPr>
            <p:cNvPr id="320" name="Google Shape;320;p24"/>
            <p:cNvSpPr/>
            <p:nvPr/>
          </p:nvSpPr>
          <p:spPr>
            <a:xfrm>
              <a:off x="7476138" y="1321713"/>
              <a:ext cx="1545000" cy="2875200"/>
            </a:xfrm>
            <a:prstGeom prst="roundRect">
              <a:avLst>
                <a:gd name="adj" fmla="val 16667"/>
              </a:avLst>
            </a:prstGeom>
            <a:solidFill>
              <a:schemeClr val="lt1"/>
            </a:solid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321" name="Google Shape;321;p24"/>
            <p:cNvPicPr preferRelativeResize="0"/>
            <p:nvPr/>
          </p:nvPicPr>
          <p:blipFill>
            <a:blip r:embed="rId6">
              <a:alphaModFix/>
            </a:blip>
            <a:stretch>
              <a:fillRect/>
            </a:stretch>
          </p:blipFill>
          <p:spPr>
            <a:xfrm>
              <a:off x="7623413" y="3140495"/>
              <a:ext cx="1159726" cy="991850"/>
            </a:xfrm>
            <a:prstGeom prst="rect">
              <a:avLst/>
            </a:prstGeom>
            <a:noFill/>
            <a:ln>
              <a:noFill/>
            </a:ln>
          </p:spPr>
        </p:pic>
      </p:grpSp>
      <p:sp>
        <p:nvSpPr>
          <p:cNvPr id="322" name="Google Shape;322;p24"/>
          <p:cNvSpPr txBox="1">
            <a:spLocks noGrp="1"/>
          </p:cNvSpPr>
          <p:nvPr>
            <p:ph type="body" idx="1"/>
          </p:nvPr>
        </p:nvSpPr>
        <p:spPr>
          <a:xfrm>
            <a:off x="7466875" y="2039550"/>
            <a:ext cx="1545000" cy="113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200"/>
              <a:t>A byproduct of industrial activity (agriculture or manufacturing).</a:t>
            </a:r>
            <a:endParaRPr sz="1200"/>
          </a:p>
          <a:p>
            <a:pPr marL="0" lvl="0" indent="0" algn="ctr" rtl="0">
              <a:spcBef>
                <a:spcPts val="1200"/>
              </a:spcBef>
              <a:spcAft>
                <a:spcPts val="0"/>
              </a:spcAft>
              <a:buNone/>
            </a:pPr>
            <a:endParaRPr sz="1200"/>
          </a:p>
          <a:p>
            <a:pPr marL="0" lvl="0" indent="0" algn="ctr" rtl="0">
              <a:spcBef>
                <a:spcPts val="1200"/>
              </a:spcBef>
              <a:spcAft>
                <a:spcPts val="1200"/>
              </a:spcAft>
              <a:buNone/>
            </a:pPr>
            <a:endParaRPr sz="1200"/>
          </a:p>
        </p:txBody>
      </p:sp>
      <p:sp>
        <p:nvSpPr>
          <p:cNvPr id="323" name="Google Shape;323;p24"/>
          <p:cNvSpPr txBox="1">
            <a:spLocks noGrp="1"/>
          </p:cNvSpPr>
          <p:nvPr>
            <p:ph type="body" idx="1"/>
          </p:nvPr>
        </p:nvSpPr>
        <p:spPr>
          <a:xfrm>
            <a:off x="7466875" y="1550975"/>
            <a:ext cx="1545000" cy="554400"/>
          </a:xfrm>
          <a:prstGeom prst="rect">
            <a:avLst/>
          </a:prstGeom>
        </p:spPr>
        <p:txBody>
          <a:bodyPr spcFirstLastPara="1" wrap="square" lIns="91425" tIns="91425" rIns="91425" bIns="91425" anchor="t" anchorCtr="0">
            <a:normAutofit fontScale="62500" lnSpcReduction="20000"/>
          </a:bodyPr>
          <a:lstStyle/>
          <a:p>
            <a:pPr marL="0" lvl="0" indent="0" algn="ctr" rtl="0">
              <a:spcBef>
                <a:spcPts val="0"/>
              </a:spcBef>
              <a:spcAft>
                <a:spcPts val="1200"/>
              </a:spcAft>
              <a:buNone/>
            </a:pPr>
            <a:r>
              <a:rPr lang="en" sz="2400">
                <a:solidFill>
                  <a:schemeClr val="dk1"/>
                </a:solidFill>
              </a:rPr>
              <a:t>Chemical</a:t>
            </a:r>
            <a:endParaRPr sz="2400">
              <a:solidFill>
                <a:schemeClr val="dk1"/>
              </a:solidFill>
            </a:endParaRPr>
          </a:p>
        </p:txBody>
      </p:sp>
      <p:grpSp>
        <p:nvGrpSpPr>
          <p:cNvPr id="324" name="Google Shape;324;p24"/>
          <p:cNvGrpSpPr/>
          <p:nvPr/>
        </p:nvGrpSpPr>
        <p:grpSpPr>
          <a:xfrm>
            <a:off x="1924175" y="2064900"/>
            <a:ext cx="1545000" cy="2875200"/>
            <a:chOff x="1924175" y="2064900"/>
            <a:chExt cx="1545000" cy="2875200"/>
          </a:xfrm>
        </p:grpSpPr>
        <p:sp>
          <p:nvSpPr>
            <p:cNvPr id="325" name="Google Shape;325;p24"/>
            <p:cNvSpPr/>
            <p:nvPr/>
          </p:nvSpPr>
          <p:spPr>
            <a:xfrm>
              <a:off x="1924175" y="2064900"/>
              <a:ext cx="1545000" cy="2875200"/>
            </a:xfrm>
            <a:prstGeom prst="roundRect">
              <a:avLst>
                <a:gd name="adj" fmla="val 16667"/>
              </a:avLst>
            </a:prstGeom>
            <a:solidFill>
              <a:schemeClr val="lt1"/>
            </a:solidFill>
            <a:ln w="76200" cap="flat" cmpd="sng">
              <a:solidFill>
                <a:srgbClr val="7F6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Open Sans"/>
                <a:ea typeface="Open Sans"/>
                <a:cs typeface="Open Sans"/>
                <a:sym typeface="Open Sans"/>
              </a:endParaRPr>
            </a:p>
            <a:p>
              <a:pPr marL="0" lvl="0" indent="0" algn="ctr" rtl="0">
                <a:spcBef>
                  <a:spcPts val="0"/>
                </a:spcBef>
                <a:spcAft>
                  <a:spcPts val="0"/>
                </a:spcAft>
                <a:buNone/>
              </a:pPr>
              <a:endParaRPr>
                <a:latin typeface="Open Sans"/>
                <a:ea typeface="Open Sans"/>
                <a:cs typeface="Open Sans"/>
                <a:sym typeface="Open Sans"/>
              </a:endParaRPr>
            </a:p>
          </p:txBody>
        </p:sp>
        <p:pic>
          <p:nvPicPr>
            <p:cNvPr id="326" name="Google Shape;326;p24"/>
            <p:cNvPicPr preferRelativeResize="0"/>
            <p:nvPr/>
          </p:nvPicPr>
          <p:blipFill rotWithShape="1">
            <a:blip r:embed="rId7">
              <a:alphaModFix/>
            </a:blip>
            <a:srcRect t="12358" b="17342"/>
            <a:stretch/>
          </p:blipFill>
          <p:spPr>
            <a:xfrm>
              <a:off x="2048375" y="3905400"/>
              <a:ext cx="1296600" cy="911500"/>
            </a:xfrm>
            <a:prstGeom prst="rect">
              <a:avLst/>
            </a:prstGeom>
            <a:noFill/>
            <a:ln>
              <a:noFill/>
            </a:ln>
          </p:spPr>
        </p:pic>
      </p:grpSp>
      <p:grpSp>
        <p:nvGrpSpPr>
          <p:cNvPr id="327" name="Google Shape;327;p24"/>
          <p:cNvGrpSpPr/>
          <p:nvPr/>
        </p:nvGrpSpPr>
        <p:grpSpPr>
          <a:xfrm>
            <a:off x="211150" y="1321725"/>
            <a:ext cx="1545000" cy="2875200"/>
            <a:chOff x="211150" y="1321725"/>
            <a:chExt cx="1545000" cy="2875200"/>
          </a:xfrm>
        </p:grpSpPr>
        <p:sp>
          <p:nvSpPr>
            <p:cNvPr id="328" name="Google Shape;328;p24"/>
            <p:cNvSpPr/>
            <p:nvPr/>
          </p:nvSpPr>
          <p:spPr>
            <a:xfrm>
              <a:off x="211150" y="1321725"/>
              <a:ext cx="1545000" cy="2875200"/>
            </a:xfrm>
            <a:prstGeom prst="roundRect">
              <a:avLst>
                <a:gd name="adj" fmla="val 16667"/>
              </a:avLst>
            </a:prstGeom>
            <a:solidFill>
              <a:schemeClr val="lt1"/>
            </a:solidFill>
            <a:ln w="76200" cap="flat" cmpd="sng">
              <a:solidFill>
                <a:srgbClr val="00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329" name="Google Shape;329;p24"/>
            <p:cNvPicPr preferRelativeResize="0"/>
            <p:nvPr/>
          </p:nvPicPr>
          <p:blipFill>
            <a:blip r:embed="rId8">
              <a:alphaModFix/>
            </a:blip>
            <a:stretch>
              <a:fillRect/>
            </a:stretch>
          </p:blipFill>
          <p:spPr>
            <a:xfrm>
              <a:off x="450775" y="3210200"/>
              <a:ext cx="1065750" cy="911500"/>
            </a:xfrm>
            <a:prstGeom prst="rect">
              <a:avLst/>
            </a:prstGeom>
            <a:noFill/>
            <a:ln>
              <a:noFill/>
            </a:ln>
          </p:spPr>
        </p:pic>
      </p:grpSp>
      <p:sp>
        <p:nvSpPr>
          <p:cNvPr id="330" name="Google Shape;330;p24"/>
          <p:cNvSpPr txBox="1">
            <a:spLocks noGrp="1"/>
          </p:cNvSpPr>
          <p:nvPr>
            <p:ph type="title"/>
          </p:nvPr>
        </p:nvSpPr>
        <p:spPr>
          <a:xfrm>
            <a:off x="2112450" y="132025"/>
            <a:ext cx="4919100" cy="1367400"/>
          </a:xfrm>
          <a:prstGeom prst="rect">
            <a:avLst/>
          </a:prstGeom>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900">
                <a:solidFill>
                  <a:srgbClr val="005FAE"/>
                </a:solidFill>
              </a:rPr>
              <a:t>Contaminants and Indicators</a:t>
            </a:r>
            <a:endParaRPr sz="4900">
              <a:solidFill>
                <a:srgbClr val="005FAE"/>
              </a:solidFill>
            </a:endParaRPr>
          </a:p>
        </p:txBody>
      </p:sp>
      <p:sp>
        <p:nvSpPr>
          <p:cNvPr id="331" name="Google Shape;331;p24"/>
          <p:cNvSpPr txBox="1">
            <a:spLocks noGrp="1"/>
          </p:cNvSpPr>
          <p:nvPr>
            <p:ph type="body" idx="1"/>
          </p:nvPr>
        </p:nvSpPr>
        <p:spPr>
          <a:xfrm>
            <a:off x="1924175" y="2334150"/>
            <a:ext cx="1545000" cy="554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2400">
                <a:solidFill>
                  <a:schemeClr val="dk1"/>
                </a:solidFill>
              </a:rPr>
              <a:t>Turbidity</a:t>
            </a:r>
            <a:endParaRPr sz="2400">
              <a:solidFill>
                <a:schemeClr val="dk1"/>
              </a:solidFill>
            </a:endParaRPr>
          </a:p>
        </p:txBody>
      </p:sp>
      <p:sp>
        <p:nvSpPr>
          <p:cNvPr id="332" name="Google Shape;332;p24"/>
          <p:cNvSpPr txBox="1">
            <a:spLocks noGrp="1"/>
          </p:cNvSpPr>
          <p:nvPr>
            <p:ph type="body" idx="1"/>
          </p:nvPr>
        </p:nvSpPr>
        <p:spPr>
          <a:xfrm>
            <a:off x="3799150" y="2084375"/>
            <a:ext cx="1545000" cy="554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2400">
                <a:solidFill>
                  <a:schemeClr val="dk1"/>
                </a:solidFill>
              </a:rPr>
              <a:t>Metals</a:t>
            </a:r>
            <a:endParaRPr sz="2400">
              <a:solidFill>
                <a:schemeClr val="dk1"/>
              </a:solidFill>
            </a:endParaRPr>
          </a:p>
        </p:txBody>
      </p:sp>
      <p:sp>
        <p:nvSpPr>
          <p:cNvPr id="333" name="Google Shape;333;p24"/>
          <p:cNvSpPr txBox="1">
            <a:spLocks noGrp="1"/>
          </p:cNvSpPr>
          <p:nvPr>
            <p:ph type="body" idx="1"/>
          </p:nvPr>
        </p:nvSpPr>
        <p:spPr>
          <a:xfrm>
            <a:off x="5658512" y="2228458"/>
            <a:ext cx="1544400" cy="554700"/>
          </a:xfrm>
          <a:prstGeom prst="rect">
            <a:avLst/>
          </a:prstGeom>
        </p:spPr>
        <p:txBody>
          <a:bodyPr spcFirstLastPara="1" wrap="square" lIns="91425" tIns="91425" rIns="91425" bIns="91425" anchor="t" anchorCtr="0">
            <a:normAutofit fontScale="62500" lnSpcReduction="20000"/>
          </a:bodyPr>
          <a:lstStyle/>
          <a:p>
            <a:pPr marL="0" lvl="0" indent="0" algn="ctr" rtl="0">
              <a:spcBef>
                <a:spcPts val="0"/>
              </a:spcBef>
              <a:spcAft>
                <a:spcPts val="1200"/>
              </a:spcAft>
              <a:buNone/>
            </a:pPr>
            <a:r>
              <a:rPr lang="en" sz="2400">
                <a:solidFill>
                  <a:schemeClr val="dk1"/>
                </a:solidFill>
              </a:rPr>
              <a:t>pH</a:t>
            </a:r>
            <a:endParaRPr sz="2400">
              <a:solidFill>
                <a:schemeClr val="dk1"/>
              </a:solidFill>
            </a:endParaRPr>
          </a:p>
        </p:txBody>
      </p:sp>
      <p:sp>
        <p:nvSpPr>
          <p:cNvPr id="334" name="Google Shape;334;p24"/>
          <p:cNvSpPr txBox="1">
            <a:spLocks noGrp="1"/>
          </p:cNvSpPr>
          <p:nvPr>
            <p:ph type="body" idx="1"/>
          </p:nvPr>
        </p:nvSpPr>
        <p:spPr>
          <a:xfrm>
            <a:off x="1924175" y="2943213"/>
            <a:ext cx="1545000" cy="9855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1200"/>
              <a:t>The measure of water clarity; high turbidity appears cloudy.</a:t>
            </a:r>
            <a:endParaRPr sz="1200"/>
          </a:p>
        </p:txBody>
      </p:sp>
      <p:sp>
        <p:nvSpPr>
          <p:cNvPr id="335" name="Google Shape;335;p24"/>
          <p:cNvSpPr txBox="1">
            <a:spLocks noGrp="1"/>
          </p:cNvSpPr>
          <p:nvPr>
            <p:ph type="body" idx="1"/>
          </p:nvPr>
        </p:nvSpPr>
        <p:spPr>
          <a:xfrm>
            <a:off x="5657975" y="2933835"/>
            <a:ext cx="1544400" cy="113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200"/>
              <a:t>Short for </a:t>
            </a:r>
            <a:r>
              <a:rPr lang="en" sz="1200" b="1">
                <a:solidFill>
                  <a:schemeClr val="dk1"/>
                </a:solidFill>
              </a:rPr>
              <a:t>p</a:t>
            </a:r>
            <a:r>
              <a:rPr lang="en" sz="1200"/>
              <a:t>otential of </a:t>
            </a:r>
            <a:r>
              <a:rPr lang="en" sz="1200" b="1">
                <a:solidFill>
                  <a:schemeClr val="dk1"/>
                </a:solidFill>
              </a:rPr>
              <a:t>H</a:t>
            </a:r>
            <a:r>
              <a:rPr lang="en" sz="1200"/>
              <a:t>ydrogen, which measures how acidic a liquid is.</a:t>
            </a:r>
            <a:endParaRPr sz="1200"/>
          </a:p>
          <a:p>
            <a:pPr marL="0" lvl="0" indent="0" algn="ctr" rtl="0">
              <a:spcBef>
                <a:spcPts val="1200"/>
              </a:spcBef>
              <a:spcAft>
                <a:spcPts val="1200"/>
              </a:spcAft>
              <a:buNone/>
            </a:pPr>
            <a:endParaRPr sz="1200"/>
          </a:p>
        </p:txBody>
      </p:sp>
      <p:sp>
        <p:nvSpPr>
          <p:cNvPr id="336" name="Google Shape;336;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12</a:t>
            </a:fld>
            <a:endParaRPr/>
          </a:p>
        </p:txBody>
      </p:sp>
      <p:sp>
        <p:nvSpPr>
          <p:cNvPr id="337" name="Google Shape;337;p24"/>
          <p:cNvSpPr txBox="1">
            <a:spLocks noGrp="1"/>
          </p:cNvSpPr>
          <p:nvPr>
            <p:ph type="body" idx="1"/>
          </p:nvPr>
        </p:nvSpPr>
        <p:spPr>
          <a:xfrm>
            <a:off x="210850" y="1550975"/>
            <a:ext cx="1545000" cy="5544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Biological</a:t>
            </a:r>
            <a:endParaRPr/>
          </a:p>
        </p:txBody>
      </p:sp>
      <p:sp>
        <p:nvSpPr>
          <p:cNvPr id="338" name="Google Shape;338;p24"/>
          <p:cNvSpPr txBox="1"/>
          <p:nvPr/>
        </p:nvSpPr>
        <p:spPr>
          <a:xfrm>
            <a:off x="211150" y="2256075"/>
            <a:ext cx="1544400" cy="10065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 sz="1200">
                <a:solidFill>
                  <a:srgbClr val="434343"/>
                </a:solidFill>
                <a:latin typeface="Comic Sans MS"/>
                <a:ea typeface="Comic Sans MS"/>
                <a:cs typeface="Comic Sans MS"/>
                <a:sym typeface="Comic Sans MS"/>
              </a:rPr>
              <a:t>Bacteria, parasites, and viruses like E.coli and Giardia</a:t>
            </a:r>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27"/>
                                        </p:tgtEl>
                                        <p:attrNameLst>
                                          <p:attrName>style.visibility</p:attrName>
                                        </p:attrNameLst>
                                      </p:cBhvr>
                                      <p:to>
                                        <p:strVal val="visible"/>
                                      </p:to>
                                    </p:set>
                                    <p:anim calcmode="lin" valueType="num">
                                      <p:cBhvr additive="base">
                                        <p:cTn id="7" dur="1000"/>
                                        <p:tgtEl>
                                          <p:spTgt spid="327"/>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337"/>
                                        </p:tgtEl>
                                        <p:attrNameLst>
                                          <p:attrName>style.visibility</p:attrName>
                                        </p:attrNameLst>
                                      </p:cBhvr>
                                      <p:to>
                                        <p:strVal val="visible"/>
                                      </p:to>
                                    </p:set>
                                    <p:anim calcmode="lin" valueType="num">
                                      <p:cBhvr additive="base">
                                        <p:cTn id="10" dur="1000"/>
                                        <p:tgtEl>
                                          <p:spTgt spid="337"/>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338"/>
                                        </p:tgtEl>
                                        <p:attrNameLst>
                                          <p:attrName>style.visibility</p:attrName>
                                        </p:attrNameLst>
                                      </p:cBhvr>
                                      <p:to>
                                        <p:strVal val="visible"/>
                                      </p:to>
                                    </p:set>
                                    <p:anim calcmode="lin" valueType="num">
                                      <p:cBhvr additive="base">
                                        <p:cTn id="13" dur="1000"/>
                                        <p:tgtEl>
                                          <p:spTgt spid="338"/>
                                        </p:tgtEl>
                                        <p:attrNameLst>
                                          <p:attrName>ppt_x</p:attrName>
                                        </p:attrNameLst>
                                      </p:cBhvr>
                                      <p:tavLst>
                                        <p:tav tm="0">
                                          <p:val>
                                            <p:strVal val="#ppt_x-1"/>
                                          </p:val>
                                        </p:tav>
                                        <p:tav tm="100000">
                                          <p:val>
                                            <p:strVal val="#ppt_x"/>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24"/>
                                        </p:tgtEl>
                                        <p:attrNameLst>
                                          <p:attrName>style.visibility</p:attrName>
                                        </p:attrNameLst>
                                      </p:cBhvr>
                                      <p:to>
                                        <p:strVal val="visible"/>
                                      </p:to>
                                    </p:set>
                                    <p:anim calcmode="lin" valueType="num">
                                      <p:cBhvr additive="base">
                                        <p:cTn id="18" dur="1000"/>
                                        <p:tgtEl>
                                          <p:spTgt spid="324"/>
                                        </p:tgtEl>
                                        <p:attrNameLst>
                                          <p:attrName>ppt_y</p:attrName>
                                        </p:attrNameLst>
                                      </p:cBhvr>
                                      <p:tavLst>
                                        <p:tav tm="0">
                                          <p:val>
                                            <p:strVal val="#ppt_y+1"/>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31"/>
                                        </p:tgtEl>
                                        <p:attrNameLst>
                                          <p:attrName>style.visibility</p:attrName>
                                        </p:attrNameLst>
                                      </p:cBhvr>
                                      <p:to>
                                        <p:strVal val="visible"/>
                                      </p:to>
                                    </p:set>
                                    <p:anim calcmode="lin" valueType="num">
                                      <p:cBhvr additive="base">
                                        <p:cTn id="21" dur="1000"/>
                                        <p:tgtEl>
                                          <p:spTgt spid="331"/>
                                        </p:tgtEl>
                                        <p:attrNameLst>
                                          <p:attrName>ppt_y</p:attrName>
                                        </p:attrNameLst>
                                      </p:cBhvr>
                                      <p:tavLst>
                                        <p:tav tm="0">
                                          <p:val>
                                            <p:strVal val="#ppt_y+1"/>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34"/>
                                        </p:tgtEl>
                                        <p:attrNameLst>
                                          <p:attrName>style.visibility</p:attrName>
                                        </p:attrNameLst>
                                      </p:cBhvr>
                                      <p:to>
                                        <p:strVal val="visible"/>
                                      </p:to>
                                    </p:set>
                                    <p:anim calcmode="lin" valueType="num">
                                      <p:cBhvr additive="base">
                                        <p:cTn id="24" dur="1000"/>
                                        <p:tgtEl>
                                          <p:spTgt spid="33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nodeType="clickEffect">
                                  <p:stCondLst>
                                    <p:cond delay="0"/>
                                  </p:stCondLst>
                                  <p:childTnLst>
                                    <p:set>
                                      <p:cBhvr>
                                        <p:cTn id="28" dur="1" fill="hold">
                                          <p:stCondLst>
                                            <p:cond delay="0"/>
                                          </p:stCondLst>
                                        </p:cTn>
                                        <p:tgtEl>
                                          <p:spTgt spid="315"/>
                                        </p:tgtEl>
                                        <p:attrNameLst>
                                          <p:attrName>style.visibility</p:attrName>
                                        </p:attrNameLst>
                                      </p:cBhvr>
                                      <p:to>
                                        <p:strVal val="visible"/>
                                      </p:to>
                                    </p:set>
                                    <p:anim calcmode="lin" valueType="num">
                                      <p:cBhvr additive="base">
                                        <p:cTn id="29" dur="1000"/>
                                        <p:tgtEl>
                                          <p:spTgt spid="315"/>
                                        </p:tgtEl>
                                        <p:attrNameLst>
                                          <p:attrName>ppt_y</p:attrName>
                                        </p:attrNameLst>
                                      </p:cBhvr>
                                      <p:tavLst>
                                        <p:tav tm="0">
                                          <p:val>
                                            <p:strVal val="#ppt_y-1"/>
                                          </p:val>
                                        </p:tav>
                                        <p:tav tm="100000">
                                          <p:val>
                                            <p:strVal val="#ppt_y"/>
                                          </p:val>
                                        </p:tav>
                                      </p:tavLst>
                                    </p:anim>
                                  </p:childTnLst>
                                </p:cTn>
                              </p:par>
                              <p:par>
                                <p:cTn id="30" presetID="2" presetClass="entr" presetSubtype="1" fill="hold" nodeType="withEffect">
                                  <p:stCondLst>
                                    <p:cond delay="0"/>
                                  </p:stCondLst>
                                  <p:childTnLst>
                                    <p:set>
                                      <p:cBhvr>
                                        <p:cTn id="31" dur="1" fill="hold">
                                          <p:stCondLst>
                                            <p:cond delay="0"/>
                                          </p:stCondLst>
                                        </p:cTn>
                                        <p:tgtEl>
                                          <p:spTgt spid="318"/>
                                        </p:tgtEl>
                                        <p:attrNameLst>
                                          <p:attrName>style.visibility</p:attrName>
                                        </p:attrNameLst>
                                      </p:cBhvr>
                                      <p:to>
                                        <p:strVal val="visible"/>
                                      </p:to>
                                    </p:set>
                                    <p:anim calcmode="lin" valueType="num">
                                      <p:cBhvr additive="base">
                                        <p:cTn id="32" dur="1000"/>
                                        <p:tgtEl>
                                          <p:spTgt spid="318"/>
                                        </p:tgtEl>
                                        <p:attrNameLst>
                                          <p:attrName>ppt_y</p:attrName>
                                        </p:attrNameLst>
                                      </p:cBhvr>
                                      <p:tavLst>
                                        <p:tav tm="0">
                                          <p:val>
                                            <p:strVal val="#ppt_y-1"/>
                                          </p:val>
                                        </p:tav>
                                        <p:tav tm="100000">
                                          <p:val>
                                            <p:strVal val="#ppt_y"/>
                                          </p:val>
                                        </p:tav>
                                      </p:tavLst>
                                    </p:anim>
                                  </p:childTnLst>
                                </p:cTn>
                              </p:par>
                              <p:par>
                                <p:cTn id="33" presetID="2" presetClass="entr" presetSubtype="1" fill="hold" nodeType="withEffect">
                                  <p:stCondLst>
                                    <p:cond delay="0"/>
                                  </p:stCondLst>
                                  <p:childTnLst>
                                    <p:set>
                                      <p:cBhvr>
                                        <p:cTn id="34" dur="1" fill="hold">
                                          <p:stCondLst>
                                            <p:cond delay="0"/>
                                          </p:stCondLst>
                                        </p:cTn>
                                        <p:tgtEl>
                                          <p:spTgt spid="332"/>
                                        </p:tgtEl>
                                        <p:attrNameLst>
                                          <p:attrName>style.visibility</p:attrName>
                                        </p:attrNameLst>
                                      </p:cBhvr>
                                      <p:to>
                                        <p:strVal val="visible"/>
                                      </p:to>
                                    </p:set>
                                    <p:anim calcmode="lin" valueType="num">
                                      <p:cBhvr additive="base">
                                        <p:cTn id="35" dur="1000"/>
                                        <p:tgtEl>
                                          <p:spTgt spid="33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12"/>
                                        </p:tgtEl>
                                        <p:attrNameLst>
                                          <p:attrName>style.visibility</p:attrName>
                                        </p:attrNameLst>
                                      </p:cBhvr>
                                      <p:to>
                                        <p:strVal val="visible"/>
                                      </p:to>
                                    </p:set>
                                    <p:anim calcmode="lin" valueType="num">
                                      <p:cBhvr additive="base">
                                        <p:cTn id="40" dur="1000"/>
                                        <p:tgtEl>
                                          <p:spTgt spid="312"/>
                                        </p:tgtEl>
                                        <p:attrNameLst>
                                          <p:attrName>ppt_y</p:attrName>
                                        </p:attrNameLst>
                                      </p:cBhvr>
                                      <p:tavLst>
                                        <p:tav tm="0">
                                          <p:val>
                                            <p:strVal val="#ppt_y+1"/>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33"/>
                                        </p:tgtEl>
                                        <p:attrNameLst>
                                          <p:attrName>style.visibility</p:attrName>
                                        </p:attrNameLst>
                                      </p:cBhvr>
                                      <p:to>
                                        <p:strVal val="visible"/>
                                      </p:to>
                                    </p:set>
                                    <p:anim calcmode="lin" valueType="num">
                                      <p:cBhvr additive="base">
                                        <p:cTn id="43" dur="1000"/>
                                        <p:tgtEl>
                                          <p:spTgt spid="333"/>
                                        </p:tgtEl>
                                        <p:attrNameLst>
                                          <p:attrName>ppt_y</p:attrName>
                                        </p:attrNameLst>
                                      </p:cBhvr>
                                      <p:tavLst>
                                        <p:tav tm="0">
                                          <p:val>
                                            <p:strVal val="#ppt_y+1"/>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335"/>
                                        </p:tgtEl>
                                        <p:attrNameLst>
                                          <p:attrName>style.visibility</p:attrName>
                                        </p:attrNameLst>
                                      </p:cBhvr>
                                      <p:to>
                                        <p:strVal val="visible"/>
                                      </p:to>
                                    </p:set>
                                    <p:anim calcmode="lin" valueType="num">
                                      <p:cBhvr additive="base">
                                        <p:cTn id="46" dur="1000"/>
                                        <p:tgtEl>
                                          <p:spTgt spid="335"/>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2" fill="hold" nodeType="clickEffect">
                                  <p:stCondLst>
                                    <p:cond delay="0"/>
                                  </p:stCondLst>
                                  <p:childTnLst>
                                    <p:set>
                                      <p:cBhvr>
                                        <p:cTn id="50" dur="1" fill="hold">
                                          <p:stCondLst>
                                            <p:cond delay="0"/>
                                          </p:stCondLst>
                                        </p:cTn>
                                        <p:tgtEl>
                                          <p:spTgt spid="319"/>
                                        </p:tgtEl>
                                        <p:attrNameLst>
                                          <p:attrName>style.visibility</p:attrName>
                                        </p:attrNameLst>
                                      </p:cBhvr>
                                      <p:to>
                                        <p:strVal val="visible"/>
                                      </p:to>
                                    </p:set>
                                    <p:anim calcmode="lin" valueType="num">
                                      <p:cBhvr additive="base">
                                        <p:cTn id="51" dur="1000"/>
                                        <p:tgtEl>
                                          <p:spTgt spid="319"/>
                                        </p:tgtEl>
                                        <p:attrNameLst>
                                          <p:attrName>ppt_x</p:attrName>
                                        </p:attrNameLst>
                                      </p:cBhvr>
                                      <p:tavLst>
                                        <p:tav tm="0">
                                          <p:val>
                                            <p:strVal val="#ppt_x+1"/>
                                          </p:val>
                                        </p:tav>
                                        <p:tav tm="100000">
                                          <p:val>
                                            <p:strVal val="#ppt_x"/>
                                          </p:val>
                                        </p:tav>
                                      </p:tavLst>
                                    </p:anim>
                                  </p:childTnLst>
                                </p:cTn>
                              </p:par>
                              <p:par>
                                <p:cTn id="52" presetID="2" presetClass="entr" presetSubtype="2" fill="hold" nodeType="withEffect">
                                  <p:stCondLst>
                                    <p:cond delay="0"/>
                                  </p:stCondLst>
                                  <p:childTnLst>
                                    <p:set>
                                      <p:cBhvr>
                                        <p:cTn id="53" dur="1" fill="hold">
                                          <p:stCondLst>
                                            <p:cond delay="0"/>
                                          </p:stCondLst>
                                        </p:cTn>
                                        <p:tgtEl>
                                          <p:spTgt spid="322"/>
                                        </p:tgtEl>
                                        <p:attrNameLst>
                                          <p:attrName>style.visibility</p:attrName>
                                        </p:attrNameLst>
                                      </p:cBhvr>
                                      <p:to>
                                        <p:strVal val="visible"/>
                                      </p:to>
                                    </p:set>
                                    <p:anim calcmode="lin" valueType="num">
                                      <p:cBhvr additive="base">
                                        <p:cTn id="54" dur="1000"/>
                                        <p:tgtEl>
                                          <p:spTgt spid="322"/>
                                        </p:tgtEl>
                                        <p:attrNameLst>
                                          <p:attrName>ppt_x</p:attrName>
                                        </p:attrNameLst>
                                      </p:cBhvr>
                                      <p:tavLst>
                                        <p:tav tm="0">
                                          <p:val>
                                            <p:strVal val="#ppt_x+1"/>
                                          </p:val>
                                        </p:tav>
                                        <p:tav tm="100000">
                                          <p:val>
                                            <p:strVal val="#ppt_x"/>
                                          </p:val>
                                        </p:tav>
                                      </p:tavLst>
                                    </p:anim>
                                  </p:childTnLst>
                                </p:cTn>
                              </p:par>
                              <p:par>
                                <p:cTn id="55" presetID="2" presetClass="entr" presetSubtype="2" fill="hold" nodeType="withEffect">
                                  <p:stCondLst>
                                    <p:cond delay="0"/>
                                  </p:stCondLst>
                                  <p:childTnLst>
                                    <p:set>
                                      <p:cBhvr>
                                        <p:cTn id="56" dur="1" fill="hold">
                                          <p:stCondLst>
                                            <p:cond delay="0"/>
                                          </p:stCondLst>
                                        </p:cTn>
                                        <p:tgtEl>
                                          <p:spTgt spid="323"/>
                                        </p:tgtEl>
                                        <p:attrNameLst>
                                          <p:attrName>style.visibility</p:attrName>
                                        </p:attrNameLst>
                                      </p:cBhvr>
                                      <p:to>
                                        <p:strVal val="visible"/>
                                      </p:to>
                                    </p:set>
                                    <p:anim calcmode="lin" valueType="num">
                                      <p:cBhvr additive="base">
                                        <p:cTn id="57" dur="1000"/>
                                        <p:tgtEl>
                                          <p:spTgt spid="32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2"/>
        <p:cNvGrpSpPr/>
        <p:nvPr/>
      </p:nvGrpSpPr>
      <p:grpSpPr>
        <a:xfrm>
          <a:off x="0" y="0"/>
          <a:ext cx="0" cy="0"/>
          <a:chOff x="0" y="0"/>
          <a:chExt cx="0" cy="0"/>
        </a:xfrm>
      </p:grpSpPr>
      <p:sp>
        <p:nvSpPr>
          <p:cNvPr id="343" name="Google Shape;343;p25"/>
          <p:cNvSpPr/>
          <p:nvPr/>
        </p:nvSpPr>
        <p:spPr>
          <a:xfrm>
            <a:off x="7933950" y="148175"/>
            <a:ext cx="1087200" cy="1111200"/>
          </a:xfrm>
          <a:prstGeom prst="roundRect">
            <a:avLst>
              <a:gd name="adj" fmla="val 16667"/>
            </a:avLst>
          </a:prstGeom>
          <a:solidFill>
            <a:schemeClr val="lt1"/>
          </a:solidFill>
          <a:ln w="76200" cap="flat" cmpd="sng">
            <a:solidFill>
              <a:srgbClr val="7F6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Open Sans"/>
              <a:ea typeface="Open Sans"/>
              <a:cs typeface="Open Sans"/>
              <a:sym typeface="Open Sans"/>
            </a:endParaRPr>
          </a:p>
          <a:p>
            <a:pPr marL="0" lvl="0" indent="0" algn="ctr" rtl="0">
              <a:spcBef>
                <a:spcPts val="0"/>
              </a:spcBef>
              <a:spcAft>
                <a:spcPts val="0"/>
              </a:spcAft>
              <a:buNone/>
            </a:pPr>
            <a:endParaRPr>
              <a:latin typeface="Open Sans"/>
              <a:ea typeface="Open Sans"/>
              <a:cs typeface="Open Sans"/>
              <a:sym typeface="Open Sans"/>
            </a:endParaRPr>
          </a:p>
        </p:txBody>
      </p:sp>
      <p:sp>
        <p:nvSpPr>
          <p:cNvPr id="344" name="Google Shape;344;p25"/>
          <p:cNvSpPr/>
          <p:nvPr/>
        </p:nvSpPr>
        <p:spPr>
          <a:xfrm>
            <a:off x="139050" y="3848150"/>
            <a:ext cx="8865900" cy="1208700"/>
          </a:xfrm>
          <a:prstGeom prst="roundRect">
            <a:avLst>
              <a:gd name="adj" fmla="val 16667"/>
            </a:avLst>
          </a:prstGeom>
          <a:solidFill>
            <a:schemeClr val="lt1"/>
          </a:solidFill>
          <a:ln w="381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345" name="Google Shape;345;p25"/>
          <p:cNvSpPr/>
          <p:nvPr/>
        </p:nvSpPr>
        <p:spPr>
          <a:xfrm>
            <a:off x="2932350" y="121925"/>
            <a:ext cx="3279300" cy="8691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346" name="Google Shape;346;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13</a:t>
            </a:fld>
            <a:endParaRPr/>
          </a:p>
        </p:txBody>
      </p:sp>
      <p:sp>
        <p:nvSpPr>
          <p:cNvPr id="347" name="Google Shape;347;p25"/>
          <p:cNvSpPr txBox="1">
            <a:spLocks noGrp="1"/>
          </p:cNvSpPr>
          <p:nvPr>
            <p:ph type="title"/>
          </p:nvPr>
        </p:nvSpPr>
        <p:spPr>
          <a:xfrm>
            <a:off x="2852550" y="100775"/>
            <a:ext cx="3438900" cy="9114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0">
                <a:solidFill>
                  <a:srgbClr val="005FAE"/>
                </a:solidFill>
              </a:rPr>
              <a:t>Turbidity</a:t>
            </a:r>
            <a:endParaRPr sz="5000">
              <a:solidFill>
                <a:srgbClr val="005FAE"/>
              </a:solidFill>
            </a:endParaRPr>
          </a:p>
        </p:txBody>
      </p:sp>
      <p:sp>
        <p:nvSpPr>
          <p:cNvPr id="348" name="Google Shape;348;p25"/>
          <p:cNvSpPr txBox="1"/>
          <p:nvPr/>
        </p:nvSpPr>
        <p:spPr>
          <a:xfrm>
            <a:off x="139050" y="4013900"/>
            <a:ext cx="3070500" cy="877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500" b="1">
                <a:solidFill>
                  <a:schemeClr val="dk1"/>
                </a:solidFill>
                <a:latin typeface="Comic Sans MS"/>
                <a:ea typeface="Comic Sans MS"/>
                <a:cs typeface="Comic Sans MS"/>
                <a:sym typeface="Comic Sans MS"/>
              </a:rPr>
              <a:t>Turbidity</a:t>
            </a:r>
            <a:r>
              <a:rPr lang="en" sz="1500">
                <a:solidFill>
                  <a:schemeClr val="dk1"/>
                </a:solidFill>
                <a:latin typeface="Comic Sans MS"/>
                <a:ea typeface="Comic Sans MS"/>
                <a:cs typeface="Comic Sans MS"/>
                <a:sym typeface="Comic Sans MS"/>
              </a:rPr>
              <a:t> means </a:t>
            </a:r>
            <a:r>
              <a:rPr lang="en" sz="1500" b="1">
                <a:solidFill>
                  <a:schemeClr val="dk1"/>
                </a:solidFill>
                <a:latin typeface="Comic Sans MS"/>
                <a:ea typeface="Comic Sans MS"/>
                <a:cs typeface="Comic Sans MS"/>
                <a:sym typeface="Comic Sans MS"/>
              </a:rPr>
              <a:t>how cloudy or dirty</a:t>
            </a:r>
            <a:r>
              <a:rPr lang="en" sz="1500">
                <a:solidFill>
                  <a:schemeClr val="dk1"/>
                </a:solidFill>
                <a:latin typeface="Comic Sans MS"/>
                <a:ea typeface="Comic Sans MS"/>
                <a:cs typeface="Comic Sans MS"/>
                <a:sym typeface="Comic Sans MS"/>
              </a:rPr>
              <a:t> the water looks because of tiny pieces floating in it.</a:t>
            </a:r>
            <a:endParaRPr sz="1500">
              <a:solidFill>
                <a:schemeClr val="dk1"/>
              </a:solidFill>
              <a:latin typeface="Comic Sans MS"/>
              <a:ea typeface="Comic Sans MS"/>
              <a:cs typeface="Comic Sans MS"/>
              <a:sym typeface="Comic Sans MS"/>
            </a:endParaRPr>
          </a:p>
        </p:txBody>
      </p:sp>
      <p:pic>
        <p:nvPicPr>
          <p:cNvPr id="349" name="Google Shape;349;p25"/>
          <p:cNvPicPr preferRelativeResize="0"/>
          <p:nvPr/>
        </p:nvPicPr>
        <p:blipFill rotWithShape="1">
          <a:blip r:embed="rId4">
            <a:alphaModFix/>
          </a:blip>
          <a:srcRect t="14306" b="16846"/>
          <a:stretch/>
        </p:blipFill>
        <p:spPr>
          <a:xfrm>
            <a:off x="8021350" y="524425"/>
            <a:ext cx="912400" cy="649975"/>
          </a:xfrm>
          <a:prstGeom prst="rect">
            <a:avLst/>
          </a:prstGeom>
          <a:noFill/>
          <a:ln>
            <a:noFill/>
          </a:ln>
        </p:spPr>
      </p:pic>
      <p:sp>
        <p:nvSpPr>
          <p:cNvPr id="350" name="Google Shape;350;p25"/>
          <p:cNvSpPr txBox="1">
            <a:spLocks noGrp="1"/>
          </p:cNvSpPr>
          <p:nvPr>
            <p:ph type="body" idx="4294967295"/>
          </p:nvPr>
        </p:nvSpPr>
        <p:spPr>
          <a:xfrm>
            <a:off x="7895850" y="148175"/>
            <a:ext cx="1163400" cy="4038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1700"/>
              <a:t>Turbidity</a:t>
            </a:r>
            <a:endParaRPr sz="1700"/>
          </a:p>
        </p:txBody>
      </p:sp>
      <p:sp>
        <p:nvSpPr>
          <p:cNvPr id="351" name="Google Shape;351;p25"/>
          <p:cNvSpPr txBox="1"/>
          <p:nvPr/>
        </p:nvSpPr>
        <p:spPr>
          <a:xfrm>
            <a:off x="3337512" y="4013900"/>
            <a:ext cx="2469000" cy="877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500">
                <a:solidFill>
                  <a:schemeClr val="dk1"/>
                </a:solidFill>
                <a:latin typeface="Comic Sans MS"/>
                <a:ea typeface="Comic Sans MS"/>
                <a:cs typeface="Comic Sans MS"/>
                <a:sym typeface="Comic Sans MS"/>
              </a:rPr>
              <a:t>The </a:t>
            </a:r>
            <a:r>
              <a:rPr lang="en" sz="1500" b="1">
                <a:solidFill>
                  <a:schemeClr val="dk1"/>
                </a:solidFill>
                <a:latin typeface="Comic Sans MS"/>
                <a:ea typeface="Comic Sans MS"/>
                <a:cs typeface="Comic Sans MS"/>
                <a:sym typeface="Comic Sans MS"/>
              </a:rPr>
              <a:t>more stuff</a:t>
            </a:r>
            <a:r>
              <a:rPr lang="en" sz="1500">
                <a:solidFill>
                  <a:schemeClr val="dk1"/>
                </a:solidFill>
                <a:latin typeface="Comic Sans MS"/>
                <a:ea typeface="Comic Sans MS"/>
                <a:cs typeface="Comic Sans MS"/>
                <a:sym typeface="Comic Sans MS"/>
              </a:rPr>
              <a:t> floating in the water, the </a:t>
            </a:r>
            <a:r>
              <a:rPr lang="en" sz="1500" b="1">
                <a:solidFill>
                  <a:schemeClr val="dk1"/>
                </a:solidFill>
                <a:latin typeface="Comic Sans MS"/>
                <a:ea typeface="Comic Sans MS"/>
                <a:cs typeface="Comic Sans MS"/>
                <a:sym typeface="Comic Sans MS"/>
              </a:rPr>
              <a:t>higher</a:t>
            </a:r>
            <a:r>
              <a:rPr lang="en" sz="1500">
                <a:solidFill>
                  <a:schemeClr val="dk1"/>
                </a:solidFill>
                <a:latin typeface="Comic Sans MS"/>
                <a:ea typeface="Comic Sans MS"/>
                <a:cs typeface="Comic Sans MS"/>
                <a:sym typeface="Comic Sans MS"/>
              </a:rPr>
              <a:t> the turbidity.</a:t>
            </a:r>
            <a:endParaRPr sz="1500">
              <a:solidFill>
                <a:schemeClr val="dk1"/>
              </a:solidFill>
              <a:latin typeface="Comic Sans MS"/>
              <a:ea typeface="Comic Sans MS"/>
              <a:cs typeface="Comic Sans MS"/>
              <a:sym typeface="Comic Sans MS"/>
            </a:endParaRPr>
          </a:p>
        </p:txBody>
      </p:sp>
      <p:sp>
        <p:nvSpPr>
          <p:cNvPr id="352" name="Google Shape;352;p25"/>
          <p:cNvSpPr txBox="1">
            <a:spLocks noGrp="1"/>
          </p:cNvSpPr>
          <p:nvPr>
            <p:ph type="title"/>
          </p:nvPr>
        </p:nvSpPr>
        <p:spPr>
          <a:xfrm>
            <a:off x="2852550" y="100775"/>
            <a:ext cx="3438900" cy="9114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0">
                <a:solidFill>
                  <a:srgbClr val="005FAE"/>
                </a:solidFill>
              </a:rPr>
              <a:t>Turbidity</a:t>
            </a:r>
            <a:endParaRPr sz="5000">
              <a:solidFill>
                <a:srgbClr val="005FAE"/>
              </a:solidFill>
            </a:endParaRPr>
          </a:p>
        </p:txBody>
      </p:sp>
      <p:sp>
        <p:nvSpPr>
          <p:cNvPr id="353" name="Google Shape;353;p25"/>
          <p:cNvSpPr txBox="1"/>
          <p:nvPr/>
        </p:nvSpPr>
        <p:spPr>
          <a:xfrm>
            <a:off x="5934450" y="4013900"/>
            <a:ext cx="3070500" cy="846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500">
                <a:solidFill>
                  <a:schemeClr val="dk1"/>
                </a:solidFill>
                <a:latin typeface="Comic Sans MS"/>
                <a:ea typeface="Comic Sans MS"/>
                <a:cs typeface="Comic Sans MS"/>
                <a:sym typeface="Comic Sans MS"/>
              </a:rPr>
              <a:t>This </a:t>
            </a:r>
            <a:r>
              <a:rPr lang="en" sz="1500" b="1">
                <a:solidFill>
                  <a:schemeClr val="dk1"/>
                </a:solidFill>
                <a:latin typeface="Comic Sans MS"/>
                <a:ea typeface="Comic Sans MS"/>
                <a:cs typeface="Comic Sans MS"/>
                <a:sym typeface="Comic Sans MS"/>
              </a:rPr>
              <a:t>stuff </a:t>
            </a:r>
            <a:r>
              <a:rPr lang="en">
                <a:latin typeface="Comic Sans MS"/>
                <a:ea typeface="Comic Sans MS"/>
                <a:cs typeface="Comic Sans MS"/>
                <a:sym typeface="Comic Sans MS"/>
              </a:rPr>
              <a:t>can include </a:t>
            </a:r>
            <a:r>
              <a:rPr lang="en" u="sng">
                <a:latin typeface="Comic Sans MS"/>
                <a:ea typeface="Comic Sans MS"/>
                <a:cs typeface="Comic Sans MS"/>
                <a:sym typeface="Comic Sans MS"/>
              </a:rPr>
              <a:t>soil</a:t>
            </a:r>
            <a:r>
              <a:rPr lang="en">
                <a:latin typeface="Comic Sans MS"/>
                <a:ea typeface="Comic Sans MS"/>
                <a:cs typeface="Comic Sans MS"/>
                <a:sym typeface="Comic Sans MS"/>
              </a:rPr>
              <a:t>, </a:t>
            </a:r>
            <a:r>
              <a:rPr lang="en" u="sng">
                <a:latin typeface="Comic Sans MS"/>
                <a:ea typeface="Comic Sans MS"/>
                <a:cs typeface="Comic Sans MS"/>
                <a:sym typeface="Comic Sans MS"/>
              </a:rPr>
              <a:t>tiny organisms</a:t>
            </a:r>
            <a:r>
              <a:rPr lang="en">
                <a:latin typeface="Comic Sans MS"/>
                <a:ea typeface="Comic Sans MS"/>
                <a:cs typeface="Comic Sans MS"/>
                <a:sym typeface="Comic Sans MS"/>
              </a:rPr>
              <a:t>, </a:t>
            </a:r>
            <a:r>
              <a:rPr lang="en" u="sng">
                <a:latin typeface="Comic Sans MS"/>
                <a:ea typeface="Comic Sans MS"/>
                <a:cs typeface="Comic Sans MS"/>
                <a:sym typeface="Comic Sans MS"/>
              </a:rPr>
              <a:t>debris</a:t>
            </a:r>
            <a:r>
              <a:rPr lang="en">
                <a:latin typeface="Comic Sans MS"/>
                <a:ea typeface="Comic Sans MS"/>
                <a:cs typeface="Comic Sans MS"/>
                <a:sym typeface="Comic Sans MS"/>
              </a:rPr>
              <a:t>, </a:t>
            </a:r>
            <a:r>
              <a:rPr lang="en" u="sng">
                <a:latin typeface="Comic Sans MS"/>
                <a:ea typeface="Comic Sans MS"/>
                <a:cs typeface="Comic Sans MS"/>
                <a:sym typeface="Comic Sans MS"/>
              </a:rPr>
              <a:t>minerals</a:t>
            </a:r>
            <a:r>
              <a:rPr lang="en">
                <a:latin typeface="Comic Sans MS"/>
                <a:ea typeface="Comic Sans MS"/>
                <a:cs typeface="Comic Sans MS"/>
                <a:sym typeface="Comic Sans MS"/>
              </a:rPr>
              <a:t> and even </a:t>
            </a:r>
            <a:r>
              <a:rPr lang="en" u="sng">
                <a:latin typeface="Comic Sans MS"/>
                <a:ea typeface="Comic Sans MS"/>
                <a:cs typeface="Comic Sans MS"/>
                <a:sym typeface="Comic Sans MS"/>
              </a:rPr>
              <a:t>soap</a:t>
            </a:r>
            <a:r>
              <a:rPr lang="en">
                <a:latin typeface="Comic Sans MS"/>
                <a:ea typeface="Comic Sans MS"/>
                <a:cs typeface="Comic Sans MS"/>
                <a:sym typeface="Comic Sans MS"/>
              </a:rPr>
              <a:t>! </a:t>
            </a:r>
            <a:endParaRPr>
              <a:latin typeface="Comic Sans MS"/>
              <a:ea typeface="Comic Sans MS"/>
              <a:cs typeface="Comic Sans MS"/>
              <a:sym typeface="Comic Sans MS"/>
            </a:endParaRPr>
          </a:p>
        </p:txBody>
      </p:sp>
      <p:pic>
        <p:nvPicPr>
          <p:cNvPr id="354" name="Google Shape;354;p25" title="5d482bda-d489-4710-8183-e7ced7b79f02.png"/>
          <p:cNvPicPr preferRelativeResize="0"/>
          <p:nvPr/>
        </p:nvPicPr>
        <p:blipFill rotWithShape="1">
          <a:blip r:embed="rId5">
            <a:alphaModFix/>
          </a:blip>
          <a:srcRect l="3928" t="31194" r="77268" b="7096"/>
          <a:stretch/>
        </p:blipFill>
        <p:spPr>
          <a:xfrm>
            <a:off x="734737" y="1144612"/>
            <a:ext cx="1387924" cy="2571100"/>
          </a:xfrm>
          <a:prstGeom prst="rect">
            <a:avLst/>
          </a:prstGeom>
          <a:noFill/>
          <a:ln>
            <a:noFill/>
          </a:ln>
        </p:spPr>
      </p:pic>
      <p:grpSp>
        <p:nvGrpSpPr>
          <p:cNvPr id="355" name="Google Shape;355;p25"/>
          <p:cNvGrpSpPr/>
          <p:nvPr/>
        </p:nvGrpSpPr>
        <p:grpSpPr>
          <a:xfrm>
            <a:off x="7060138" y="1126625"/>
            <a:ext cx="1349125" cy="2607075"/>
            <a:chOff x="7060138" y="1126625"/>
            <a:chExt cx="1349125" cy="2607075"/>
          </a:xfrm>
        </p:grpSpPr>
        <p:pic>
          <p:nvPicPr>
            <p:cNvPr id="356" name="Google Shape;356;p25" title="5d482bda-d489-4710-8183-e7ced7b79f02.png"/>
            <p:cNvPicPr preferRelativeResize="0"/>
            <p:nvPr/>
          </p:nvPicPr>
          <p:blipFill rotWithShape="1">
            <a:blip r:embed="rId5">
              <a:alphaModFix/>
            </a:blip>
            <a:srcRect l="77990" t="31194" r="4452" b="7096"/>
            <a:stretch/>
          </p:blipFill>
          <p:spPr>
            <a:xfrm>
              <a:off x="7060138" y="1126625"/>
              <a:ext cx="1349125" cy="2607075"/>
            </a:xfrm>
            <a:prstGeom prst="rect">
              <a:avLst/>
            </a:prstGeom>
            <a:noFill/>
            <a:ln>
              <a:noFill/>
            </a:ln>
          </p:spPr>
        </p:pic>
        <p:sp>
          <p:nvSpPr>
            <p:cNvPr id="357" name="Google Shape;357;p25"/>
            <p:cNvSpPr/>
            <p:nvPr/>
          </p:nvSpPr>
          <p:spPr>
            <a:xfrm>
              <a:off x="7247600" y="2024745"/>
              <a:ext cx="108939" cy="299508"/>
            </a:xfrm>
            <a:prstGeom prst="flowChartSort">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8" name="Google Shape;358;p25"/>
            <p:cNvSpPr/>
            <p:nvPr/>
          </p:nvSpPr>
          <p:spPr>
            <a:xfrm>
              <a:off x="7320956" y="2412749"/>
              <a:ext cx="108900" cy="183600"/>
            </a:xfrm>
            <a:prstGeom prst="flowChartSummingJunction">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9" name="Google Shape;359;p25"/>
            <p:cNvSpPr/>
            <p:nvPr/>
          </p:nvSpPr>
          <p:spPr>
            <a:xfrm>
              <a:off x="7699040" y="2154052"/>
              <a:ext cx="183600" cy="299400"/>
            </a:xfrm>
            <a:prstGeom prst="blockArc">
              <a:avLst>
                <a:gd name="adj1" fmla="val 10800000"/>
                <a:gd name="adj2" fmla="val 0"/>
                <a:gd name="adj3" fmla="val 25000"/>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0" name="Google Shape;360;p25"/>
            <p:cNvSpPr/>
            <p:nvPr/>
          </p:nvSpPr>
          <p:spPr>
            <a:xfrm>
              <a:off x="7677129" y="3320968"/>
              <a:ext cx="152400" cy="231900"/>
            </a:xfrm>
            <a:prstGeom prst="star4">
              <a:avLst>
                <a:gd name="adj" fmla="val 12500"/>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1" name="Google Shape;361;p25"/>
            <p:cNvSpPr/>
            <p:nvPr/>
          </p:nvSpPr>
          <p:spPr>
            <a:xfrm>
              <a:off x="7229057" y="3131076"/>
              <a:ext cx="127500" cy="183600"/>
            </a:xfrm>
            <a:prstGeom prst="star32">
              <a:avLst>
                <a:gd name="adj" fmla="val 37500"/>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2" name="Google Shape;362;p25"/>
            <p:cNvSpPr/>
            <p:nvPr/>
          </p:nvSpPr>
          <p:spPr>
            <a:xfrm>
              <a:off x="7963493" y="2837461"/>
              <a:ext cx="152496" cy="144921"/>
            </a:xfrm>
            <a:prstGeom prst="flowChartDecision">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3" name="Google Shape;363;p25"/>
            <p:cNvSpPr/>
            <p:nvPr/>
          </p:nvSpPr>
          <p:spPr>
            <a:xfrm>
              <a:off x="7345748" y="2773563"/>
              <a:ext cx="127588" cy="140106"/>
            </a:xfrm>
            <a:prstGeom prst="flowChartOnlineStorage">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4" name="Google Shape;364;p25"/>
            <p:cNvSpPr/>
            <p:nvPr/>
          </p:nvSpPr>
          <p:spPr>
            <a:xfrm>
              <a:off x="8025756" y="2076751"/>
              <a:ext cx="127500" cy="183600"/>
            </a:xfrm>
            <a:prstGeom prst="smileyFace">
              <a:avLst>
                <a:gd name="adj" fmla="val -4653"/>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 name="Google Shape;365;p25"/>
            <p:cNvSpPr/>
            <p:nvPr/>
          </p:nvSpPr>
          <p:spPr>
            <a:xfrm>
              <a:off x="7373340" y="3359183"/>
              <a:ext cx="108900" cy="183600"/>
            </a:xfrm>
            <a:prstGeom prst="halfFrame">
              <a:avLst>
                <a:gd name="adj1" fmla="val 33333"/>
                <a:gd name="adj2" fmla="val 33333"/>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6" name="Google Shape;366;p25"/>
            <p:cNvSpPr/>
            <p:nvPr/>
          </p:nvSpPr>
          <p:spPr>
            <a:xfrm>
              <a:off x="7932379" y="2280407"/>
              <a:ext cx="183492" cy="299484"/>
            </a:xfrm>
            <a:prstGeom prst="irregularSeal1">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7" name="Google Shape;367;p25"/>
            <p:cNvSpPr/>
            <p:nvPr/>
          </p:nvSpPr>
          <p:spPr>
            <a:xfrm>
              <a:off x="7556843" y="2405729"/>
              <a:ext cx="327736" cy="801550"/>
            </a:xfrm>
            <a:prstGeom prst="rect">
              <a:avLst/>
            </a:prstGeom>
          </p:spPr>
          <p:txBody>
            <a:bodyPr>
              <a:prstTxWarp prst="textPlain">
                <a:avLst/>
              </a:prstTxWarp>
            </a:bodyPr>
            <a:lstStyle/>
            <a:p>
              <a:pPr lvl="0" algn="ctr"/>
              <a:r>
                <a:rPr b="0" i="0">
                  <a:ln w="9525" cap="flat" cmpd="sng">
                    <a:solidFill>
                      <a:schemeClr val="dk1"/>
                    </a:solidFill>
                    <a:prstDash val="solid"/>
                    <a:round/>
                    <a:headEnd type="none" w="sm" len="sm"/>
                    <a:tailEnd type="none" w="sm" len="sm"/>
                  </a:ln>
                  <a:gradFill>
                    <a:gsLst>
                      <a:gs pos="0">
                        <a:srgbClr val="FFFFFF"/>
                      </a:gs>
                      <a:gs pos="100000">
                        <a:srgbClr val="B3B3B3"/>
                      </a:gs>
                    </a:gsLst>
                    <a:lin ang="5400012" scaled="0"/>
                  </a:gradFill>
                  <a:latin typeface="Arial"/>
                </a:rPr>
                <a:t>?</a:t>
              </a:r>
            </a:p>
          </p:txBody>
        </p:sp>
        <p:sp>
          <p:nvSpPr>
            <p:cNvPr id="368" name="Google Shape;368;p25"/>
            <p:cNvSpPr/>
            <p:nvPr/>
          </p:nvSpPr>
          <p:spPr>
            <a:xfrm>
              <a:off x="7993023" y="3316152"/>
              <a:ext cx="108939" cy="183630"/>
            </a:xfrm>
            <a:prstGeom prst="flowChartCollate">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nvGrpSpPr>
          <p:cNvPr id="369" name="Google Shape;369;p25"/>
          <p:cNvGrpSpPr/>
          <p:nvPr/>
        </p:nvGrpSpPr>
        <p:grpSpPr>
          <a:xfrm>
            <a:off x="5464363" y="1159025"/>
            <a:ext cx="1445624" cy="2542275"/>
            <a:chOff x="5464363" y="1159025"/>
            <a:chExt cx="1445624" cy="2542275"/>
          </a:xfrm>
        </p:grpSpPr>
        <p:pic>
          <p:nvPicPr>
            <p:cNvPr id="370" name="Google Shape;370;p25" title="5d482bda-d489-4710-8183-e7ced7b79f02.png"/>
            <p:cNvPicPr preferRelativeResize="0"/>
            <p:nvPr/>
          </p:nvPicPr>
          <p:blipFill rotWithShape="1">
            <a:blip r:embed="rId5">
              <a:alphaModFix/>
            </a:blip>
            <a:srcRect l="59657" t="32167" r="22785" b="6815"/>
            <a:stretch/>
          </p:blipFill>
          <p:spPr>
            <a:xfrm>
              <a:off x="5464363" y="1159025"/>
              <a:ext cx="1445624" cy="2542275"/>
            </a:xfrm>
            <a:prstGeom prst="rect">
              <a:avLst/>
            </a:prstGeom>
            <a:noFill/>
            <a:ln>
              <a:noFill/>
            </a:ln>
          </p:spPr>
        </p:pic>
        <p:sp>
          <p:nvSpPr>
            <p:cNvPr id="371" name="Google Shape;371;p25"/>
            <p:cNvSpPr/>
            <p:nvPr/>
          </p:nvSpPr>
          <p:spPr>
            <a:xfrm>
              <a:off x="5700063" y="2024745"/>
              <a:ext cx="108939" cy="299508"/>
            </a:xfrm>
            <a:prstGeom prst="flowChartSort">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2" name="Google Shape;372;p25"/>
            <p:cNvSpPr/>
            <p:nvPr/>
          </p:nvSpPr>
          <p:spPr>
            <a:xfrm>
              <a:off x="5773418" y="2412749"/>
              <a:ext cx="108900" cy="183600"/>
            </a:xfrm>
            <a:prstGeom prst="flowChartSummingJunction">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3" name="Google Shape;373;p25"/>
            <p:cNvSpPr/>
            <p:nvPr/>
          </p:nvSpPr>
          <p:spPr>
            <a:xfrm>
              <a:off x="6151502" y="2154052"/>
              <a:ext cx="183600" cy="299400"/>
            </a:xfrm>
            <a:prstGeom prst="blockArc">
              <a:avLst>
                <a:gd name="adj1" fmla="val 10800000"/>
                <a:gd name="adj2" fmla="val 0"/>
                <a:gd name="adj3" fmla="val 25000"/>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4" name="Google Shape;374;p25"/>
            <p:cNvSpPr/>
            <p:nvPr/>
          </p:nvSpPr>
          <p:spPr>
            <a:xfrm>
              <a:off x="6129592" y="3320968"/>
              <a:ext cx="152400" cy="231900"/>
            </a:xfrm>
            <a:prstGeom prst="star4">
              <a:avLst>
                <a:gd name="adj" fmla="val 12500"/>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5" name="Google Shape;375;p25"/>
            <p:cNvSpPr/>
            <p:nvPr/>
          </p:nvSpPr>
          <p:spPr>
            <a:xfrm>
              <a:off x="6415955" y="2837461"/>
              <a:ext cx="152496" cy="144921"/>
            </a:xfrm>
            <a:prstGeom prst="flowChartDecision">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6" name="Google Shape;376;p25"/>
            <p:cNvSpPr/>
            <p:nvPr/>
          </p:nvSpPr>
          <p:spPr>
            <a:xfrm>
              <a:off x="5798211" y="2773563"/>
              <a:ext cx="127588" cy="140106"/>
            </a:xfrm>
            <a:prstGeom prst="flowChartOnlineStorage">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7" name="Google Shape;377;p25"/>
            <p:cNvSpPr/>
            <p:nvPr/>
          </p:nvSpPr>
          <p:spPr>
            <a:xfrm>
              <a:off x="6478219" y="2076751"/>
              <a:ext cx="127500" cy="183600"/>
            </a:xfrm>
            <a:prstGeom prst="smileyFace">
              <a:avLst>
                <a:gd name="adj" fmla="val -4653"/>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8" name="Google Shape;378;p25"/>
            <p:cNvSpPr/>
            <p:nvPr/>
          </p:nvSpPr>
          <p:spPr>
            <a:xfrm>
              <a:off x="5825803" y="3359183"/>
              <a:ext cx="108900" cy="183600"/>
            </a:xfrm>
            <a:prstGeom prst="halfFrame">
              <a:avLst>
                <a:gd name="adj1" fmla="val 33333"/>
                <a:gd name="adj2" fmla="val 33333"/>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9" name="Google Shape;379;p25"/>
            <p:cNvSpPr/>
            <p:nvPr/>
          </p:nvSpPr>
          <p:spPr>
            <a:xfrm>
              <a:off x="6009306" y="2405729"/>
              <a:ext cx="327736" cy="801550"/>
            </a:xfrm>
            <a:prstGeom prst="rect">
              <a:avLst/>
            </a:prstGeom>
          </p:spPr>
          <p:txBody>
            <a:bodyPr>
              <a:prstTxWarp prst="textPlain">
                <a:avLst/>
              </a:prstTxWarp>
            </a:bodyPr>
            <a:lstStyle/>
            <a:p>
              <a:pPr lvl="0" algn="ctr"/>
              <a:r>
                <a:rPr b="0" i="0">
                  <a:ln w="9525" cap="flat" cmpd="sng">
                    <a:solidFill>
                      <a:schemeClr val="dk1"/>
                    </a:solidFill>
                    <a:prstDash val="solid"/>
                    <a:round/>
                    <a:headEnd type="none" w="sm" len="sm"/>
                    <a:tailEnd type="none" w="sm" len="sm"/>
                  </a:ln>
                  <a:gradFill>
                    <a:gsLst>
                      <a:gs pos="0">
                        <a:srgbClr val="DDDDDD"/>
                      </a:gs>
                      <a:gs pos="100000">
                        <a:srgbClr val="919191"/>
                      </a:gs>
                    </a:gsLst>
                    <a:path path="circle">
                      <a:fillToRect l="50000" t="50000" r="50000" b="50000"/>
                    </a:path>
                    <a:tileRect/>
                  </a:gradFill>
                  <a:latin typeface="Arial"/>
                </a:rPr>
                <a:t>?</a:t>
              </a:r>
            </a:p>
          </p:txBody>
        </p:sp>
        <p:sp>
          <p:nvSpPr>
            <p:cNvPr id="380" name="Google Shape;380;p25"/>
            <p:cNvSpPr/>
            <p:nvPr/>
          </p:nvSpPr>
          <p:spPr>
            <a:xfrm>
              <a:off x="6445485" y="3316152"/>
              <a:ext cx="108939" cy="183630"/>
            </a:xfrm>
            <a:prstGeom prst="flowChartCollate">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nvGrpSpPr>
          <p:cNvPr id="381" name="Google Shape;381;p25"/>
          <p:cNvGrpSpPr/>
          <p:nvPr/>
        </p:nvGrpSpPr>
        <p:grpSpPr>
          <a:xfrm>
            <a:off x="3868588" y="1144612"/>
            <a:ext cx="1445624" cy="2571100"/>
            <a:chOff x="3868588" y="1144612"/>
            <a:chExt cx="1445624" cy="2571100"/>
          </a:xfrm>
        </p:grpSpPr>
        <p:pic>
          <p:nvPicPr>
            <p:cNvPr id="382" name="Google Shape;382;p25" title="5d482bda-d489-4710-8183-e7ced7b79f02.png"/>
            <p:cNvPicPr preferRelativeResize="0"/>
            <p:nvPr/>
          </p:nvPicPr>
          <p:blipFill rotWithShape="1">
            <a:blip r:embed="rId5">
              <a:alphaModFix/>
            </a:blip>
            <a:srcRect l="41221" t="32169" r="41221" b="6121"/>
            <a:stretch/>
          </p:blipFill>
          <p:spPr>
            <a:xfrm>
              <a:off x="3868588" y="1144612"/>
              <a:ext cx="1445624" cy="2571100"/>
            </a:xfrm>
            <a:prstGeom prst="rect">
              <a:avLst/>
            </a:prstGeom>
            <a:noFill/>
            <a:ln>
              <a:noFill/>
            </a:ln>
          </p:spPr>
        </p:pic>
        <p:sp>
          <p:nvSpPr>
            <p:cNvPr id="383" name="Google Shape;383;p25"/>
            <p:cNvSpPr/>
            <p:nvPr/>
          </p:nvSpPr>
          <p:spPr>
            <a:xfrm>
              <a:off x="4176063" y="2024745"/>
              <a:ext cx="108939" cy="299508"/>
            </a:xfrm>
            <a:prstGeom prst="flowChartSort">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4" name="Google Shape;384;p25"/>
            <p:cNvSpPr/>
            <p:nvPr/>
          </p:nvSpPr>
          <p:spPr>
            <a:xfrm>
              <a:off x="4627502" y="2154052"/>
              <a:ext cx="183600" cy="299400"/>
            </a:xfrm>
            <a:prstGeom prst="blockArc">
              <a:avLst>
                <a:gd name="adj1" fmla="val 10800000"/>
                <a:gd name="adj2" fmla="val 0"/>
                <a:gd name="adj3" fmla="val 25000"/>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5" name="Google Shape;385;p25"/>
            <p:cNvSpPr/>
            <p:nvPr/>
          </p:nvSpPr>
          <p:spPr>
            <a:xfrm>
              <a:off x="4891955" y="2837461"/>
              <a:ext cx="152496" cy="144921"/>
            </a:xfrm>
            <a:prstGeom prst="flowChartDecision">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6" name="Google Shape;386;p25"/>
            <p:cNvSpPr/>
            <p:nvPr/>
          </p:nvSpPr>
          <p:spPr>
            <a:xfrm>
              <a:off x="4274211" y="2773563"/>
              <a:ext cx="127588" cy="140106"/>
            </a:xfrm>
            <a:prstGeom prst="flowChartOnlineStorage">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7" name="Google Shape;387;p25"/>
            <p:cNvSpPr/>
            <p:nvPr/>
          </p:nvSpPr>
          <p:spPr>
            <a:xfrm>
              <a:off x="4954219" y="2076751"/>
              <a:ext cx="127500" cy="183600"/>
            </a:xfrm>
            <a:prstGeom prst="smileyFace">
              <a:avLst>
                <a:gd name="adj" fmla="val -4653"/>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8" name="Google Shape;388;p25"/>
            <p:cNvSpPr/>
            <p:nvPr/>
          </p:nvSpPr>
          <p:spPr>
            <a:xfrm>
              <a:off x="4301803" y="3359183"/>
              <a:ext cx="108900" cy="183600"/>
            </a:xfrm>
            <a:prstGeom prst="halfFrame">
              <a:avLst>
                <a:gd name="adj1" fmla="val 33333"/>
                <a:gd name="adj2" fmla="val 33333"/>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9" name="Google Shape;389;p25"/>
            <p:cNvSpPr/>
            <p:nvPr/>
          </p:nvSpPr>
          <p:spPr>
            <a:xfrm>
              <a:off x="4485306" y="2405729"/>
              <a:ext cx="327736" cy="801550"/>
            </a:xfrm>
            <a:prstGeom prst="rect">
              <a:avLst/>
            </a:prstGeom>
          </p:spPr>
          <p:txBody>
            <a:bodyPr>
              <a:prstTxWarp prst="textPlain">
                <a:avLst/>
              </a:prstTxWarp>
            </a:bodyPr>
            <a:lstStyle/>
            <a:p>
              <a:pPr lvl="0" algn="ctr"/>
              <a:r>
                <a:rPr b="0" i="0">
                  <a:ln w="9525" cap="flat" cmpd="sng">
                    <a:solidFill>
                      <a:schemeClr val="dk1"/>
                    </a:solidFill>
                    <a:prstDash val="solid"/>
                    <a:round/>
                    <a:headEnd type="none" w="sm" len="sm"/>
                    <a:tailEnd type="none" w="sm" len="sm"/>
                  </a:ln>
                  <a:gradFill>
                    <a:gsLst>
                      <a:gs pos="0">
                        <a:srgbClr val="BFBFBF"/>
                      </a:gs>
                      <a:gs pos="100000">
                        <a:srgbClr val="737373"/>
                      </a:gs>
                    </a:gsLst>
                    <a:lin ang="5400012" scaled="0"/>
                  </a:gradFill>
                  <a:latin typeface="Arial"/>
                </a:rPr>
                <a:t>?</a:t>
              </a:r>
            </a:p>
          </p:txBody>
        </p:sp>
        <p:sp>
          <p:nvSpPr>
            <p:cNvPr id="390" name="Google Shape;390;p25"/>
            <p:cNvSpPr/>
            <p:nvPr/>
          </p:nvSpPr>
          <p:spPr>
            <a:xfrm>
              <a:off x="4921485" y="3316152"/>
              <a:ext cx="108939" cy="183630"/>
            </a:xfrm>
            <a:prstGeom prst="flowChartCollate">
              <a:avLst/>
            </a:prstGeom>
            <a:gradFill>
              <a:gsLst>
                <a:gs pos="0">
                  <a:srgbClr val="FFFFFF"/>
                </a:gs>
                <a:gs pos="100000">
                  <a:srgbClr val="B3B3B3"/>
                </a:gs>
              </a:gsLst>
              <a:lin ang="5400012" scaled="0"/>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nvGrpSpPr>
          <p:cNvPr id="391" name="Google Shape;391;p25"/>
          <p:cNvGrpSpPr/>
          <p:nvPr/>
        </p:nvGrpSpPr>
        <p:grpSpPr>
          <a:xfrm>
            <a:off x="2272825" y="1159025"/>
            <a:ext cx="1445624" cy="2542275"/>
            <a:chOff x="2272825" y="1159025"/>
            <a:chExt cx="1445624" cy="2542275"/>
          </a:xfrm>
        </p:grpSpPr>
        <p:pic>
          <p:nvPicPr>
            <p:cNvPr id="392" name="Google Shape;392;p25" title="5d482bda-d489-4710-8183-e7ced7b79f02.png"/>
            <p:cNvPicPr preferRelativeResize="0"/>
            <p:nvPr/>
          </p:nvPicPr>
          <p:blipFill rotWithShape="1">
            <a:blip r:embed="rId5">
              <a:alphaModFix/>
            </a:blip>
            <a:srcRect l="23480" t="32008" r="58962" b="6282"/>
            <a:stretch/>
          </p:blipFill>
          <p:spPr>
            <a:xfrm>
              <a:off x="2272825" y="1159025"/>
              <a:ext cx="1445624" cy="2542275"/>
            </a:xfrm>
            <a:prstGeom prst="rect">
              <a:avLst/>
            </a:prstGeom>
            <a:noFill/>
            <a:ln>
              <a:noFill/>
            </a:ln>
          </p:spPr>
        </p:pic>
        <p:sp>
          <p:nvSpPr>
            <p:cNvPr id="393" name="Google Shape;393;p25"/>
            <p:cNvSpPr/>
            <p:nvPr/>
          </p:nvSpPr>
          <p:spPr>
            <a:xfrm>
              <a:off x="2861318" y="2352629"/>
              <a:ext cx="327736" cy="801550"/>
            </a:xfrm>
            <a:prstGeom prst="rect">
              <a:avLst/>
            </a:prstGeom>
          </p:spPr>
          <p:txBody>
            <a:bodyPr>
              <a:prstTxWarp prst="textPlain">
                <a:avLst/>
              </a:prstTxWarp>
            </a:bodyPr>
            <a:lstStyle/>
            <a:p>
              <a:pPr lvl="0" algn="ctr"/>
              <a:r>
                <a:rPr b="0" i="0">
                  <a:ln w="9525" cap="flat" cmpd="sng">
                    <a:solidFill>
                      <a:schemeClr val="dk1"/>
                    </a:solidFill>
                    <a:prstDash val="solid"/>
                    <a:round/>
                    <a:headEnd type="none" w="sm" len="sm"/>
                    <a:tailEnd type="none" w="sm" len="sm"/>
                  </a:ln>
                  <a:gradFill>
                    <a:gsLst>
                      <a:gs pos="0">
                        <a:srgbClr val="DDDDDD"/>
                      </a:gs>
                      <a:gs pos="100000">
                        <a:srgbClr val="919191"/>
                      </a:gs>
                    </a:gsLst>
                    <a:lin ang="5400012" scaled="0"/>
                  </a:gradFill>
                  <a:latin typeface="Arial"/>
                </a:rPr>
                <a:t>?</a:t>
              </a: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54"/>
                                        </p:tgtEl>
                                        <p:attrNameLst>
                                          <p:attrName>style.visibility</p:attrName>
                                        </p:attrNameLst>
                                      </p:cBhvr>
                                      <p:to>
                                        <p:strVal val="visible"/>
                                      </p:to>
                                    </p:set>
                                    <p:anim calcmode="lin" valueType="num">
                                      <p:cBhvr additive="base">
                                        <p:cTn id="7" dur="1000"/>
                                        <p:tgtEl>
                                          <p:spTgt spid="354"/>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348"/>
                                        </p:tgtEl>
                                        <p:attrNameLst>
                                          <p:attrName>style.visibility</p:attrName>
                                        </p:attrNameLst>
                                      </p:cBhvr>
                                      <p:to>
                                        <p:strVal val="visible"/>
                                      </p:to>
                                    </p:set>
                                    <p:anim calcmode="lin" valueType="num">
                                      <p:cBhvr additive="base">
                                        <p:cTn id="10" dur="1000"/>
                                        <p:tgtEl>
                                          <p:spTgt spid="348"/>
                                        </p:tgtEl>
                                        <p:attrNameLst>
                                          <p:attrName>ppt_y</p:attrName>
                                        </p:attrNameLst>
                                      </p:cBhvr>
                                      <p:tavLst>
                                        <p:tav tm="0">
                                          <p:val>
                                            <p:strVal val="#ppt_y+1"/>
                                          </p:val>
                                        </p:tav>
                                        <p:tav tm="100000">
                                          <p:val>
                                            <p:strVal val="#ppt_y"/>
                                          </p:val>
                                        </p:tav>
                                      </p:tavLst>
                                    </p:anim>
                                  </p:childTnLst>
                                </p:cTn>
                              </p:par>
                            </p:childTnLst>
                          </p:cTn>
                        </p:par>
                        <p:par>
                          <p:cTn id="11" fill="hold">
                            <p:stCondLst>
                              <p:cond delay="1000"/>
                            </p:stCondLst>
                            <p:childTnLst>
                              <p:par>
                                <p:cTn id="12" presetID="2" presetClass="entr" presetSubtype="1" fill="hold" nodeType="afterEffect">
                                  <p:stCondLst>
                                    <p:cond delay="0"/>
                                  </p:stCondLst>
                                  <p:childTnLst>
                                    <p:set>
                                      <p:cBhvr>
                                        <p:cTn id="13" dur="1" fill="hold">
                                          <p:stCondLst>
                                            <p:cond delay="0"/>
                                          </p:stCondLst>
                                        </p:cTn>
                                        <p:tgtEl>
                                          <p:spTgt spid="391"/>
                                        </p:tgtEl>
                                        <p:attrNameLst>
                                          <p:attrName>style.visibility</p:attrName>
                                        </p:attrNameLst>
                                      </p:cBhvr>
                                      <p:to>
                                        <p:strVal val="visible"/>
                                      </p:to>
                                    </p:set>
                                    <p:anim calcmode="lin" valueType="num">
                                      <p:cBhvr additive="base">
                                        <p:cTn id="14" dur="1000"/>
                                        <p:tgtEl>
                                          <p:spTgt spid="391"/>
                                        </p:tgtEl>
                                        <p:attrNameLst>
                                          <p:attrName>ppt_y</p:attrName>
                                        </p:attrNameLst>
                                      </p:cBhvr>
                                      <p:tavLst>
                                        <p:tav tm="0">
                                          <p:val>
                                            <p:strVal val="#ppt_y-1"/>
                                          </p:val>
                                        </p:tav>
                                        <p:tav tm="100000">
                                          <p:val>
                                            <p:strVal val="#ppt_y"/>
                                          </p:val>
                                        </p:tav>
                                      </p:tavLst>
                                    </p:anim>
                                  </p:childTnLst>
                                </p:cTn>
                              </p:par>
                            </p:childTnLst>
                          </p:cTn>
                        </p:par>
                        <p:par>
                          <p:cTn id="15" fill="hold">
                            <p:stCondLst>
                              <p:cond delay="2000"/>
                            </p:stCondLst>
                            <p:childTnLst>
                              <p:par>
                                <p:cTn id="16" presetID="2" presetClass="entr" presetSubtype="1" fill="hold" nodeType="afterEffect">
                                  <p:stCondLst>
                                    <p:cond delay="0"/>
                                  </p:stCondLst>
                                  <p:childTnLst>
                                    <p:set>
                                      <p:cBhvr>
                                        <p:cTn id="17" dur="1" fill="hold">
                                          <p:stCondLst>
                                            <p:cond delay="0"/>
                                          </p:stCondLst>
                                        </p:cTn>
                                        <p:tgtEl>
                                          <p:spTgt spid="381"/>
                                        </p:tgtEl>
                                        <p:attrNameLst>
                                          <p:attrName>style.visibility</p:attrName>
                                        </p:attrNameLst>
                                      </p:cBhvr>
                                      <p:to>
                                        <p:strVal val="visible"/>
                                      </p:to>
                                    </p:set>
                                    <p:anim calcmode="lin" valueType="num">
                                      <p:cBhvr additive="base">
                                        <p:cTn id="18" dur="1000"/>
                                        <p:tgtEl>
                                          <p:spTgt spid="381"/>
                                        </p:tgtEl>
                                        <p:attrNameLst>
                                          <p:attrName>ppt_y</p:attrName>
                                        </p:attrNameLst>
                                      </p:cBhvr>
                                      <p:tavLst>
                                        <p:tav tm="0">
                                          <p:val>
                                            <p:strVal val="#ppt_y-1"/>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51"/>
                                        </p:tgtEl>
                                        <p:attrNameLst>
                                          <p:attrName>style.visibility</p:attrName>
                                        </p:attrNameLst>
                                      </p:cBhvr>
                                      <p:to>
                                        <p:strVal val="visible"/>
                                      </p:to>
                                    </p:set>
                                    <p:anim calcmode="lin" valueType="num">
                                      <p:cBhvr additive="base">
                                        <p:cTn id="21" dur="1000"/>
                                        <p:tgtEl>
                                          <p:spTgt spid="351"/>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2" presetClass="entr" presetSubtype="1" fill="hold" nodeType="afterEffect">
                                  <p:stCondLst>
                                    <p:cond delay="0"/>
                                  </p:stCondLst>
                                  <p:childTnLst>
                                    <p:set>
                                      <p:cBhvr>
                                        <p:cTn id="24" dur="1" fill="hold">
                                          <p:stCondLst>
                                            <p:cond delay="0"/>
                                          </p:stCondLst>
                                        </p:cTn>
                                        <p:tgtEl>
                                          <p:spTgt spid="369"/>
                                        </p:tgtEl>
                                        <p:attrNameLst>
                                          <p:attrName>style.visibility</p:attrName>
                                        </p:attrNameLst>
                                      </p:cBhvr>
                                      <p:to>
                                        <p:strVal val="visible"/>
                                      </p:to>
                                    </p:set>
                                    <p:anim calcmode="lin" valueType="num">
                                      <p:cBhvr additive="base">
                                        <p:cTn id="25" dur="1000"/>
                                        <p:tgtEl>
                                          <p:spTgt spid="369"/>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2" presetClass="entr" presetSubtype="1" fill="hold" nodeType="afterEffect">
                                  <p:stCondLst>
                                    <p:cond delay="0"/>
                                  </p:stCondLst>
                                  <p:childTnLst>
                                    <p:set>
                                      <p:cBhvr>
                                        <p:cTn id="28" dur="1" fill="hold">
                                          <p:stCondLst>
                                            <p:cond delay="0"/>
                                          </p:stCondLst>
                                        </p:cTn>
                                        <p:tgtEl>
                                          <p:spTgt spid="355"/>
                                        </p:tgtEl>
                                        <p:attrNameLst>
                                          <p:attrName>style.visibility</p:attrName>
                                        </p:attrNameLst>
                                      </p:cBhvr>
                                      <p:to>
                                        <p:strVal val="visible"/>
                                      </p:to>
                                    </p:set>
                                    <p:anim calcmode="lin" valueType="num">
                                      <p:cBhvr additive="base">
                                        <p:cTn id="29" dur="1000"/>
                                        <p:tgtEl>
                                          <p:spTgt spid="355"/>
                                        </p:tgtEl>
                                        <p:attrNameLst>
                                          <p:attrName>ppt_y</p:attrName>
                                        </p:attrNameLst>
                                      </p:cBhvr>
                                      <p:tavLst>
                                        <p:tav tm="0">
                                          <p:val>
                                            <p:strVal val="#ppt_y-1"/>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53"/>
                                        </p:tgtEl>
                                        <p:attrNameLst>
                                          <p:attrName>style.visibility</p:attrName>
                                        </p:attrNameLst>
                                      </p:cBhvr>
                                      <p:to>
                                        <p:strVal val="visible"/>
                                      </p:to>
                                    </p:set>
                                    <p:anim calcmode="lin" valueType="num">
                                      <p:cBhvr additive="base">
                                        <p:cTn id="32" dur="1000"/>
                                        <p:tgtEl>
                                          <p:spTgt spid="3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7"/>
        <p:cNvGrpSpPr/>
        <p:nvPr/>
      </p:nvGrpSpPr>
      <p:grpSpPr>
        <a:xfrm>
          <a:off x="0" y="0"/>
          <a:ext cx="0" cy="0"/>
          <a:chOff x="0" y="0"/>
          <a:chExt cx="0" cy="0"/>
        </a:xfrm>
      </p:grpSpPr>
      <p:sp>
        <p:nvSpPr>
          <p:cNvPr id="398" name="Google Shape;398;p26"/>
          <p:cNvSpPr/>
          <p:nvPr/>
        </p:nvSpPr>
        <p:spPr>
          <a:xfrm>
            <a:off x="4550875" y="1536225"/>
            <a:ext cx="4312800" cy="3126900"/>
          </a:xfrm>
          <a:prstGeom prst="roundRect">
            <a:avLst>
              <a:gd name="adj" fmla="val 16667"/>
            </a:avLst>
          </a:prstGeom>
          <a:solidFill>
            <a:schemeClr val="lt1"/>
          </a:solidFill>
          <a:ln w="381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399" name="Google Shape;399;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14</a:t>
            </a:fld>
            <a:endParaRPr/>
          </a:p>
        </p:txBody>
      </p:sp>
      <p:sp>
        <p:nvSpPr>
          <p:cNvPr id="400" name="Google Shape;400;p26"/>
          <p:cNvSpPr txBox="1">
            <a:spLocks noGrp="1"/>
          </p:cNvSpPr>
          <p:nvPr>
            <p:ph type="title"/>
          </p:nvPr>
        </p:nvSpPr>
        <p:spPr>
          <a:xfrm>
            <a:off x="3078750" y="253325"/>
            <a:ext cx="3159600" cy="9114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0">
                <a:solidFill>
                  <a:srgbClr val="005FAE"/>
                </a:solidFill>
              </a:rPr>
              <a:t>Chlorine</a:t>
            </a:r>
            <a:endParaRPr sz="5000">
              <a:solidFill>
                <a:srgbClr val="005FAE"/>
              </a:solidFill>
            </a:endParaRPr>
          </a:p>
        </p:txBody>
      </p:sp>
      <p:sp>
        <p:nvSpPr>
          <p:cNvPr id="401" name="Google Shape;401;p26"/>
          <p:cNvSpPr txBox="1"/>
          <p:nvPr/>
        </p:nvSpPr>
        <p:spPr>
          <a:xfrm>
            <a:off x="4550875" y="1410793"/>
            <a:ext cx="4312800" cy="3155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0"/>
              </a:spcAft>
              <a:buNone/>
            </a:pPr>
            <a:r>
              <a:rPr lang="en" sz="1500" b="1">
                <a:solidFill>
                  <a:schemeClr val="dk1"/>
                </a:solidFill>
                <a:latin typeface="Comic Sans MS"/>
                <a:ea typeface="Comic Sans MS"/>
                <a:cs typeface="Comic Sans MS"/>
                <a:sym typeface="Comic Sans MS"/>
              </a:rPr>
              <a:t>Chlorine</a:t>
            </a:r>
            <a:r>
              <a:rPr lang="en" sz="1500">
                <a:solidFill>
                  <a:schemeClr val="dk1"/>
                </a:solidFill>
                <a:latin typeface="Comic Sans MS"/>
                <a:ea typeface="Comic Sans MS"/>
                <a:cs typeface="Comic Sans MS"/>
                <a:sym typeface="Comic Sans MS"/>
              </a:rPr>
              <a:t> is a </a:t>
            </a:r>
            <a:r>
              <a:rPr lang="en" sz="1500" b="1">
                <a:solidFill>
                  <a:schemeClr val="dk1"/>
                </a:solidFill>
                <a:latin typeface="Comic Sans MS"/>
                <a:ea typeface="Comic Sans MS"/>
                <a:cs typeface="Comic Sans MS"/>
                <a:sym typeface="Comic Sans MS"/>
              </a:rPr>
              <a:t>chemical</a:t>
            </a:r>
            <a:r>
              <a:rPr lang="en" sz="1500">
                <a:solidFill>
                  <a:schemeClr val="dk1"/>
                </a:solidFill>
                <a:latin typeface="Comic Sans MS"/>
                <a:ea typeface="Comic Sans MS"/>
                <a:cs typeface="Comic Sans MS"/>
                <a:sym typeface="Comic Sans MS"/>
              </a:rPr>
              <a:t> that people </a:t>
            </a:r>
            <a:r>
              <a:rPr lang="en" sz="1500" b="1">
                <a:solidFill>
                  <a:schemeClr val="dk1"/>
                </a:solidFill>
                <a:latin typeface="Comic Sans MS"/>
                <a:ea typeface="Comic Sans MS"/>
                <a:cs typeface="Comic Sans MS"/>
                <a:sym typeface="Comic Sans MS"/>
              </a:rPr>
              <a:t>add to drinking water</a:t>
            </a:r>
            <a:r>
              <a:rPr lang="en" sz="1500">
                <a:solidFill>
                  <a:schemeClr val="dk1"/>
                </a:solidFill>
                <a:latin typeface="Comic Sans MS"/>
                <a:ea typeface="Comic Sans MS"/>
                <a:cs typeface="Comic Sans MS"/>
                <a:sym typeface="Comic Sans MS"/>
              </a:rPr>
              <a:t> to </a:t>
            </a:r>
            <a:r>
              <a:rPr lang="en" sz="1500" b="1">
                <a:solidFill>
                  <a:schemeClr val="dk1"/>
                </a:solidFill>
                <a:latin typeface="Comic Sans MS"/>
                <a:ea typeface="Comic Sans MS"/>
                <a:cs typeface="Comic Sans MS"/>
                <a:sym typeface="Comic Sans MS"/>
              </a:rPr>
              <a:t>kill germs and bacteria</a:t>
            </a:r>
            <a:r>
              <a:rPr lang="en" sz="1500">
                <a:solidFill>
                  <a:schemeClr val="dk1"/>
                </a:solidFill>
                <a:latin typeface="Comic Sans MS"/>
                <a:ea typeface="Comic Sans MS"/>
                <a:cs typeface="Comic Sans MS"/>
                <a:sym typeface="Comic Sans MS"/>
              </a:rPr>
              <a:t>.</a:t>
            </a:r>
            <a:endParaRPr sz="1500">
              <a:solidFill>
                <a:schemeClr val="dk1"/>
              </a:solidFill>
              <a:latin typeface="Comic Sans MS"/>
              <a:ea typeface="Comic Sans MS"/>
              <a:cs typeface="Comic Sans MS"/>
              <a:sym typeface="Comic Sans MS"/>
            </a:endParaRPr>
          </a:p>
          <a:p>
            <a:pPr marL="0" lvl="0" indent="0" algn="ctr" rtl="0">
              <a:lnSpc>
                <a:spcPct val="115000"/>
              </a:lnSpc>
              <a:spcBef>
                <a:spcPts val="1200"/>
              </a:spcBef>
              <a:spcAft>
                <a:spcPts val="0"/>
              </a:spcAft>
              <a:buNone/>
            </a:pPr>
            <a:endParaRPr sz="1500">
              <a:solidFill>
                <a:schemeClr val="dk1"/>
              </a:solidFill>
              <a:latin typeface="Comic Sans MS"/>
              <a:ea typeface="Comic Sans MS"/>
              <a:cs typeface="Comic Sans MS"/>
              <a:sym typeface="Comic Sans MS"/>
            </a:endParaRPr>
          </a:p>
          <a:p>
            <a:pPr marL="0" lvl="0" indent="0" algn="ctr" rtl="0">
              <a:lnSpc>
                <a:spcPct val="115000"/>
              </a:lnSpc>
              <a:spcBef>
                <a:spcPts val="1200"/>
              </a:spcBef>
              <a:spcAft>
                <a:spcPts val="0"/>
              </a:spcAft>
              <a:buNone/>
            </a:pPr>
            <a:r>
              <a:rPr lang="en" sz="1500">
                <a:solidFill>
                  <a:schemeClr val="dk1"/>
                </a:solidFill>
                <a:latin typeface="Comic Sans MS"/>
                <a:ea typeface="Comic Sans MS"/>
                <a:cs typeface="Comic Sans MS"/>
                <a:sym typeface="Comic Sans MS"/>
              </a:rPr>
              <a:t>It helps </a:t>
            </a:r>
            <a:r>
              <a:rPr lang="en" sz="1500" b="1">
                <a:solidFill>
                  <a:schemeClr val="dk1"/>
                </a:solidFill>
                <a:latin typeface="Comic Sans MS"/>
                <a:ea typeface="Comic Sans MS"/>
                <a:cs typeface="Comic Sans MS"/>
                <a:sym typeface="Comic Sans MS"/>
              </a:rPr>
              <a:t>make water safer</a:t>
            </a:r>
            <a:r>
              <a:rPr lang="en" sz="1500">
                <a:solidFill>
                  <a:schemeClr val="dk1"/>
                </a:solidFill>
                <a:latin typeface="Comic Sans MS"/>
                <a:ea typeface="Comic Sans MS"/>
                <a:cs typeface="Comic Sans MS"/>
                <a:sym typeface="Comic Sans MS"/>
              </a:rPr>
              <a:t> by </a:t>
            </a:r>
            <a:r>
              <a:rPr lang="en" sz="1500" b="1">
                <a:solidFill>
                  <a:schemeClr val="dk1"/>
                </a:solidFill>
                <a:latin typeface="Comic Sans MS"/>
                <a:ea typeface="Comic Sans MS"/>
                <a:cs typeface="Comic Sans MS"/>
                <a:sym typeface="Comic Sans MS"/>
              </a:rPr>
              <a:t>disinfecting</a:t>
            </a:r>
            <a:r>
              <a:rPr lang="en" sz="1500">
                <a:solidFill>
                  <a:schemeClr val="dk1"/>
                </a:solidFill>
                <a:latin typeface="Comic Sans MS"/>
                <a:ea typeface="Comic Sans MS"/>
                <a:cs typeface="Comic Sans MS"/>
                <a:sym typeface="Comic Sans MS"/>
              </a:rPr>
              <a:t> it — just like how bleach cleans surfaces.</a:t>
            </a:r>
            <a:endParaRPr sz="1500">
              <a:solidFill>
                <a:schemeClr val="dk1"/>
              </a:solidFill>
              <a:latin typeface="Comic Sans MS"/>
              <a:ea typeface="Comic Sans MS"/>
              <a:cs typeface="Comic Sans MS"/>
              <a:sym typeface="Comic Sans MS"/>
            </a:endParaRPr>
          </a:p>
          <a:p>
            <a:pPr marL="0" lvl="0" indent="0" algn="ctr" rtl="0">
              <a:lnSpc>
                <a:spcPct val="115000"/>
              </a:lnSpc>
              <a:spcBef>
                <a:spcPts val="1200"/>
              </a:spcBef>
              <a:spcAft>
                <a:spcPts val="0"/>
              </a:spcAft>
              <a:buNone/>
            </a:pPr>
            <a:endParaRPr sz="1500">
              <a:solidFill>
                <a:schemeClr val="dk1"/>
              </a:solidFill>
              <a:latin typeface="Comic Sans MS"/>
              <a:ea typeface="Comic Sans MS"/>
              <a:cs typeface="Comic Sans MS"/>
              <a:sym typeface="Comic Sans MS"/>
            </a:endParaRPr>
          </a:p>
          <a:p>
            <a:pPr marL="0" lvl="0" indent="0" algn="ctr" rtl="0">
              <a:lnSpc>
                <a:spcPct val="115000"/>
              </a:lnSpc>
              <a:spcBef>
                <a:spcPts val="1200"/>
              </a:spcBef>
              <a:spcAft>
                <a:spcPts val="1200"/>
              </a:spcAft>
              <a:buNone/>
            </a:pPr>
            <a:r>
              <a:rPr lang="en" sz="1500">
                <a:solidFill>
                  <a:schemeClr val="dk1"/>
                </a:solidFill>
                <a:latin typeface="Comic Sans MS"/>
                <a:ea typeface="Comic Sans MS"/>
                <a:cs typeface="Comic Sans MS"/>
                <a:sym typeface="Comic Sans MS"/>
              </a:rPr>
              <a:t>However, </a:t>
            </a:r>
            <a:r>
              <a:rPr lang="en" sz="1500" b="1">
                <a:solidFill>
                  <a:schemeClr val="dk1"/>
                </a:solidFill>
                <a:latin typeface="Comic Sans MS"/>
                <a:ea typeface="Comic Sans MS"/>
                <a:cs typeface="Comic Sans MS"/>
                <a:sym typeface="Comic Sans MS"/>
              </a:rPr>
              <a:t>too much chlorine</a:t>
            </a:r>
            <a:r>
              <a:rPr lang="en" sz="1500">
                <a:solidFill>
                  <a:schemeClr val="dk1"/>
                </a:solidFill>
                <a:latin typeface="Comic Sans MS"/>
                <a:ea typeface="Comic Sans MS"/>
                <a:cs typeface="Comic Sans MS"/>
                <a:sym typeface="Comic Sans MS"/>
              </a:rPr>
              <a:t> can give water a </a:t>
            </a:r>
            <a:r>
              <a:rPr lang="en" sz="1500" b="1">
                <a:solidFill>
                  <a:schemeClr val="dk1"/>
                </a:solidFill>
                <a:latin typeface="Comic Sans MS"/>
                <a:ea typeface="Comic Sans MS"/>
                <a:cs typeface="Comic Sans MS"/>
                <a:sym typeface="Comic Sans MS"/>
              </a:rPr>
              <a:t>strong smell or taste</a:t>
            </a:r>
            <a:r>
              <a:rPr lang="en" sz="1500">
                <a:solidFill>
                  <a:schemeClr val="dk1"/>
                </a:solidFill>
                <a:latin typeface="Comic Sans MS"/>
                <a:ea typeface="Comic Sans MS"/>
                <a:cs typeface="Comic Sans MS"/>
                <a:sym typeface="Comic Sans MS"/>
              </a:rPr>
              <a:t>, kind of like a </a:t>
            </a:r>
            <a:r>
              <a:rPr lang="en" sz="1500" b="1">
                <a:solidFill>
                  <a:schemeClr val="dk1"/>
                </a:solidFill>
                <a:latin typeface="Comic Sans MS"/>
                <a:ea typeface="Comic Sans MS"/>
                <a:cs typeface="Comic Sans MS"/>
                <a:sym typeface="Comic Sans MS"/>
              </a:rPr>
              <a:t>swimming pool</a:t>
            </a:r>
            <a:r>
              <a:rPr lang="en" sz="1500">
                <a:solidFill>
                  <a:schemeClr val="dk1"/>
                </a:solidFill>
                <a:latin typeface="Comic Sans MS"/>
                <a:ea typeface="Comic Sans MS"/>
                <a:cs typeface="Comic Sans MS"/>
                <a:sym typeface="Comic Sans MS"/>
              </a:rPr>
              <a:t>.</a:t>
            </a:r>
            <a:endParaRPr sz="1500">
              <a:solidFill>
                <a:schemeClr val="dk1"/>
              </a:solidFill>
              <a:latin typeface="Comic Sans MS"/>
              <a:ea typeface="Comic Sans MS"/>
              <a:cs typeface="Comic Sans MS"/>
              <a:sym typeface="Comic Sans MS"/>
            </a:endParaRPr>
          </a:p>
        </p:txBody>
      </p:sp>
      <p:pic>
        <p:nvPicPr>
          <p:cNvPr id="402" name="Google Shape;402;p26" title="mine.png"/>
          <p:cNvPicPr preferRelativeResize="0"/>
          <p:nvPr/>
        </p:nvPicPr>
        <p:blipFill>
          <a:blip r:embed="rId4">
            <a:alphaModFix/>
          </a:blip>
          <a:stretch>
            <a:fillRect/>
          </a:stretch>
        </p:blipFill>
        <p:spPr>
          <a:xfrm>
            <a:off x="0" y="862725"/>
            <a:ext cx="4497101" cy="2998075"/>
          </a:xfrm>
          <a:prstGeom prst="rect">
            <a:avLst/>
          </a:prstGeom>
          <a:noFill/>
          <a:ln>
            <a:noFill/>
          </a:ln>
        </p:spPr>
      </p:pic>
      <p:sp>
        <p:nvSpPr>
          <p:cNvPr id="403" name="Google Shape;403;p26"/>
          <p:cNvSpPr/>
          <p:nvPr/>
        </p:nvSpPr>
        <p:spPr>
          <a:xfrm>
            <a:off x="7933950" y="148175"/>
            <a:ext cx="1087200" cy="1121700"/>
          </a:xfrm>
          <a:prstGeom prst="roundRect">
            <a:avLst>
              <a:gd name="adj" fmla="val 16667"/>
            </a:avLst>
          </a:prstGeom>
          <a:solidFill>
            <a:schemeClr val="lt1"/>
          </a:solid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404" name="Google Shape;404;p26"/>
          <p:cNvSpPr txBox="1">
            <a:spLocks noGrp="1"/>
          </p:cNvSpPr>
          <p:nvPr>
            <p:ph type="body" idx="4294967295"/>
          </p:nvPr>
        </p:nvSpPr>
        <p:spPr>
          <a:xfrm>
            <a:off x="7905300" y="148175"/>
            <a:ext cx="1150800" cy="4155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1700"/>
              <a:t>Chemical</a:t>
            </a:r>
            <a:endParaRPr sz="1700"/>
          </a:p>
        </p:txBody>
      </p:sp>
      <p:pic>
        <p:nvPicPr>
          <p:cNvPr id="405" name="Google Shape;405;p26"/>
          <p:cNvPicPr preferRelativeResize="0"/>
          <p:nvPr/>
        </p:nvPicPr>
        <p:blipFill>
          <a:blip r:embed="rId5">
            <a:alphaModFix/>
          </a:blip>
          <a:stretch>
            <a:fillRect/>
          </a:stretch>
        </p:blipFill>
        <p:spPr>
          <a:xfrm>
            <a:off x="8069492" y="479344"/>
            <a:ext cx="816050" cy="743572"/>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01">
                                            <p:txEl>
                                              <p:pRg st="0" end="0"/>
                                            </p:txEl>
                                          </p:spTgt>
                                        </p:tgtEl>
                                        <p:attrNameLst>
                                          <p:attrName>style.visibility</p:attrName>
                                        </p:attrNameLst>
                                      </p:cBhvr>
                                      <p:to>
                                        <p:strVal val="visible"/>
                                      </p:to>
                                    </p:set>
                                    <p:anim calcmode="lin" valueType="num">
                                      <p:cBhvr additive="base">
                                        <p:cTn id="7" dur="1000"/>
                                        <p:tgtEl>
                                          <p:spTgt spid="401">
                                            <p:txEl>
                                              <p:pRg st="0" end="0"/>
                                            </p:txEl>
                                          </p:spTgt>
                                        </p:tgtEl>
                                        <p:attrNameLst>
                                          <p:attrName>ppt_x</p:attrName>
                                        </p:attrNameLst>
                                      </p:cBhvr>
                                      <p:tavLst>
                                        <p:tav tm="0">
                                          <p:val>
                                            <p:strVal val="#ppt_x+1"/>
                                          </p:val>
                                        </p:tav>
                                        <p:tav tm="100000">
                                          <p:val>
                                            <p:strVal val="#ppt_x"/>
                                          </p:val>
                                        </p:tav>
                                      </p:tavLst>
                                    </p:anim>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401">
                                            <p:txEl>
                                              <p:pRg st="1" end="1"/>
                                            </p:txEl>
                                          </p:spTgt>
                                        </p:tgtEl>
                                        <p:attrNameLst>
                                          <p:attrName>style.visibility</p:attrName>
                                        </p:attrNameLst>
                                      </p:cBhvr>
                                      <p:to>
                                        <p:strVal val="visible"/>
                                      </p:to>
                                    </p:set>
                                    <p:anim calcmode="lin" valueType="num">
                                      <p:cBhvr additive="base">
                                        <p:cTn id="11" dur="1000"/>
                                        <p:tgtEl>
                                          <p:spTgt spid="401">
                                            <p:txEl>
                                              <p:pRg st="1" end="1"/>
                                            </p:txEl>
                                          </p:spTgt>
                                        </p:tgtEl>
                                        <p:attrNameLst>
                                          <p:attrName>ppt_x</p:attrName>
                                        </p:attrNameLst>
                                      </p:cBhvr>
                                      <p:tavLst>
                                        <p:tav tm="0">
                                          <p:val>
                                            <p:strVal val="#ppt_x+1"/>
                                          </p:val>
                                        </p:tav>
                                        <p:tav tm="100000">
                                          <p:val>
                                            <p:strVal val="#ppt_x"/>
                                          </p:val>
                                        </p:tav>
                                      </p:tavLst>
                                    </p:anim>
                                  </p:childTnLst>
                                </p:cTn>
                              </p:par>
                            </p:childTnLst>
                          </p:cTn>
                        </p:par>
                        <p:par>
                          <p:cTn id="12" fill="hold">
                            <p:stCondLst>
                              <p:cond delay="2000"/>
                            </p:stCondLst>
                            <p:childTnLst>
                              <p:par>
                                <p:cTn id="13" presetID="2" presetClass="entr" presetSubtype="2" fill="hold" nodeType="afterEffect">
                                  <p:stCondLst>
                                    <p:cond delay="0"/>
                                  </p:stCondLst>
                                  <p:childTnLst>
                                    <p:set>
                                      <p:cBhvr>
                                        <p:cTn id="14" dur="1" fill="hold">
                                          <p:stCondLst>
                                            <p:cond delay="0"/>
                                          </p:stCondLst>
                                        </p:cTn>
                                        <p:tgtEl>
                                          <p:spTgt spid="401">
                                            <p:txEl>
                                              <p:pRg st="2" end="2"/>
                                            </p:txEl>
                                          </p:spTgt>
                                        </p:tgtEl>
                                        <p:attrNameLst>
                                          <p:attrName>style.visibility</p:attrName>
                                        </p:attrNameLst>
                                      </p:cBhvr>
                                      <p:to>
                                        <p:strVal val="visible"/>
                                      </p:to>
                                    </p:set>
                                    <p:anim calcmode="lin" valueType="num">
                                      <p:cBhvr additive="base">
                                        <p:cTn id="15" dur="1000"/>
                                        <p:tgtEl>
                                          <p:spTgt spid="401">
                                            <p:txEl>
                                              <p:pRg st="2" end="2"/>
                                            </p:txEl>
                                          </p:spTgt>
                                        </p:tgtEl>
                                        <p:attrNameLst>
                                          <p:attrName>ppt_x</p:attrName>
                                        </p:attrNameLst>
                                      </p:cBhvr>
                                      <p:tavLst>
                                        <p:tav tm="0">
                                          <p:val>
                                            <p:strVal val="#ppt_x+1"/>
                                          </p:val>
                                        </p:tav>
                                        <p:tav tm="100000">
                                          <p:val>
                                            <p:strVal val="#ppt_x"/>
                                          </p:val>
                                        </p:tav>
                                      </p:tavLst>
                                    </p:anim>
                                  </p:childTnLst>
                                </p:cTn>
                              </p:par>
                            </p:childTnLst>
                          </p:cTn>
                        </p:par>
                        <p:par>
                          <p:cTn id="16" fill="hold">
                            <p:stCondLst>
                              <p:cond delay="3000"/>
                            </p:stCondLst>
                            <p:childTnLst>
                              <p:par>
                                <p:cTn id="17" presetID="2" presetClass="entr" presetSubtype="2" fill="hold" nodeType="afterEffect">
                                  <p:stCondLst>
                                    <p:cond delay="0"/>
                                  </p:stCondLst>
                                  <p:childTnLst>
                                    <p:set>
                                      <p:cBhvr>
                                        <p:cTn id="18" dur="1" fill="hold">
                                          <p:stCondLst>
                                            <p:cond delay="0"/>
                                          </p:stCondLst>
                                        </p:cTn>
                                        <p:tgtEl>
                                          <p:spTgt spid="401">
                                            <p:txEl>
                                              <p:pRg st="3" end="3"/>
                                            </p:txEl>
                                          </p:spTgt>
                                        </p:tgtEl>
                                        <p:attrNameLst>
                                          <p:attrName>style.visibility</p:attrName>
                                        </p:attrNameLst>
                                      </p:cBhvr>
                                      <p:to>
                                        <p:strVal val="visible"/>
                                      </p:to>
                                    </p:set>
                                    <p:anim calcmode="lin" valueType="num">
                                      <p:cBhvr additive="base">
                                        <p:cTn id="19" dur="1000"/>
                                        <p:tgtEl>
                                          <p:spTgt spid="401">
                                            <p:txEl>
                                              <p:pRg st="3" end="3"/>
                                            </p:txEl>
                                          </p:spTgt>
                                        </p:tgtEl>
                                        <p:attrNameLst>
                                          <p:attrName>ppt_x</p:attrName>
                                        </p:attrNameLst>
                                      </p:cBhvr>
                                      <p:tavLst>
                                        <p:tav tm="0">
                                          <p:val>
                                            <p:strVal val="#ppt_x+1"/>
                                          </p:val>
                                        </p:tav>
                                        <p:tav tm="100000">
                                          <p:val>
                                            <p:strVal val="#ppt_x"/>
                                          </p:val>
                                        </p:tav>
                                      </p:tavLst>
                                    </p:anim>
                                  </p:childTnLst>
                                </p:cTn>
                              </p:par>
                            </p:childTnLst>
                          </p:cTn>
                        </p:par>
                        <p:par>
                          <p:cTn id="20" fill="hold">
                            <p:stCondLst>
                              <p:cond delay="4000"/>
                            </p:stCondLst>
                            <p:childTnLst>
                              <p:par>
                                <p:cTn id="21" presetID="2" presetClass="entr" presetSubtype="2" fill="hold" nodeType="afterEffect">
                                  <p:stCondLst>
                                    <p:cond delay="0"/>
                                  </p:stCondLst>
                                  <p:childTnLst>
                                    <p:set>
                                      <p:cBhvr>
                                        <p:cTn id="22" dur="1" fill="hold">
                                          <p:stCondLst>
                                            <p:cond delay="0"/>
                                          </p:stCondLst>
                                        </p:cTn>
                                        <p:tgtEl>
                                          <p:spTgt spid="401">
                                            <p:txEl>
                                              <p:pRg st="4" end="4"/>
                                            </p:txEl>
                                          </p:spTgt>
                                        </p:tgtEl>
                                        <p:attrNameLst>
                                          <p:attrName>style.visibility</p:attrName>
                                        </p:attrNameLst>
                                      </p:cBhvr>
                                      <p:to>
                                        <p:strVal val="visible"/>
                                      </p:to>
                                    </p:set>
                                    <p:anim calcmode="lin" valueType="num">
                                      <p:cBhvr additive="base">
                                        <p:cTn id="23" dur="1000"/>
                                        <p:tgtEl>
                                          <p:spTgt spid="401">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09"/>
        <p:cNvGrpSpPr/>
        <p:nvPr/>
      </p:nvGrpSpPr>
      <p:grpSpPr>
        <a:xfrm>
          <a:off x="0" y="0"/>
          <a:ext cx="0" cy="0"/>
          <a:chOff x="0" y="0"/>
          <a:chExt cx="0" cy="0"/>
        </a:xfrm>
      </p:grpSpPr>
      <p:sp>
        <p:nvSpPr>
          <p:cNvPr id="410" name="Google Shape;410;p27"/>
          <p:cNvSpPr/>
          <p:nvPr/>
        </p:nvSpPr>
        <p:spPr>
          <a:xfrm>
            <a:off x="139050" y="4038400"/>
            <a:ext cx="8865900" cy="558000"/>
          </a:xfrm>
          <a:prstGeom prst="roundRect">
            <a:avLst>
              <a:gd name="adj" fmla="val 16667"/>
            </a:avLst>
          </a:prstGeom>
          <a:solidFill>
            <a:schemeClr val="lt1"/>
          </a:solidFill>
          <a:ln w="381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411" name="Google Shape;411;p27"/>
          <p:cNvSpPr/>
          <p:nvPr/>
        </p:nvSpPr>
        <p:spPr>
          <a:xfrm>
            <a:off x="7933950" y="148175"/>
            <a:ext cx="1087200" cy="1121700"/>
          </a:xfrm>
          <a:prstGeom prst="roundRect">
            <a:avLst>
              <a:gd name="adj" fmla="val 16667"/>
            </a:avLst>
          </a:prstGeom>
          <a:solidFill>
            <a:schemeClr val="lt1"/>
          </a:solidFill>
          <a:ln w="76200"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412" name="Google Shape;412;p27" title="Capture.PNG"/>
          <p:cNvPicPr preferRelativeResize="0"/>
          <p:nvPr/>
        </p:nvPicPr>
        <p:blipFill rotWithShape="1">
          <a:blip r:embed="rId4">
            <a:alphaModFix/>
          </a:blip>
          <a:srcRect l="2975" t="14766" r="4918" b="10124"/>
          <a:stretch/>
        </p:blipFill>
        <p:spPr>
          <a:xfrm>
            <a:off x="7998750" y="519250"/>
            <a:ext cx="975375" cy="558025"/>
          </a:xfrm>
          <a:prstGeom prst="rect">
            <a:avLst/>
          </a:prstGeom>
          <a:noFill/>
          <a:ln>
            <a:noFill/>
          </a:ln>
        </p:spPr>
      </p:pic>
      <p:pic>
        <p:nvPicPr>
          <p:cNvPr id="413" name="Google Shape;413;p27"/>
          <p:cNvPicPr preferRelativeResize="0"/>
          <p:nvPr/>
        </p:nvPicPr>
        <p:blipFill rotWithShape="1">
          <a:blip r:embed="rId5">
            <a:alphaModFix/>
          </a:blip>
          <a:srcRect l="3660" t="25076" r="2960" b="12183"/>
          <a:stretch/>
        </p:blipFill>
        <p:spPr>
          <a:xfrm>
            <a:off x="338700" y="2411075"/>
            <a:ext cx="8466602" cy="1570100"/>
          </a:xfrm>
          <a:prstGeom prst="rect">
            <a:avLst/>
          </a:prstGeom>
          <a:noFill/>
          <a:ln>
            <a:noFill/>
          </a:ln>
        </p:spPr>
      </p:pic>
      <p:sp>
        <p:nvSpPr>
          <p:cNvPr id="414" name="Google Shape;414;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15</a:t>
            </a:fld>
            <a:endParaRPr/>
          </a:p>
        </p:txBody>
      </p:sp>
      <p:sp>
        <p:nvSpPr>
          <p:cNvPr id="415" name="Google Shape;415;p27"/>
          <p:cNvSpPr txBox="1">
            <a:spLocks noGrp="1"/>
          </p:cNvSpPr>
          <p:nvPr>
            <p:ph type="title"/>
          </p:nvPr>
        </p:nvSpPr>
        <p:spPr>
          <a:xfrm>
            <a:off x="2562700" y="50975"/>
            <a:ext cx="2266800" cy="9114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200">
                <a:solidFill>
                  <a:srgbClr val="005FAE"/>
                </a:solidFill>
              </a:rPr>
              <a:t>  H</a:t>
            </a:r>
            <a:endParaRPr sz="5200">
              <a:solidFill>
                <a:srgbClr val="005FAE"/>
              </a:solidFill>
            </a:endParaRPr>
          </a:p>
        </p:txBody>
      </p:sp>
      <p:sp>
        <p:nvSpPr>
          <p:cNvPr id="416" name="Google Shape;416;p27"/>
          <p:cNvSpPr txBox="1"/>
          <p:nvPr/>
        </p:nvSpPr>
        <p:spPr>
          <a:xfrm>
            <a:off x="338700" y="1164725"/>
            <a:ext cx="6188400" cy="9465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1200"/>
              </a:spcAft>
              <a:buNone/>
            </a:pPr>
            <a:r>
              <a:rPr lang="en" sz="1500" b="1">
                <a:solidFill>
                  <a:srgbClr val="4DCAC8"/>
                </a:solidFill>
                <a:latin typeface="Comic Sans MS"/>
                <a:ea typeface="Comic Sans MS"/>
                <a:cs typeface="Comic Sans MS"/>
                <a:sym typeface="Comic Sans MS"/>
              </a:rPr>
              <a:t>pH</a:t>
            </a:r>
            <a:r>
              <a:rPr lang="en" sz="1500">
                <a:solidFill>
                  <a:srgbClr val="4DCAC8"/>
                </a:solidFill>
                <a:latin typeface="Comic Sans MS"/>
                <a:ea typeface="Comic Sans MS"/>
                <a:cs typeface="Comic Sans MS"/>
                <a:sym typeface="Comic Sans MS"/>
              </a:rPr>
              <a:t> stands for </a:t>
            </a:r>
            <a:r>
              <a:rPr lang="en" sz="1500" b="1">
                <a:solidFill>
                  <a:srgbClr val="4DCAC8"/>
                </a:solidFill>
                <a:latin typeface="Comic Sans MS"/>
                <a:ea typeface="Comic Sans MS"/>
                <a:cs typeface="Comic Sans MS"/>
                <a:sym typeface="Comic Sans MS"/>
              </a:rPr>
              <a:t>"</a:t>
            </a:r>
            <a:r>
              <a:rPr lang="en" sz="1500" b="1">
                <a:solidFill>
                  <a:schemeClr val="dk1"/>
                </a:solidFill>
                <a:latin typeface="Comic Sans MS"/>
                <a:ea typeface="Comic Sans MS"/>
                <a:cs typeface="Comic Sans MS"/>
                <a:sym typeface="Comic Sans MS"/>
              </a:rPr>
              <a:t>p</a:t>
            </a:r>
            <a:r>
              <a:rPr lang="en" sz="1500" b="1">
                <a:solidFill>
                  <a:srgbClr val="4DCAC8"/>
                </a:solidFill>
                <a:latin typeface="Comic Sans MS"/>
                <a:ea typeface="Comic Sans MS"/>
                <a:cs typeface="Comic Sans MS"/>
                <a:sym typeface="Comic Sans MS"/>
              </a:rPr>
              <a:t>otential of </a:t>
            </a:r>
            <a:r>
              <a:rPr lang="en" sz="1500" b="1">
                <a:solidFill>
                  <a:schemeClr val="dk1"/>
                </a:solidFill>
                <a:latin typeface="Comic Sans MS"/>
                <a:ea typeface="Comic Sans MS"/>
                <a:cs typeface="Comic Sans MS"/>
                <a:sym typeface="Comic Sans MS"/>
              </a:rPr>
              <a:t>H</a:t>
            </a:r>
            <a:r>
              <a:rPr lang="en" sz="1500" b="1">
                <a:solidFill>
                  <a:srgbClr val="4DCAC8"/>
                </a:solidFill>
                <a:latin typeface="Comic Sans MS"/>
                <a:ea typeface="Comic Sans MS"/>
                <a:cs typeface="Comic Sans MS"/>
                <a:sym typeface="Comic Sans MS"/>
              </a:rPr>
              <a:t>ydrogen"</a:t>
            </a:r>
            <a:r>
              <a:rPr lang="en" sz="1500">
                <a:solidFill>
                  <a:srgbClr val="4DCAC8"/>
                </a:solidFill>
                <a:latin typeface="Comic Sans MS"/>
                <a:ea typeface="Comic Sans MS"/>
                <a:cs typeface="Comic Sans MS"/>
                <a:sym typeface="Comic Sans MS"/>
              </a:rPr>
              <a:t>. It tells us </a:t>
            </a:r>
            <a:r>
              <a:rPr lang="en" sz="1500" b="1">
                <a:solidFill>
                  <a:srgbClr val="4DCAC8"/>
                </a:solidFill>
                <a:latin typeface="Comic Sans MS"/>
                <a:ea typeface="Comic Sans MS"/>
                <a:cs typeface="Comic Sans MS"/>
                <a:sym typeface="Comic Sans MS"/>
              </a:rPr>
              <a:t>how acidic or basic</a:t>
            </a:r>
            <a:r>
              <a:rPr lang="en" sz="1500">
                <a:solidFill>
                  <a:srgbClr val="4DCAC8"/>
                </a:solidFill>
                <a:latin typeface="Comic Sans MS"/>
                <a:ea typeface="Comic Sans MS"/>
                <a:cs typeface="Comic Sans MS"/>
                <a:sym typeface="Comic Sans MS"/>
              </a:rPr>
              <a:t> (aka alkaline) a water sample is.The </a:t>
            </a:r>
            <a:r>
              <a:rPr lang="en" sz="1500" b="1">
                <a:solidFill>
                  <a:srgbClr val="4DCAC8"/>
                </a:solidFill>
                <a:latin typeface="Comic Sans MS"/>
                <a:ea typeface="Comic Sans MS"/>
                <a:cs typeface="Comic Sans MS"/>
                <a:sym typeface="Comic Sans MS"/>
              </a:rPr>
              <a:t>pH scale goes from 0 to 14</a:t>
            </a:r>
            <a:r>
              <a:rPr lang="en" sz="1500">
                <a:solidFill>
                  <a:srgbClr val="4DCAC8"/>
                </a:solidFill>
                <a:latin typeface="Comic Sans MS"/>
                <a:ea typeface="Comic Sans MS"/>
                <a:cs typeface="Comic Sans MS"/>
                <a:sym typeface="Comic Sans MS"/>
              </a:rPr>
              <a:t>,</a:t>
            </a:r>
            <a:endParaRPr sz="1500">
              <a:solidFill>
                <a:srgbClr val="4DCAC8"/>
              </a:solidFill>
              <a:latin typeface="Comic Sans MS"/>
              <a:ea typeface="Comic Sans MS"/>
              <a:cs typeface="Comic Sans MS"/>
              <a:sym typeface="Comic Sans MS"/>
            </a:endParaRPr>
          </a:p>
        </p:txBody>
      </p:sp>
      <p:sp>
        <p:nvSpPr>
          <p:cNvPr id="417" name="Google Shape;417;p27"/>
          <p:cNvSpPr txBox="1"/>
          <p:nvPr/>
        </p:nvSpPr>
        <p:spPr>
          <a:xfrm>
            <a:off x="3882725" y="3988925"/>
            <a:ext cx="1378500" cy="400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1200"/>
              </a:spcAft>
              <a:buNone/>
            </a:pPr>
            <a:r>
              <a:rPr lang="en" b="1">
                <a:solidFill>
                  <a:srgbClr val="007354"/>
                </a:solidFill>
                <a:latin typeface="Comic Sans MS"/>
                <a:ea typeface="Comic Sans MS"/>
                <a:cs typeface="Comic Sans MS"/>
                <a:sym typeface="Comic Sans MS"/>
              </a:rPr>
              <a:t>7 is neutral</a:t>
            </a:r>
            <a:r>
              <a:rPr lang="en">
                <a:solidFill>
                  <a:srgbClr val="007354"/>
                </a:solidFill>
                <a:latin typeface="Comic Sans MS"/>
                <a:ea typeface="Comic Sans MS"/>
                <a:cs typeface="Comic Sans MS"/>
                <a:sym typeface="Comic Sans MS"/>
              </a:rPr>
              <a:t>,</a:t>
            </a:r>
            <a:endParaRPr>
              <a:solidFill>
                <a:srgbClr val="007354"/>
              </a:solidFill>
              <a:latin typeface="Comic Sans MS"/>
              <a:ea typeface="Comic Sans MS"/>
              <a:cs typeface="Comic Sans MS"/>
              <a:sym typeface="Comic Sans MS"/>
            </a:endParaRPr>
          </a:p>
        </p:txBody>
      </p:sp>
      <p:grpSp>
        <p:nvGrpSpPr>
          <p:cNvPr id="418" name="Google Shape;418;p27"/>
          <p:cNvGrpSpPr/>
          <p:nvPr/>
        </p:nvGrpSpPr>
        <p:grpSpPr>
          <a:xfrm>
            <a:off x="139050" y="3805331"/>
            <a:ext cx="2595600" cy="687675"/>
            <a:chOff x="97425" y="3937700"/>
            <a:chExt cx="2595600" cy="687675"/>
          </a:xfrm>
        </p:grpSpPr>
        <p:sp>
          <p:nvSpPr>
            <p:cNvPr id="419" name="Google Shape;419;p27"/>
            <p:cNvSpPr txBox="1"/>
            <p:nvPr/>
          </p:nvSpPr>
          <p:spPr>
            <a:xfrm>
              <a:off x="97425" y="4209875"/>
              <a:ext cx="2595600" cy="4155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1200"/>
                </a:spcAft>
                <a:buNone/>
              </a:pPr>
              <a:r>
                <a:rPr lang="en" sz="1500" b="1">
                  <a:solidFill>
                    <a:srgbClr val="D40000"/>
                  </a:solidFill>
                  <a:latin typeface="Comic Sans MS"/>
                  <a:ea typeface="Comic Sans MS"/>
                  <a:cs typeface="Comic Sans MS"/>
                  <a:sym typeface="Comic Sans MS"/>
                </a:rPr>
                <a:t>lower numbers are acidic,</a:t>
              </a:r>
              <a:endParaRPr sz="1500">
                <a:solidFill>
                  <a:srgbClr val="D40000"/>
                </a:solidFill>
                <a:latin typeface="Comic Sans MS"/>
                <a:ea typeface="Comic Sans MS"/>
                <a:cs typeface="Comic Sans MS"/>
                <a:sym typeface="Comic Sans MS"/>
              </a:endParaRPr>
            </a:p>
          </p:txBody>
        </p:sp>
        <p:sp>
          <p:nvSpPr>
            <p:cNvPr id="420" name="Google Shape;420;p27"/>
            <p:cNvSpPr txBox="1"/>
            <p:nvPr/>
          </p:nvSpPr>
          <p:spPr>
            <a:xfrm>
              <a:off x="745000" y="3937700"/>
              <a:ext cx="1022400" cy="4155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1200"/>
                </a:spcAft>
                <a:buNone/>
              </a:pPr>
              <a:r>
                <a:rPr lang="en" sz="1500">
                  <a:solidFill>
                    <a:schemeClr val="dk1"/>
                  </a:solidFill>
                  <a:latin typeface="Comic Sans MS"/>
                  <a:ea typeface="Comic Sans MS"/>
                  <a:cs typeface="Comic Sans MS"/>
                  <a:sym typeface="Comic Sans MS"/>
                </a:rPr>
                <a:t>where</a:t>
              </a:r>
              <a:endParaRPr sz="1500">
                <a:solidFill>
                  <a:schemeClr val="dk1"/>
                </a:solidFill>
                <a:latin typeface="Comic Sans MS"/>
                <a:ea typeface="Comic Sans MS"/>
                <a:cs typeface="Comic Sans MS"/>
                <a:sym typeface="Comic Sans MS"/>
              </a:endParaRPr>
            </a:p>
          </p:txBody>
        </p:sp>
      </p:grpSp>
      <p:grpSp>
        <p:nvGrpSpPr>
          <p:cNvPr id="421" name="Google Shape;421;p27"/>
          <p:cNvGrpSpPr/>
          <p:nvPr/>
        </p:nvGrpSpPr>
        <p:grpSpPr>
          <a:xfrm>
            <a:off x="6499417" y="3789014"/>
            <a:ext cx="2530200" cy="663175"/>
            <a:chOff x="6527125" y="3962200"/>
            <a:chExt cx="2530200" cy="663175"/>
          </a:xfrm>
        </p:grpSpPr>
        <p:sp>
          <p:nvSpPr>
            <p:cNvPr id="422" name="Google Shape;422;p27"/>
            <p:cNvSpPr txBox="1"/>
            <p:nvPr/>
          </p:nvSpPr>
          <p:spPr>
            <a:xfrm>
              <a:off x="6527125" y="4209875"/>
              <a:ext cx="2530200" cy="4155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1200"/>
                </a:spcAft>
                <a:buNone/>
              </a:pPr>
              <a:r>
                <a:rPr lang="en" sz="1500" b="1">
                  <a:solidFill>
                    <a:srgbClr val="DCA2F9"/>
                  </a:solidFill>
                  <a:latin typeface="Comic Sans MS"/>
                  <a:ea typeface="Comic Sans MS"/>
                  <a:cs typeface="Comic Sans MS"/>
                  <a:sym typeface="Comic Sans MS"/>
                </a:rPr>
                <a:t>higher numbers are basic</a:t>
              </a:r>
              <a:endParaRPr sz="1500">
                <a:solidFill>
                  <a:srgbClr val="DCA2F9"/>
                </a:solidFill>
                <a:latin typeface="Comic Sans MS"/>
                <a:ea typeface="Comic Sans MS"/>
                <a:cs typeface="Comic Sans MS"/>
                <a:sym typeface="Comic Sans MS"/>
              </a:endParaRPr>
            </a:p>
          </p:txBody>
        </p:sp>
        <p:sp>
          <p:nvSpPr>
            <p:cNvPr id="423" name="Google Shape;423;p27"/>
            <p:cNvSpPr txBox="1"/>
            <p:nvPr/>
          </p:nvSpPr>
          <p:spPr>
            <a:xfrm>
              <a:off x="7037200" y="3962200"/>
              <a:ext cx="1022400" cy="4155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1200"/>
                </a:spcAft>
                <a:buNone/>
              </a:pPr>
              <a:r>
                <a:rPr lang="en" sz="1500">
                  <a:solidFill>
                    <a:schemeClr val="dk1"/>
                  </a:solidFill>
                  <a:latin typeface="Comic Sans MS"/>
                  <a:ea typeface="Comic Sans MS"/>
                  <a:cs typeface="Comic Sans MS"/>
                  <a:sym typeface="Comic Sans MS"/>
                </a:rPr>
                <a:t>and</a:t>
              </a:r>
              <a:endParaRPr sz="1500">
                <a:solidFill>
                  <a:schemeClr val="dk1"/>
                </a:solidFill>
                <a:latin typeface="Comic Sans MS"/>
                <a:ea typeface="Comic Sans MS"/>
                <a:cs typeface="Comic Sans MS"/>
                <a:sym typeface="Comic Sans MS"/>
              </a:endParaRPr>
            </a:p>
          </p:txBody>
        </p:sp>
      </p:grpSp>
      <p:sp>
        <p:nvSpPr>
          <p:cNvPr id="424" name="Google Shape;424;p27"/>
          <p:cNvSpPr txBox="1">
            <a:spLocks noGrp="1"/>
          </p:cNvSpPr>
          <p:nvPr>
            <p:ph type="body" idx="4294967295"/>
          </p:nvPr>
        </p:nvSpPr>
        <p:spPr>
          <a:xfrm>
            <a:off x="8010575" y="135720"/>
            <a:ext cx="9123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1700">
                <a:solidFill>
                  <a:schemeClr val="dk1"/>
                </a:solidFill>
              </a:rPr>
              <a:t>pH</a:t>
            </a:r>
            <a:endParaRPr sz="1700">
              <a:solidFill>
                <a:schemeClr val="dk1"/>
              </a:solidFill>
            </a:endParaRPr>
          </a:p>
        </p:txBody>
      </p:sp>
      <p:sp>
        <p:nvSpPr>
          <p:cNvPr id="425" name="Google Shape;425;p27"/>
          <p:cNvSpPr txBox="1"/>
          <p:nvPr/>
        </p:nvSpPr>
        <p:spPr>
          <a:xfrm>
            <a:off x="1932900" y="179513"/>
            <a:ext cx="3000000" cy="985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5200">
                <a:solidFill>
                  <a:srgbClr val="005FAE"/>
                </a:solidFill>
                <a:latin typeface="Luckiest Guy"/>
                <a:ea typeface="Luckiest Guy"/>
                <a:cs typeface="Luckiest Guy"/>
                <a:sym typeface="Luckiest Guy"/>
              </a:rPr>
              <a:t>p</a:t>
            </a:r>
            <a:endParaRPr>
              <a:solidFill>
                <a:srgbClr val="005FAE"/>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10"/>
                                        </p:tgtEl>
                                        <p:attrNameLst>
                                          <p:attrName>style.visibility</p:attrName>
                                        </p:attrNameLst>
                                      </p:cBhvr>
                                      <p:to>
                                        <p:strVal val="visible"/>
                                      </p:to>
                                    </p:set>
                                    <p:animEffect transition="in" filter="fade">
                                      <p:cBhvr>
                                        <p:cTn id="7" dur="600"/>
                                        <p:tgtEl>
                                          <p:spTgt spid="410"/>
                                        </p:tgtEl>
                                      </p:cBhvr>
                                    </p:animEffect>
                                  </p:childTnLst>
                                </p:cTn>
                              </p:par>
                            </p:childTnLst>
                          </p:cTn>
                        </p:par>
                        <p:par>
                          <p:cTn id="8" fill="hold">
                            <p:stCondLst>
                              <p:cond delay="600"/>
                            </p:stCondLst>
                            <p:childTnLst>
                              <p:par>
                                <p:cTn id="9" presetID="2" presetClass="entr" presetSubtype="8" fill="hold" nodeType="afterEffect">
                                  <p:stCondLst>
                                    <p:cond delay="0"/>
                                  </p:stCondLst>
                                  <p:childTnLst>
                                    <p:set>
                                      <p:cBhvr>
                                        <p:cTn id="10" dur="1" fill="hold">
                                          <p:stCondLst>
                                            <p:cond delay="0"/>
                                          </p:stCondLst>
                                        </p:cTn>
                                        <p:tgtEl>
                                          <p:spTgt spid="418"/>
                                        </p:tgtEl>
                                        <p:attrNameLst>
                                          <p:attrName>style.visibility</p:attrName>
                                        </p:attrNameLst>
                                      </p:cBhvr>
                                      <p:to>
                                        <p:strVal val="visible"/>
                                      </p:to>
                                    </p:set>
                                    <p:anim calcmode="lin" valueType="num">
                                      <p:cBhvr additive="base">
                                        <p:cTn id="11" dur="1000"/>
                                        <p:tgtEl>
                                          <p:spTgt spid="418"/>
                                        </p:tgtEl>
                                        <p:attrNameLst>
                                          <p:attrName>ppt_x</p:attrName>
                                        </p:attrNameLst>
                                      </p:cBhvr>
                                      <p:tavLst>
                                        <p:tav tm="0">
                                          <p:val>
                                            <p:strVal val="#ppt_x-1"/>
                                          </p:val>
                                        </p:tav>
                                        <p:tav tm="100000">
                                          <p:val>
                                            <p:strVal val="#ppt_x"/>
                                          </p:val>
                                        </p:tav>
                                      </p:tavLst>
                                    </p:anim>
                                  </p:childTnLst>
                                </p:cTn>
                              </p:par>
                            </p:childTnLst>
                          </p:cTn>
                        </p:par>
                        <p:par>
                          <p:cTn id="12" fill="hold">
                            <p:stCondLst>
                              <p:cond delay="1600"/>
                            </p:stCondLst>
                            <p:childTnLst>
                              <p:par>
                                <p:cTn id="13" presetID="2" presetClass="entr" presetSubtype="4" fill="hold" nodeType="afterEffect">
                                  <p:stCondLst>
                                    <p:cond delay="0"/>
                                  </p:stCondLst>
                                  <p:childTnLst>
                                    <p:set>
                                      <p:cBhvr>
                                        <p:cTn id="14" dur="1" fill="hold">
                                          <p:stCondLst>
                                            <p:cond delay="0"/>
                                          </p:stCondLst>
                                        </p:cTn>
                                        <p:tgtEl>
                                          <p:spTgt spid="417"/>
                                        </p:tgtEl>
                                        <p:attrNameLst>
                                          <p:attrName>style.visibility</p:attrName>
                                        </p:attrNameLst>
                                      </p:cBhvr>
                                      <p:to>
                                        <p:strVal val="visible"/>
                                      </p:to>
                                    </p:set>
                                    <p:anim calcmode="lin" valueType="num">
                                      <p:cBhvr additive="base">
                                        <p:cTn id="15" dur="1000"/>
                                        <p:tgtEl>
                                          <p:spTgt spid="417"/>
                                        </p:tgtEl>
                                        <p:attrNameLst>
                                          <p:attrName>ppt_y</p:attrName>
                                        </p:attrNameLst>
                                      </p:cBhvr>
                                      <p:tavLst>
                                        <p:tav tm="0">
                                          <p:val>
                                            <p:strVal val="#ppt_y+1"/>
                                          </p:val>
                                        </p:tav>
                                        <p:tav tm="100000">
                                          <p:val>
                                            <p:strVal val="#ppt_y"/>
                                          </p:val>
                                        </p:tav>
                                      </p:tavLst>
                                    </p:anim>
                                  </p:childTnLst>
                                </p:cTn>
                              </p:par>
                            </p:childTnLst>
                          </p:cTn>
                        </p:par>
                        <p:par>
                          <p:cTn id="16" fill="hold">
                            <p:stCondLst>
                              <p:cond delay="2600"/>
                            </p:stCondLst>
                            <p:childTnLst>
                              <p:par>
                                <p:cTn id="17" presetID="2" presetClass="entr" presetSubtype="2" fill="hold" nodeType="afterEffect">
                                  <p:stCondLst>
                                    <p:cond delay="0"/>
                                  </p:stCondLst>
                                  <p:childTnLst>
                                    <p:set>
                                      <p:cBhvr>
                                        <p:cTn id="18" dur="1" fill="hold">
                                          <p:stCondLst>
                                            <p:cond delay="0"/>
                                          </p:stCondLst>
                                        </p:cTn>
                                        <p:tgtEl>
                                          <p:spTgt spid="421"/>
                                        </p:tgtEl>
                                        <p:attrNameLst>
                                          <p:attrName>style.visibility</p:attrName>
                                        </p:attrNameLst>
                                      </p:cBhvr>
                                      <p:to>
                                        <p:strVal val="visible"/>
                                      </p:to>
                                    </p:set>
                                    <p:anim calcmode="lin" valueType="num">
                                      <p:cBhvr additive="base">
                                        <p:cTn id="19" dur="1000"/>
                                        <p:tgtEl>
                                          <p:spTgt spid="421"/>
                                        </p:tgtEl>
                                        <p:attrNameLst>
                                          <p:attrName>ppt_x</p:attrName>
                                        </p:attrNameLst>
                                      </p:cBhvr>
                                      <p:tavLst>
                                        <p:tav tm="0">
                                          <p:val>
                                            <p:strVal val="#ppt_x+1"/>
                                          </p:val>
                                        </p:tav>
                                        <p:tav tm="100000">
                                          <p:val>
                                            <p:strVal val="#ppt_x"/>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29"/>
        <p:cNvGrpSpPr/>
        <p:nvPr/>
      </p:nvGrpSpPr>
      <p:grpSpPr>
        <a:xfrm>
          <a:off x="0" y="0"/>
          <a:ext cx="0" cy="0"/>
          <a:chOff x="0" y="0"/>
          <a:chExt cx="0" cy="0"/>
        </a:xfrm>
      </p:grpSpPr>
      <p:sp>
        <p:nvSpPr>
          <p:cNvPr id="430" name="Google Shape;430;p28"/>
          <p:cNvSpPr/>
          <p:nvPr/>
        </p:nvSpPr>
        <p:spPr>
          <a:xfrm>
            <a:off x="55788" y="522825"/>
            <a:ext cx="1603656" cy="1615217"/>
          </a:xfrm>
          <a:prstGeom prst="roundRect">
            <a:avLst>
              <a:gd name="adj" fmla="val 16667"/>
            </a:avLst>
          </a:prstGeom>
          <a:solidFill>
            <a:schemeClr val="lt1"/>
          </a:solidFill>
          <a:ln w="381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431" name="Google Shape;431;p28"/>
          <p:cNvSpPr/>
          <p:nvPr/>
        </p:nvSpPr>
        <p:spPr>
          <a:xfrm>
            <a:off x="7412550" y="1970625"/>
            <a:ext cx="1608600" cy="1733700"/>
          </a:xfrm>
          <a:prstGeom prst="roundRect">
            <a:avLst>
              <a:gd name="adj" fmla="val 16667"/>
            </a:avLst>
          </a:prstGeom>
          <a:solidFill>
            <a:schemeClr val="lt1"/>
          </a:solidFill>
          <a:ln w="381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432" name="Google Shape;432;p28"/>
          <p:cNvSpPr/>
          <p:nvPr/>
        </p:nvSpPr>
        <p:spPr>
          <a:xfrm>
            <a:off x="0" y="4519221"/>
            <a:ext cx="9144000" cy="624300"/>
          </a:xfrm>
          <a:prstGeom prst="rect">
            <a:avLst/>
          </a:prstGeom>
          <a:gradFill>
            <a:gsLst>
              <a:gs pos="0">
                <a:srgbClr val="9FC5E8"/>
              </a:gs>
              <a:gs pos="100000">
                <a:srgbClr val="3D85C6"/>
              </a:gs>
            </a:gsLst>
            <a:lin ang="5400012" scaled="0"/>
          </a:gradFill>
          <a:ln w="9525" cap="flat" cmpd="sng">
            <a:solidFill>
              <a:srgbClr val="6FA8D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433" name="Google Shape;433;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16</a:t>
            </a:fld>
            <a:endParaRPr/>
          </a:p>
        </p:txBody>
      </p:sp>
      <p:sp>
        <p:nvSpPr>
          <p:cNvPr id="434" name="Google Shape;434;p28"/>
          <p:cNvSpPr txBox="1">
            <a:spLocks noGrp="1"/>
          </p:cNvSpPr>
          <p:nvPr>
            <p:ph type="title"/>
          </p:nvPr>
        </p:nvSpPr>
        <p:spPr>
          <a:xfrm>
            <a:off x="2497650" y="82088"/>
            <a:ext cx="4148700" cy="13857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5000">
                <a:solidFill>
                  <a:srgbClr val="005FAE"/>
                </a:solidFill>
              </a:rPr>
              <a:t>Nitrates Nitrites</a:t>
            </a:r>
            <a:endParaRPr sz="5000">
              <a:solidFill>
                <a:srgbClr val="005FAE"/>
              </a:solidFill>
            </a:endParaRPr>
          </a:p>
        </p:txBody>
      </p:sp>
      <p:sp>
        <p:nvSpPr>
          <p:cNvPr id="435" name="Google Shape;435;p28"/>
          <p:cNvSpPr txBox="1"/>
          <p:nvPr/>
        </p:nvSpPr>
        <p:spPr>
          <a:xfrm>
            <a:off x="7412550" y="1946963"/>
            <a:ext cx="1608600" cy="1800900"/>
          </a:xfrm>
          <a:prstGeom prst="rect">
            <a:avLst/>
          </a:prstGeom>
          <a:noFill/>
          <a:ln>
            <a:noFill/>
          </a:ln>
          <a:effectLst>
            <a:reflection stA="11000" dist="781050" dir="5400000" fadeDir="5400012" sy="-100000" algn="bl" rotWithShape="0"/>
          </a:effectLst>
        </p:spPr>
        <p:txBody>
          <a:bodyPr spcFirstLastPara="1" wrap="square" lIns="91425" tIns="91425" rIns="91425" bIns="91425" anchor="t" anchorCtr="0">
            <a:spAutoFit/>
          </a:bodyPr>
          <a:lstStyle/>
          <a:p>
            <a:pPr marL="0" lvl="0" indent="0" algn="ctr" rtl="0">
              <a:spcBef>
                <a:spcPts val="0"/>
              </a:spcBef>
              <a:spcAft>
                <a:spcPts val="0"/>
              </a:spcAft>
              <a:buNone/>
            </a:pPr>
            <a:r>
              <a:rPr lang="en" sz="1500">
                <a:solidFill>
                  <a:srgbClr val="4DCAC8"/>
                </a:solidFill>
              </a:rPr>
              <a:t>You </a:t>
            </a:r>
            <a:r>
              <a:rPr lang="en" sz="1500" b="1">
                <a:solidFill>
                  <a:srgbClr val="4DCAC8"/>
                </a:solidFill>
              </a:rPr>
              <a:t>can’t see it, smell it, or taste it</a:t>
            </a:r>
            <a:r>
              <a:rPr lang="en" sz="1500">
                <a:solidFill>
                  <a:srgbClr val="4DCAC8"/>
                </a:solidFill>
              </a:rPr>
              <a:t>, and </a:t>
            </a:r>
            <a:r>
              <a:rPr lang="en" sz="1500" b="1">
                <a:solidFill>
                  <a:srgbClr val="4DCAC8"/>
                </a:solidFill>
              </a:rPr>
              <a:t>too much</a:t>
            </a:r>
            <a:r>
              <a:rPr lang="en" sz="1500">
                <a:solidFill>
                  <a:srgbClr val="4DCAC8"/>
                </a:solidFill>
              </a:rPr>
              <a:t> in your drinking water </a:t>
            </a:r>
            <a:r>
              <a:rPr lang="en" sz="1500" b="1">
                <a:solidFill>
                  <a:srgbClr val="4DCAC8"/>
                </a:solidFill>
              </a:rPr>
              <a:t>can be </a:t>
            </a:r>
            <a:r>
              <a:rPr lang="en" sz="1500" b="1">
                <a:solidFill>
                  <a:srgbClr val="D40000"/>
                </a:solidFill>
              </a:rPr>
              <a:t>harmful</a:t>
            </a:r>
            <a:r>
              <a:rPr lang="en" sz="1500" b="1">
                <a:solidFill>
                  <a:srgbClr val="4DCAC8"/>
                </a:solidFill>
              </a:rPr>
              <a:t> to your health</a:t>
            </a:r>
            <a:r>
              <a:rPr lang="en" sz="1500">
                <a:solidFill>
                  <a:srgbClr val="4DCAC8"/>
                </a:solidFill>
              </a:rPr>
              <a:t>.</a:t>
            </a:r>
            <a:endParaRPr sz="1500">
              <a:solidFill>
                <a:srgbClr val="4DCAC8"/>
              </a:solidFill>
            </a:endParaRPr>
          </a:p>
        </p:txBody>
      </p:sp>
      <p:sp>
        <p:nvSpPr>
          <p:cNvPr id="436" name="Google Shape;436;p28"/>
          <p:cNvSpPr txBox="1"/>
          <p:nvPr/>
        </p:nvSpPr>
        <p:spPr>
          <a:xfrm>
            <a:off x="-47125" y="479350"/>
            <a:ext cx="1763025" cy="156963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500" b="1">
                <a:solidFill>
                  <a:srgbClr val="4DCAC8"/>
                </a:solidFill>
                <a:latin typeface="Comic Sans MS"/>
                <a:ea typeface="Comic Sans MS"/>
                <a:cs typeface="Comic Sans MS"/>
                <a:sym typeface="Comic Sans MS"/>
              </a:rPr>
              <a:t>Nitrates &amp; Nitrites</a:t>
            </a:r>
            <a:r>
              <a:rPr lang="en" sz="1500">
                <a:solidFill>
                  <a:srgbClr val="4DCAC8"/>
                </a:solidFill>
                <a:latin typeface="Comic Sans MS"/>
                <a:ea typeface="Comic Sans MS"/>
                <a:cs typeface="Comic Sans MS"/>
                <a:sym typeface="Comic Sans MS"/>
              </a:rPr>
              <a:t> are naturally occurring and found from man-made sources.</a:t>
            </a:r>
            <a:endParaRPr sz="1500">
              <a:solidFill>
                <a:srgbClr val="4DCAC8"/>
              </a:solidFill>
              <a:latin typeface="Comic Sans MS"/>
              <a:ea typeface="Comic Sans MS"/>
              <a:cs typeface="Comic Sans MS"/>
              <a:sym typeface="Comic Sans MS"/>
            </a:endParaRPr>
          </a:p>
        </p:txBody>
      </p:sp>
      <p:sp>
        <p:nvSpPr>
          <p:cNvPr id="437" name="Google Shape;437;p28"/>
          <p:cNvSpPr/>
          <p:nvPr/>
        </p:nvSpPr>
        <p:spPr>
          <a:xfrm>
            <a:off x="7933950" y="148175"/>
            <a:ext cx="1087200" cy="1121700"/>
          </a:xfrm>
          <a:prstGeom prst="roundRect">
            <a:avLst>
              <a:gd name="adj" fmla="val 16667"/>
            </a:avLst>
          </a:prstGeom>
          <a:solidFill>
            <a:schemeClr val="lt1"/>
          </a:solid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438" name="Google Shape;438;p28"/>
          <p:cNvSpPr txBox="1">
            <a:spLocks noGrp="1"/>
          </p:cNvSpPr>
          <p:nvPr>
            <p:ph type="body" idx="4294967295"/>
          </p:nvPr>
        </p:nvSpPr>
        <p:spPr>
          <a:xfrm>
            <a:off x="7905300" y="148175"/>
            <a:ext cx="1150800" cy="4155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1700"/>
              <a:t>Chemical</a:t>
            </a:r>
            <a:endParaRPr sz="1700"/>
          </a:p>
        </p:txBody>
      </p:sp>
      <p:pic>
        <p:nvPicPr>
          <p:cNvPr id="439" name="Google Shape;439;p28"/>
          <p:cNvPicPr preferRelativeResize="0"/>
          <p:nvPr/>
        </p:nvPicPr>
        <p:blipFill>
          <a:blip r:embed="rId4">
            <a:alphaModFix/>
          </a:blip>
          <a:stretch>
            <a:fillRect/>
          </a:stretch>
        </p:blipFill>
        <p:spPr>
          <a:xfrm>
            <a:off x="8069492" y="479344"/>
            <a:ext cx="816050" cy="743572"/>
          </a:xfrm>
          <a:prstGeom prst="rect">
            <a:avLst/>
          </a:prstGeom>
          <a:noFill/>
          <a:ln>
            <a:noFill/>
          </a:ln>
        </p:spPr>
      </p:pic>
      <p:sp>
        <p:nvSpPr>
          <p:cNvPr id="440" name="Google Shape;440;p28"/>
          <p:cNvSpPr/>
          <p:nvPr/>
        </p:nvSpPr>
        <p:spPr>
          <a:xfrm>
            <a:off x="6714750" y="148175"/>
            <a:ext cx="1087200" cy="1121700"/>
          </a:xfrm>
          <a:prstGeom prst="roundRect">
            <a:avLst>
              <a:gd name="adj" fmla="val 16667"/>
            </a:avLst>
          </a:prstGeom>
          <a:solidFill>
            <a:schemeClr val="lt1"/>
          </a:solidFill>
          <a:ln w="76200" cap="flat" cmpd="sng">
            <a:solidFill>
              <a:srgbClr val="00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441" name="Google Shape;441;p28"/>
          <p:cNvSpPr txBox="1">
            <a:spLocks noGrp="1"/>
          </p:cNvSpPr>
          <p:nvPr>
            <p:ph type="body" idx="4294967295"/>
          </p:nvPr>
        </p:nvSpPr>
        <p:spPr>
          <a:xfrm>
            <a:off x="6700425" y="169475"/>
            <a:ext cx="1150800" cy="3729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sz="1700"/>
              <a:t>Biological</a:t>
            </a:r>
            <a:endParaRPr sz="1700"/>
          </a:p>
        </p:txBody>
      </p:sp>
      <p:pic>
        <p:nvPicPr>
          <p:cNvPr id="442" name="Google Shape;442;p28"/>
          <p:cNvPicPr preferRelativeResize="0"/>
          <p:nvPr/>
        </p:nvPicPr>
        <p:blipFill>
          <a:blip r:embed="rId5">
            <a:alphaModFix/>
          </a:blip>
          <a:stretch>
            <a:fillRect/>
          </a:stretch>
        </p:blipFill>
        <p:spPr>
          <a:xfrm>
            <a:off x="6883357" y="544639"/>
            <a:ext cx="749892" cy="612784"/>
          </a:xfrm>
          <a:prstGeom prst="rect">
            <a:avLst/>
          </a:prstGeom>
          <a:noFill/>
          <a:ln>
            <a:noFill/>
          </a:ln>
        </p:spPr>
      </p:pic>
      <p:sp>
        <p:nvSpPr>
          <p:cNvPr id="443" name="Google Shape;443;p28"/>
          <p:cNvSpPr txBox="1">
            <a:spLocks noGrp="1"/>
          </p:cNvSpPr>
          <p:nvPr>
            <p:ph type="title"/>
          </p:nvPr>
        </p:nvSpPr>
        <p:spPr>
          <a:xfrm rot="1050139">
            <a:off x="5640764" y="-99384"/>
            <a:ext cx="815976" cy="1385731"/>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600">
                <a:solidFill>
                  <a:srgbClr val="4DCAC8"/>
                </a:solidFill>
              </a:rPr>
              <a:t>&amp;</a:t>
            </a:r>
            <a:endParaRPr sz="9600">
              <a:solidFill>
                <a:srgbClr val="4DCAC8"/>
              </a:solidFill>
            </a:endParaRPr>
          </a:p>
        </p:txBody>
      </p:sp>
      <p:pic>
        <p:nvPicPr>
          <p:cNvPr id="444" name="Google Shape;444;p28"/>
          <p:cNvPicPr preferRelativeResize="0"/>
          <p:nvPr/>
        </p:nvPicPr>
        <p:blipFill rotWithShape="1">
          <a:blip r:embed="rId6">
            <a:alphaModFix/>
          </a:blip>
          <a:srcRect l="5546" t="16127" r="69241" b="61295"/>
          <a:stretch/>
        </p:blipFill>
        <p:spPr>
          <a:xfrm>
            <a:off x="1941000" y="1735700"/>
            <a:ext cx="1492200" cy="1046775"/>
          </a:xfrm>
          <a:prstGeom prst="rect">
            <a:avLst/>
          </a:prstGeom>
          <a:noFill/>
          <a:ln>
            <a:noFill/>
          </a:ln>
        </p:spPr>
      </p:pic>
      <p:pic>
        <p:nvPicPr>
          <p:cNvPr id="445" name="Google Shape;445;p28"/>
          <p:cNvPicPr preferRelativeResize="0"/>
          <p:nvPr/>
        </p:nvPicPr>
        <p:blipFill rotWithShape="1">
          <a:blip r:embed="rId6">
            <a:alphaModFix/>
          </a:blip>
          <a:srcRect l="18248" t="38702" r="51231" b="38720"/>
          <a:stretch/>
        </p:blipFill>
        <p:spPr>
          <a:xfrm>
            <a:off x="2695863" y="2782475"/>
            <a:ext cx="1806375" cy="1046775"/>
          </a:xfrm>
          <a:prstGeom prst="rect">
            <a:avLst/>
          </a:prstGeom>
          <a:noFill/>
          <a:ln>
            <a:noFill/>
          </a:ln>
        </p:spPr>
      </p:pic>
      <p:pic>
        <p:nvPicPr>
          <p:cNvPr id="446" name="Google Shape;446;p28"/>
          <p:cNvPicPr preferRelativeResize="0"/>
          <p:nvPr/>
        </p:nvPicPr>
        <p:blipFill rotWithShape="1">
          <a:blip r:embed="rId6">
            <a:alphaModFix/>
          </a:blip>
          <a:srcRect l="39291" t="18378" r="35497" b="61294"/>
          <a:stretch/>
        </p:blipFill>
        <p:spPr>
          <a:xfrm>
            <a:off x="3938100" y="1840025"/>
            <a:ext cx="1492200" cy="942450"/>
          </a:xfrm>
          <a:prstGeom prst="rect">
            <a:avLst/>
          </a:prstGeom>
          <a:noFill/>
          <a:ln>
            <a:noFill/>
          </a:ln>
        </p:spPr>
      </p:pic>
      <p:pic>
        <p:nvPicPr>
          <p:cNvPr id="447" name="Google Shape;447;p28"/>
          <p:cNvPicPr preferRelativeResize="0"/>
          <p:nvPr/>
        </p:nvPicPr>
        <p:blipFill rotWithShape="1">
          <a:blip r:embed="rId6">
            <a:alphaModFix/>
          </a:blip>
          <a:srcRect l="57296" t="40156" r="17491" b="38717"/>
          <a:stretch/>
        </p:blipFill>
        <p:spPr>
          <a:xfrm>
            <a:off x="5003950" y="2849775"/>
            <a:ext cx="1492200" cy="979475"/>
          </a:xfrm>
          <a:prstGeom prst="rect">
            <a:avLst/>
          </a:prstGeom>
          <a:noFill/>
          <a:ln>
            <a:noFill/>
          </a:ln>
        </p:spPr>
      </p:pic>
      <p:pic>
        <p:nvPicPr>
          <p:cNvPr id="448" name="Google Shape;448;p28"/>
          <p:cNvPicPr preferRelativeResize="0"/>
          <p:nvPr/>
        </p:nvPicPr>
        <p:blipFill rotWithShape="1">
          <a:blip r:embed="rId6">
            <a:alphaModFix/>
          </a:blip>
          <a:srcRect l="75767" t="16127" r="4788" b="61295"/>
          <a:stretch/>
        </p:blipFill>
        <p:spPr>
          <a:xfrm>
            <a:off x="6097075" y="1735700"/>
            <a:ext cx="1150800" cy="1046775"/>
          </a:xfrm>
          <a:prstGeom prst="rect">
            <a:avLst/>
          </a:prstGeom>
          <a:noFill/>
          <a:ln>
            <a:noFill/>
          </a:ln>
        </p:spPr>
      </p:pic>
      <p:sp>
        <p:nvSpPr>
          <p:cNvPr id="449" name="Google Shape;449;p28"/>
          <p:cNvSpPr/>
          <p:nvPr/>
        </p:nvSpPr>
        <p:spPr>
          <a:xfrm>
            <a:off x="0" y="3952775"/>
            <a:ext cx="9144000" cy="300600"/>
          </a:xfrm>
          <a:prstGeom prst="rect">
            <a:avLst/>
          </a:prstGeom>
          <a:gradFill>
            <a:gsLst>
              <a:gs pos="0">
                <a:srgbClr val="B6D7A8"/>
              </a:gs>
              <a:gs pos="100000">
                <a:srgbClr val="6AA84F"/>
              </a:gs>
            </a:gsLst>
            <a:lin ang="5400012" scaled="0"/>
          </a:gra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450" name="Google Shape;450;p28"/>
          <p:cNvSpPr/>
          <p:nvPr/>
        </p:nvSpPr>
        <p:spPr>
          <a:xfrm>
            <a:off x="0" y="4253622"/>
            <a:ext cx="9144000" cy="300600"/>
          </a:xfrm>
          <a:prstGeom prst="rect">
            <a:avLst/>
          </a:prstGeom>
          <a:gradFill>
            <a:gsLst>
              <a:gs pos="0">
                <a:srgbClr val="B3895D"/>
              </a:gs>
              <a:gs pos="100000">
                <a:srgbClr val="783F04"/>
              </a:gs>
            </a:gsLst>
            <a:lin ang="5400012" scaled="0"/>
          </a:gradFill>
          <a:ln w="28575" cap="flat" cmpd="sng">
            <a:solidFill>
              <a:srgbClr val="9F703F"/>
            </a:solidFill>
            <a:prstDash val="lgDash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pic>
        <p:nvPicPr>
          <p:cNvPr id="451" name="Google Shape;451;p28" descr="a black circle drawn with a marker on a white background (Provided by Tenor)"/>
          <p:cNvPicPr preferRelativeResize="0"/>
          <p:nvPr/>
        </p:nvPicPr>
        <p:blipFill>
          <a:blip r:embed="rId7">
            <a:alphaModFix/>
          </a:blip>
          <a:stretch>
            <a:fillRect/>
          </a:stretch>
        </p:blipFill>
        <p:spPr>
          <a:xfrm>
            <a:off x="2052471" y="1529563"/>
            <a:ext cx="1348469" cy="1191150"/>
          </a:xfrm>
          <a:prstGeom prst="rect">
            <a:avLst/>
          </a:prstGeom>
          <a:noFill/>
          <a:ln>
            <a:noFill/>
          </a:ln>
        </p:spPr>
      </p:pic>
      <p:pic>
        <p:nvPicPr>
          <p:cNvPr id="452" name="Google Shape;452;p28" descr="a black circle drawn with a marker on a white background (Provided by Tenor)"/>
          <p:cNvPicPr preferRelativeResize="0"/>
          <p:nvPr/>
        </p:nvPicPr>
        <p:blipFill>
          <a:blip r:embed="rId7">
            <a:alphaModFix/>
          </a:blip>
          <a:stretch>
            <a:fillRect/>
          </a:stretch>
        </p:blipFill>
        <p:spPr>
          <a:xfrm>
            <a:off x="2966871" y="2596363"/>
            <a:ext cx="1348469" cy="1191150"/>
          </a:xfrm>
          <a:prstGeom prst="rect">
            <a:avLst/>
          </a:prstGeom>
          <a:noFill/>
          <a:ln>
            <a:noFill/>
          </a:ln>
        </p:spPr>
      </p:pic>
      <p:pic>
        <p:nvPicPr>
          <p:cNvPr id="453" name="Google Shape;453;p28" descr="a black circle drawn with a marker on a white background (Provided by Tenor)"/>
          <p:cNvPicPr preferRelativeResize="0"/>
          <p:nvPr/>
        </p:nvPicPr>
        <p:blipFill>
          <a:blip r:embed="rId7">
            <a:alphaModFix/>
          </a:blip>
          <a:stretch>
            <a:fillRect/>
          </a:stretch>
        </p:blipFill>
        <p:spPr>
          <a:xfrm>
            <a:off x="6091071" y="1529563"/>
            <a:ext cx="1348469" cy="1191150"/>
          </a:xfrm>
          <a:prstGeom prst="rect">
            <a:avLst/>
          </a:prstGeom>
          <a:noFill/>
          <a:ln>
            <a:noFill/>
          </a:ln>
        </p:spPr>
      </p:pic>
      <p:pic>
        <p:nvPicPr>
          <p:cNvPr id="454" name="Google Shape;454;p28" descr="a black circle drawn with a marker on a white background (Provided by Tenor)"/>
          <p:cNvPicPr preferRelativeResize="0"/>
          <p:nvPr/>
        </p:nvPicPr>
        <p:blipFill>
          <a:blip r:embed="rId7">
            <a:alphaModFix/>
          </a:blip>
          <a:stretch>
            <a:fillRect/>
          </a:stretch>
        </p:blipFill>
        <p:spPr>
          <a:xfrm>
            <a:off x="5024271" y="2672563"/>
            <a:ext cx="1348469" cy="1191150"/>
          </a:xfrm>
          <a:prstGeom prst="rect">
            <a:avLst/>
          </a:prstGeom>
          <a:noFill/>
          <a:ln>
            <a:noFill/>
          </a:ln>
        </p:spPr>
      </p:pic>
      <p:pic>
        <p:nvPicPr>
          <p:cNvPr id="455" name="Google Shape;455;p28" descr="a black circle drawn with a marker on a white background (Provided by Tenor)"/>
          <p:cNvPicPr preferRelativeResize="0"/>
          <p:nvPr/>
        </p:nvPicPr>
        <p:blipFill>
          <a:blip r:embed="rId7">
            <a:alphaModFix/>
          </a:blip>
          <a:stretch>
            <a:fillRect/>
          </a:stretch>
        </p:blipFill>
        <p:spPr>
          <a:xfrm>
            <a:off x="4109871" y="1529563"/>
            <a:ext cx="1348469" cy="1191150"/>
          </a:xfrm>
          <a:prstGeom prst="rect">
            <a:avLst/>
          </a:prstGeom>
          <a:noFill/>
          <a:ln>
            <a:noFill/>
          </a:ln>
        </p:spPr>
      </p:pic>
      <p:grpSp>
        <p:nvGrpSpPr>
          <p:cNvPr id="456" name="Google Shape;456;p28"/>
          <p:cNvGrpSpPr/>
          <p:nvPr/>
        </p:nvGrpSpPr>
        <p:grpSpPr>
          <a:xfrm>
            <a:off x="1293375" y="2696950"/>
            <a:ext cx="6721575" cy="2324250"/>
            <a:chOff x="1293375" y="2696950"/>
            <a:chExt cx="6721575" cy="2324250"/>
          </a:xfrm>
        </p:grpSpPr>
        <p:cxnSp>
          <p:nvCxnSpPr>
            <p:cNvPr id="457" name="Google Shape;457;p28"/>
            <p:cNvCxnSpPr/>
            <p:nvPr/>
          </p:nvCxnSpPr>
          <p:spPr>
            <a:xfrm rot="5400000">
              <a:off x="840375" y="3149950"/>
              <a:ext cx="2308500" cy="1402500"/>
            </a:xfrm>
            <a:prstGeom prst="curvedConnector3">
              <a:avLst>
                <a:gd name="adj1" fmla="val 50000"/>
              </a:avLst>
            </a:prstGeom>
            <a:noFill/>
            <a:ln w="76200" cap="flat" cmpd="sng">
              <a:solidFill>
                <a:srgbClr val="000000"/>
              </a:solidFill>
              <a:prstDash val="solid"/>
              <a:round/>
              <a:headEnd type="none" w="med" len="med"/>
              <a:tailEnd type="stealth" w="med" len="med"/>
            </a:ln>
          </p:spPr>
        </p:cxnSp>
        <p:cxnSp>
          <p:nvCxnSpPr>
            <p:cNvPr id="458" name="Google Shape;458;p28"/>
            <p:cNvCxnSpPr/>
            <p:nvPr/>
          </p:nvCxnSpPr>
          <p:spPr>
            <a:xfrm rot="-5400000" flipH="1">
              <a:off x="6178050" y="3184300"/>
              <a:ext cx="2305200" cy="1368600"/>
            </a:xfrm>
            <a:prstGeom prst="curvedConnector3">
              <a:avLst>
                <a:gd name="adj1" fmla="val 50000"/>
              </a:avLst>
            </a:prstGeom>
            <a:noFill/>
            <a:ln w="76200" cap="flat" cmpd="sng">
              <a:solidFill>
                <a:srgbClr val="000000"/>
              </a:solidFill>
              <a:prstDash val="solid"/>
              <a:round/>
              <a:headEnd type="none" w="med" len="med"/>
              <a:tailEnd type="stealth" w="med" len="med"/>
            </a:ln>
          </p:spPr>
        </p:cxnSp>
        <p:cxnSp>
          <p:nvCxnSpPr>
            <p:cNvPr id="459" name="Google Shape;459;p28"/>
            <p:cNvCxnSpPr/>
            <p:nvPr/>
          </p:nvCxnSpPr>
          <p:spPr>
            <a:xfrm>
              <a:off x="4658550" y="2997925"/>
              <a:ext cx="29400" cy="1976700"/>
            </a:xfrm>
            <a:prstGeom prst="straightConnector1">
              <a:avLst/>
            </a:prstGeom>
            <a:noFill/>
            <a:ln w="76200" cap="flat" cmpd="sng">
              <a:solidFill>
                <a:srgbClr val="000000"/>
              </a:solidFill>
              <a:prstDash val="solid"/>
              <a:round/>
              <a:headEnd type="none" w="med" len="med"/>
              <a:tailEnd type="stealth" w="med" len="med"/>
            </a:ln>
          </p:spPr>
        </p:cxnSp>
        <p:cxnSp>
          <p:nvCxnSpPr>
            <p:cNvPr id="460" name="Google Shape;460;p28"/>
            <p:cNvCxnSpPr/>
            <p:nvPr/>
          </p:nvCxnSpPr>
          <p:spPr>
            <a:xfrm>
              <a:off x="5748250" y="3890100"/>
              <a:ext cx="3600" cy="1128000"/>
            </a:xfrm>
            <a:prstGeom prst="straightConnector1">
              <a:avLst/>
            </a:prstGeom>
            <a:noFill/>
            <a:ln w="76200" cap="flat" cmpd="sng">
              <a:solidFill>
                <a:srgbClr val="000000"/>
              </a:solidFill>
              <a:prstDash val="solid"/>
              <a:round/>
              <a:headEnd type="none" w="med" len="med"/>
              <a:tailEnd type="stealth" w="med" len="med"/>
            </a:ln>
          </p:spPr>
        </p:cxnSp>
        <p:cxnSp>
          <p:nvCxnSpPr>
            <p:cNvPr id="461" name="Google Shape;461;p28"/>
            <p:cNvCxnSpPr/>
            <p:nvPr/>
          </p:nvCxnSpPr>
          <p:spPr>
            <a:xfrm>
              <a:off x="3614650" y="3890100"/>
              <a:ext cx="3600" cy="1128000"/>
            </a:xfrm>
            <a:prstGeom prst="straightConnector1">
              <a:avLst/>
            </a:prstGeom>
            <a:noFill/>
            <a:ln w="76200" cap="flat" cmpd="sng">
              <a:solidFill>
                <a:srgbClr val="000000"/>
              </a:solidFill>
              <a:prstDash val="solid"/>
              <a:round/>
              <a:headEnd type="none" w="med" len="med"/>
              <a:tailEnd type="stealth" w="med" len="med"/>
            </a:ln>
          </p:spPr>
        </p:cxnSp>
      </p:grpSp>
      <p:pic>
        <p:nvPicPr>
          <p:cNvPr id="462" name="Google Shape;462;p28" descr="a black line on a white background that looks like a pencil . (Provided by Tenor)"/>
          <p:cNvPicPr preferRelativeResize="0"/>
          <p:nvPr/>
        </p:nvPicPr>
        <p:blipFill>
          <a:blip r:embed="rId8">
            <a:alphaModFix/>
          </a:blip>
          <a:stretch>
            <a:fillRect/>
          </a:stretch>
        </p:blipFill>
        <p:spPr>
          <a:xfrm>
            <a:off x="-82525" y="1031450"/>
            <a:ext cx="1150800" cy="498125"/>
          </a:xfrm>
          <a:prstGeom prst="rect">
            <a:avLst/>
          </a:prstGeom>
          <a:noFill/>
          <a:ln>
            <a:noFill/>
          </a:ln>
        </p:spPr>
      </p:pic>
      <p:pic>
        <p:nvPicPr>
          <p:cNvPr id="463" name="Google Shape;463;p28" descr="a black line on a white background that looks like a pencil . (Provided by Tenor)"/>
          <p:cNvPicPr preferRelativeResize="0"/>
          <p:nvPr/>
        </p:nvPicPr>
        <p:blipFill>
          <a:blip r:embed="rId8">
            <a:alphaModFix/>
          </a:blip>
          <a:stretch>
            <a:fillRect/>
          </a:stretch>
        </p:blipFill>
        <p:spPr>
          <a:xfrm>
            <a:off x="146075" y="802850"/>
            <a:ext cx="1150800" cy="498125"/>
          </a:xfrm>
          <a:prstGeom prst="rect">
            <a:avLst/>
          </a:prstGeom>
          <a:noFill/>
          <a:ln>
            <a:noFill/>
          </a:ln>
        </p:spPr>
      </p:pic>
      <p:grpSp>
        <p:nvGrpSpPr>
          <p:cNvPr id="464" name="Google Shape;464;p28"/>
          <p:cNvGrpSpPr/>
          <p:nvPr/>
        </p:nvGrpSpPr>
        <p:grpSpPr>
          <a:xfrm>
            <a:off x="1293375" y="2696950"/>
            <a:ext cx="6721575" cy="2324250"/>
            <a:chOff x="1293375" y="2696950"/>
            <a:chExt cx="6721575" cy="2324250"/>
          </a:xfrm>
        </p:grpSpPr>
        <p:cxnSp>
          <p:nvCxnSpPr>
            <p:cNvPr id="465" name="Google Shape;465;p28"/>
            <p:cNvCxnSpPr/>
            <p:nvPr/>
          </p:nvCxnSpPr>
          <p:spPr>
            <a:xfrm rot="5400000">
              <a:off x="840375" y="3149950"/>
              <a:ext cx="2308500" cy="1402500"/>
            </a:xfrm>
            <a:prstGeom prst="curvedConnector3">
              <a:avLst>
                <a:gd name="adj1" fmla="val 50000"/>
              </a:avLst>
            </a:prstGeom>
            <a:noFill/>
            <a:ln w="38100" cap="flat" cmpd="sng">
              <a:solidFill>
                <a:srgbClr val="FFFFFF"/>
              </a:solidFill>
              <a:prstDash val="dash"/>
              <a:round/>
              <a:headEnd type="none" w="med" len="med"/>
              <a:tailEnd type="stealth" w="med" len="med"/>
            </a:ln>
          </p:spPr>
        </p:cxnSp>
        <p:cxnSp>
          <p:nvCxnSpPr>
            <p:cNvPr id="466" name="Google Shape;466;p28"/>
            <p:cNvCxnSpPr/>
            <p:nvPr/>
          </p:nvCxnSpPr>
          <p:spPr>
            <a:xfrm rot="-5400000" flipH="1">
              <a:off x="6178050" y="3184300"/>
              <a:ext cx="2305200" cy="1368600"/>
            </a:xfrm>
            <a:prstGeom prst="curvedConnector3">
              <a:avLst>
                <a:gd name="adj1" fmla="val 50000"/>
              </a:avLst>
            </a:prstGeom>
            <a:noFill/>
            <a:ln w="38100" cap="flat" cmpd="sng">
              <a:solidFill>
                <a:srgbClr val="FFFFFF"/>
              </a:solidFill>
              <a:prstDash val="dash"/>
              <a:round/>
              <a:headEnd type="none" w="med" len="med"/>
              <a:tailEnd type="stealth" w="med" len="med"/>
            </a:ln>
          </p:spPr>
        </p:cxnSp>
        <p:cxnSp>
          <p:nvCxnSpPr>
            <p:cNvPr id="467" name="Google Shape;467;p28"/>
            <p:cNvCxnSpPr/>
            <p:nvPr/>
          </p:nvCxnSpPr>
          <p:spPr>
            <a:xfrm>
              <a:off x="4658550" y="2997925"/>
              <a:ext cx="29400" cy="1976700"/>
            </a:xfrm>
            <a:prstGeom prst="straightConnector1">
              <a:avLst/>
            </a:prstGeom>
            <a:noFill/>
            <a:ln w="38100" cap="flat" cmpd="sng">
              <a:solidFill>
                <a:srgbClr val="FFFFFF"/>
              </a:solidFill>
              <a:prstDash val="dash"/>
              <a:round/>
              <a:headEnd type="none" w="med" len="med"/>
              <a:tailEnd type="stealth" w="med" len="med"/>
            </a:ln>
          </p:spPr>
        </p:cxnSp>
        <p:cxnSp>
          <p:nvCxnSpPr>
            <p:cNvPr id="468" name="Google Shape;468;p28"/>
            <p:cNvCxnSpPr/>
            <p:nvPr/>
          </p:nvCxnSpPr>
          <p:spPr>
            <a:xfrm>
              <a:off x="5748250" y="3890100"/>
              <a:ext cx="3600" cy="1128000"/>
            </a:xfrm>
            <a:prstGeom prst="straightConnector1">
              <a:avLst/>
            </a:prstGeom>
            <a:noFill/>
            <a:ln w="38100" cap="flat" cmpd="sng">
              <a:solidFill>
                <a:srgbClr val="FFFFFF"/>
              </a:solidFill>
              <a:prstDash val="dash"/>
              <a:round/>
              <a:headEnd type="none" w="med" len="med"/>
              <a:tailEnd type="stealth" w="med" len="med"/>
            </a:ln>
          </p:spPr>
        </p:cxnSp>
        <p:cxnSp>
          <p:nvCxnSpPr>
            <p:cNvPr id="469" name="Google Shape;469;p28"/>
            <p:cNvCxnSpPr/>
            <p:nvPr/>
          </p:nvCxnSpPr>
          <p:spPr>
            <a:xfrm>
              <a:off x="3614650" y="3890100"/>
              <a:ext cx="3600" cy="1128000"/>
            </a:xfrm>
            <a:prstGeom prst="straightConnector1">
              <a:avLst/>
            </a:prstGeom>
            <a:noFill/>
            <a:ln w="38100" cap="flat" cmpd="sng">
              <a:solidFill>
                <a:srgbClr val="FFFFFF"/>
              </a:solidFill>
              <a:prstDash val="dash"/>
              <a:round/>
              <a:headEnd type="none" w="med" len="med"/>
              <a:tailEnd type="stealth" w="med" len="med"/>
            </a:ln>
          </p:spPr>
        </p:cxnSp>
      </p:grpSp>
      <p:pic>
        <p:nvPicPr>
          <p:cNvPr id="470" name="Google Shape;470;p28" descr="a black line on a white background that looks like a pencil . (Provided by Tenor)"/>
          <p:cNvPicPr preferRelativeResize="0"/>
          <p:nvPr/>
        </p:nvPicPr>
        <p:blipFill>
          <a:blip r:embed="rId8">
            <a:alphaModFix/>
          </a:blip>
          <a:stretch>
            <a:fillRect/>
          </a:stretch>
        </p:blipFill>
        <p:spPr>
          <a:xfrm>
            <a:off x="990600" y="1253120"/>
            <a:ext cx="606927" cy="498125"/>
          </a:xfrm>
          <a:prstGeom prst="rect">
            <a:avLst/>
          </a:prstGeom>
          <a:noFill/>
          <a:ln>
            <a:noFill/>
          </a:ln>
        </p:spPr>
      </p:pic>
      <p:pic>
        <p:nvPicPr>
          <p:cNvPr id="471" name="Google Shape;471;p28" descr="a black line on a white background that looks like a pencil . (Provided by Tenor)"/>
          <p:cNvPicPr preferRelativeResize="0"/>
          <p:nvPr/>
        </p:nvPicPr>
        <p:blipFill>
          <a:blip r:embed="rId8">
            <a:alphaModFix/>
          </a:blip>
          <a:stretch>
            <a:fillRect/>
          </a:stretch>
        </p:blipFill>
        <p:spPr>
          <a:xfrm>
            <a:off x="101675" y="1488650"/>
            <a:ext cx="1195200" cy="498125"/>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2"/>
                                        </p:tgtEl>
                                        <p:attrNameLst>
                                          <p:attrName>style.visibility</p:attrName>
                                        </p:attrNameLst>
                                      </p:cBhvr>
                                      <p:to>
                                        <p:strVal val="visible"/>
                                      </p:to>
                                    </p:set>
                                    <p:animEffect transition="in" filter="fade">
                                      <p:cBhvr>
                                        <p:cTn id="7" dur="1000"/>
                                        <p:tgtEl>
                                          <p:spTgt spid="462"/>
                                        </p:tgtEl>
                                      </p:cBhvr>
                                    </p:animEffect>
                                  </p:childTnLst>
                                </p:cTn>
                              </p:par>
                              <p:par>
                                <p:cTn id="8" presetID="10" presetClass="entr" presetSubtype="0" fill="hold" nodeType="withEffect">
                                  <p:stCondLst>
                                    <p:cond delay="0"/>
                                  </p:stCondLst>
                                  <p:childTnLst>
                                    <p:set>
                                      <p:cBhvr>
                                        <p:cTn id="9" dur="1" fill="hold">
                                          <p:stCondLst>
                                            <p:cond delay="0"/>
                                          </p:stCondLst>
                                        </p:cTn>
                                        <p:tgtEl>
                                          <p:spTgt spid="463"/>
                                        </p:tgtEl>
                                        <p:attrNameLst>
                                          <p:attrName>style.visibility</p:attrName>
                                        </p:attrNameLst>
                                      </p:cBhvr>
                                      <p:to>
                                        <p:strVal val="visible"/>
                                      </p:to>
                                    </p:set>
                                    <p:animEffect transition="in" filter="fade">
                                      <p:cBhvr>
                                        <p:cTn id="10" dur="1000"/>
                                        <p:tgtEl>
                                          <p:spTgt spid="463"/>
                                        </p:tgtEl>
                                      </p:cBhvr>
                                    </p:animEffect>
                                  </p:childTnLst>
                                </p:cTn>
                              </p:par>
                              <p:par>
                                <p:cTn id="11" presetID="10" presetClass="entr" presetSubtype="0" fill="hold" nodeType="withEffect">
                                  <p:stCondLst>
                                    <p:cond delay="0"/>
                                  </p:stCondLst>
                                  <p:childTnLst>
                                    <p:set>
                                      <p:cBhvr>
                                        <p:cTn id="12" dur="1" fill="hold">
                                          <p:stCondLst>
                                            <p:cond delay="0"/>
                                          </p:stCondLst>
                                        </p:cTn>
                                        <p:tgtEl>
                                          <p:spTgt spid="455"/>
                                        </p:tgtEl>
                                        <p:attrNameLst>
                                          <p:attrName>style.visibility</p:attrName>
                                        </p:attrNameLst>
                                      </p:cBhvr>
                                      <p:to>
                                        <p:strVal val="visible"/>
                                      </p:to>
                                    </p:set>
                                    <p:animEffect transition="in" filter="fade">
                                      <p:cBhvr>
                                        <p:cTn id="13" dur="1000"/>
                                        <p:tgtEl>
                                          <p:spTgt spid="45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1000"/>
                                        <p:tgtEl>
                                          <p:spTgt spid="455"/>
                                        </p:tgtEl>
                                      </p:cBhvr>
                                    </p:animEffect>
                                    <p:set>
                                      <p:cBhvr>
                                        <p:cTn id="18" dur="1" fill="hold">
                                          <p:stCondLst>
                                            <p:cond delay="1000"/>
                                          </p:stCondLst>
                                        </p:cTn>
                                        <p:tgtEl>
                                          <p:spTgt spid="455"/>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1000"/>
                                        <p:tgtEl>
                                          <p:spTgt spid="463"/>
                                        </p:tgtEl>
                                      </p:cBhvr>
                                    </p:animEffect>
                                    <p:set>
                                      <p:cBhvr>
                                        <p:cTn id="21" dur="1" fill="hold">
                                          <p:stCondLst>
                                            <p:cond delay="1000"/>
                                          </p:stCondLst>
                                        </p:cTn>
                                        <p:tgtEl>
                                          <p:spTgt spid="463"/>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1000"/>
                                        <p:tgtEl>
                                          <p:spTgt spid="462"/>
                                        </p:tgtEl>
                                      </p:cBhvr>
                                    </p:animEffect>
                                    <p:set>
                                      <p:cBhvr>
                                        <p:cTn id="24" dur="1" fill="hold">
                                          <p:stCondLst>
                                            <p:cond delay="1000"/>
                                          </p:stCondLst>
                                        </p:cTn>
                                        <p:tgtEl>
                                          <p:spTgt spid="462"/>
                                        </p:tgtEl>
                                        <p:attrNameLst>
                                          <p:attrName>style.visibility</p:attrName>
                                        </p:attrNameLst>
                                      </p:cBhvr>
                                      <p:to>
                                        <p:strVal val="hidden"/>
                                      </p:to>
                                    </p:se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470"/>
                                        </p:tgtEl>
                                        <p:attrNameLst>
                                          <p:attrName>style.visibility</p:attrName>
                                        </p:attrNameLst>
                                      </p:cBhvr>
                                      <p:to>
                                        <p:strVal val="visible"/>
                                      </p:to>
                                    </p:set>
                                    <p:animEffect transition="in" filter="fade">
                                      <p:cBhvr>
                                        <p:cTn id="28" dur="1000"/>
                                        <p:tgtEl>
                                          <p:spTgt spid="470"/>
                                        </p:tgtEl>
                                      </p:cBhvr>
                                    </p:animEffect>
                                  </p:childTnLst>
                                </p:cTn>
                              </p:par>
                              <p:par>
                                <p:cTn id="29" presetID="10" presetClass="entr" presetSubtype="0" fill="hold" nodeType="withEffect">
                                  <p:stCondLst>
                                    <p:cond delay="0"/>
                                  </p:stCondLst>
                                  <p:childTnLst>
                                    <p:set>
                                      <p:cBhvr>
                                        <p:cTn id="30" dur="1" fill="hold">
                                          <p:stCondLst>
                                            <p:cond delay="0"/>
                                          </p:stCondLst>
                                        </p:cTn>
                                        <p:tgtEl>
                                          <p:spTgt spid="471"/>
                                        </p:tgtEl>
                                        <p:attrNameLst>
                                          <p:attrName>style.visibility</p:attrName>
                                        </p:attrNameLst>
                                      </p:cBhvr>
                                      <p:to>
                                        <p:strVal val="visible"/>
                                      </p:to>
                                    </p:set>
                                    <p:animEffect transition="in" filter="fade">
                                      <p:cBhvr>
                                        <p:cTn id="31" dur="1000"/>
                                        <p:tgtEl>
                                          <p:spTgt spid="471"/>
                                        </p:tgtEl>
                                      </p:cBhvr>
                                    </p:animEffect>
                                  </p:childTnLst>
                                </p:cTn>
                              </p:par>
                              <p:par>
                                <p:cTn id="32" presetID="10" presetClass="entr" presetSubtype="0" fill="hold" nodeType="withEffect">
                                  <p:stCondLst>
                                    <p:cond delay="0"/>
                                  </p:stCondLst>
                                  <p:childTnLst>
                                    <p:set>
                                      <p:cBhvr>
                                        <p:cTn id="33" dur="1" fill="hold">
                                          <p:stCondLst>
                                            <p:cond delay="0"/>
                                          </p:stCondLst>
                                        </p:cTn>
                                        <p:tgtEl>
                                          <p:spTgt spid="451"/>
                                        </p:tgtEl>
                                        <p:attrNameLst>
                                          <p:attrName>style.visibility</p:attrName>
                                        </p:attrNameLst>
                                      </p:cBhvr>
                                      <p:to>
                                        <p:strVal val="visible"/>
                                      </p:to>
                                    </p:set>
                                    <p:animEffect transition="in" filter="fade">
                                      <p:cBhvr>
                                        <p:cTn id="34" dur="1000"/>
                                        <p:tgtEl>
                                          <p:spTgt spid="451"/>
                                        </p:tgtEl>
                                      </p:cBhvr>
                                    </p:animEffect>
                                  </p:childTnLst>
                                </p:cTn>
                              </p:par>
                              <p:par>
                                <p:cTn id="35" presetID="10" presetClass="entr" presetSubtype="0" fill="hold" nodeType="withEffect">
                                  <p:stCondLst>
                                    <p:cond delay="0"/>
                                  </p:stCondLst>
                                  <p:childTnLst>
                                    <p:set>
                                      <p:cBhvr>
                                        <p:cTn id="36" dur="1" fill="hold">
                                          <p:stCondLst>
                                            <p:cond delay="0"/>
                                          </p:stCondLst>
                                        </p:cTn>
                                        <p:tgtEl>
                                          <p:spTgt spid="452"/>
                                        </p:tgtEl>
                                        <p:attrNameLst>
                                          <p:attrName>style.visibility</p:attrName>
                                        </p:attrNameLst>
                                      </p:cBhvr>
                                      <p:to>
                                        <p:strVal val="visible"/>
                                      </p:to>
                                    </p:set>
                                    <p:animEffect transition="in" filter="fade">
                                      <p:cBhvr>
                                        <p:cTn id="37" dur="1000"/>
                                        <p:tgtEl>
                                          <p:spTgt spid="452"/>
                                        </p:tgtEl>
                                      </p:cBhvr>
                                    </p:animEffect>
                                  </p:childTnLst>
                                </p:cTn>
                              </p:par>
                              <p:par>
                                <p:cTn id="38" presetID="10" presetClass="entr" presetSubtype="0" fill="hold" nodeType="withEffect">
                                  <p:stCondLst>
                                    <p:cond delay="0"/>
                                  </p:stCondLst>
                                  <p:childTnLst>
                                    <p:set>
                                      <p:cBhvr>
                                        <p:cTn id="39" dur="1" fill="hold">
                                          <p:stCondLst>
                                            <p:cond delay="0"/>
                                          </p:stCondLst>
                                        </p:cTn>
                                        <p:tgtEl>
                                          <p:spTgt spid="453"/>
                                        </p:tgtEl>
                                        <p:attrNameLst>
                                          <p:attrName>style.visibility</p:attrName>
                                        </p:attrNameLst>
                                      </p:cBhvr>
                                      <p:to>
                                        <p:strVal val="visible"/>
                                      </p:to>
                                    </p:set>
                                    <p:animEffect transition="in" filter="fade">
                                      <p:cBhvr>
                                        <p:cTn id="40" dur="1000"/>
                                        <p:tgtEl>
                                          <p:spTgt spid="453"/>
                                        </p:tgtEl>
                                      </p:cBhvr>
                                    </p:animEffect>
                                  </p:childTnLst>
                                </p:cTn>
                              </p:par>
                              <p:par>
                                <p:cTn id="41" presetID="10" presetClass="entr" presetSubtype="0" fill="hold" nodeType="withEffect">
                                  <p:stCondLst>
                                    <p:cond delay="0"/>
                                  </p:stCondLst>
                                  <p:childTnLst>
                                    <p:set>
                                      <p:cBhvr>
                                        <p:cTn id="42" dur="1" fill="hold">
                                          <p:stCondLst>
                                            <p:cond delay="0"/>
                                          </p:stCondLst>
                                        </p:cTn>
                                        <p:tgtEl>
                                          <p:spTgt spid="454"/>
                                        </p:tgtEl>
                                        <p:attrNameLst>
                                          <p:attrName>style.visibility</p:attrName>
                                        </p:attrNameLst>
                                      </p:cBhvr>
                                      <p:to>
                                        <p:strVal val="visible"/>
                                      </p:to>
                                    </p:set>
                                    <p:animEffect transition="in" filter="fade">
                                      <p:cBhvr>
                                        <p:cTn id="43" dur="1000"/>
                                        <p:tgtEl>
                                          <p:spTgt spid="45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1000"/>
                                        <p:tgtEl>
                                          <p:spTgt spid="452"/>
                                        </p:tgtEl>
                                      </p:cBhvr>
                                    </p:animEffect>
                                    <p:set>
                                      <p:cBhvr>
                                        <p:cTn id="48" dur="1" fill="hold">
                                          <p:stCondLst>
                                            <p:cond delay="1000"/>
                                          </p:stCondLst>
                                        </p:cTn>
                                        <p:tgtEl>
                                          <p:spTgt spid="452"/>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1000"/>
                                        <p:tgtEl>
                                          <p:spTgt spid="453"/>
                                        </p:tgtEl>
                                      </p:cBhvr>
                                    </p:animEffect>
                                    <p:set>
                                      <p:cBhvr>
                                        <p:cTn id="51" dur="1" fill="hold">
                                          <p:stCondLst>
                                            <p:cond delay="1000"/>
                                          </p:stCondLst>
                                        </p:cTn>
                                        <p:tgtEl>
                                          <p:spTgt spid="453"/>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1000"/>
                                        <p:tgtEl>
                                          <p:spTgt spid="454"/>
                                        </p:tgtEl>
                                      </p:cBhvr>
                                    </p:animEffect>
                                    <p:set>
                                      <p:cBhvr>
                                        <p:cTn id="54" dur="1" fill="hold">
                                          <p:stCondLst>
                                            <p:cond delay="1000"/>
                                          </p:stCondLst>
                                        </p:cTn>
                                        <p:tgtEl>
                                          <p:spTgt spid="454"/>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1000"/>
                                        <p:tgtEl>
                                          <p:spTgt spid="451"/>
                                        </p:tgtEl>
                                      </p:cBhvr>
                                    </p:animEffect>
                                    <p:set>
                                      <p:cBhvr>
                                        <p:cTn id="57" dur="1" fill="hold">
                                          <p:stCondLst>
                                            <p:cond delay="1000"/>
                                          </p:stCondLst>
                                        </p:cTn>
                                        <p:tgtEl>
                                          <p:spTgt spid="451"/>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1000"/>
                                        <p:tgtEl>
                                          <p:spTgt spid="471"/>
                                        </p:tgtEl>
                                      </p:cBhvr>
                                    </p:animEffect>
                                    <p:set>
                                      <p:cBhvr>
                                        <p:cTn id="60" dur="1" fill="hold">
                                          <p:stCondLst>
                                            <p:cond delay="1000"/>
                                          </p:stCondLst>
                                        </p:cTn>
                                        <p:tgtEl>
                                          <p:spTgt spid="471"/>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1000"/>
                                        <p:tgtEl>
                                          <p:spTgt spid="470"/>
                                        </p:tgtEl>
                                      </p:cBhvr>
                                    </p:animEffect>
                                    <p:set>
                                      <p:cBhvr>
                                        <p:cTn id="63" dur="1" fill="hold">
                                          <p:stCondLst>
                                            <p:cond delay="1000"/>
                                          </p:stCondLst>
                                        </p:cTn>
                                        <p:tgtEl>
                                          <p:spTgt spid="470"/>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464"/>
                                        </p:tgtEl>
                                        <p:attrNameLst>
                                          <p:attrName>style.visibility</p:attrName>
                                        </p:attrNameLst>
                                      </p:cBhvr>
                                      <p:to>
                                        <p:strVal val="visible"/>
                                      </p:to>
                                    </p:set>
                                    <p:animEffect transition="in" filter="fade">
                                      <p:cBhvr>
                                        <p:cTn id="68" dur="500"/>
                                        <p:tgtEl>
                                          <p:spTgt spid="464"/>
                                        </p:tgtEl>
                                      </p:cBhvr>
                                    </p:animEffect>
                                  </p:childTnLst>
                                </p:cTn>
                              </p:par>
                            </p:childTnLst>
                          </p:cTn>
                        </p:par>
                        <p:par>
                          <p:cTn id="69" fill="hold">
                            <p:stCondLst>
                              <p:cond delay="500"/>
                            </p:stCondLst>
                            <p:childTnLst>
                              <p:par>
                                <p:cTn id="70" presetID="10" presetClass="exit" presetSubtype="0" fill="hold" nodeType="afterEffect">
                                  <p:stCondLst>
                                    <p:cond delay="0"/>
                                  </p:stCondLst>
                                  <p:childTnLst>
                                    <p:animEffect transition="out" filter="fade">
                                      <p:cBhvr>
                                        <p:cTn id="71" dur="500"/>
                                        <p:tgtEl>
                                          <p:spTgt spid="464"/>
                                        </p:tgtEl>
                                      </p:cBhvr>
                                    </p:animEffect>
                                    <p:set>
                                      <p:cBhvr>
                                        <p:cTn id="72" dur="1" fill="hold">
                                          <p:stCondLst>
                                            <p:cond delay="500"/>
                                          </p:stCondLst>
                                        </p:cTn>
                                        <p:tgtEl>
                                          <p:spTgt spid="464"/>
                                        </p:tgtEl>
                                        <p:attrNameLst>
                                          <p:attrName>style.visibility</p:attrName>
                                        </p:attrNameLst>
                                      </p:cBhvr>
                                      <p:to>
                                        <p:strVal val="hidden"/>
                                      </p:to>
                                    </p:set>
                                  </p:childTnLst>
                                </p:cTn>
                              </p:par>
                            </p:childTnLst>
                          </p:cTn>
                        </p:par>
                        <p:par>
                          <p:cTn id="73" fill="hold">
                            <p:stCondLst>
                              <p:cond delay="1000"/>
                            </p:stCondLst>
                            <p:childTnLst>
                              <p:par>
                                <p:cTn id="74" presetID="10" presetClass="entr" presetSubtype="0" fill="hold" nodeType="afterEffect">
                                  <p:stCondLst>
                                    <p:cond delay="0"/>
                                  </p:stCondLst>
                                  <p:childTnLst>
                                    <p:set>
                                      <p:cBhvr>
                                        <p:cTn id="75" dur="1" fill="hold">
                                          <p:stCondLst>
                                            <p:cond delay="0"/>
                                          </p:stCondLst>
                                        </p:cTn>
                                        <p:tgtEl>
                                          <p:spTgt spid="464"/>
                                        </p:tgtEl>
                                        <p:attrNameLst>
                                          <p:attrName>style.visibility</p:attrName>
                                        </p:attrNameLst>
                                      </p:cBhvr>
                                      <p:to>
                                        <p:strVal val="visible"/>
                                      </p:to>
                                    </p:set>
                                    <p:animEffect transition="in" filter="fade">
                                      <p:cBhvr>
                                        <p:cTn id="76" dur="1500"/>
                                        <p:tgtEl>
                                          <p:spTgt spid="464"/>
                                        </p:tgtEl>
                                      </p:cBhvr>
                                    </p:animEffect>
                                  </p:childTnLst>
                                </p:cTn>
                              </p:par>
                            </p:childTnLst>
                          </p:cTn>
                        </p:par>
                        <p:par>
                          <p:cTn id="77" fill="hold">
                            <p:stCondLst>
                              <p:cond delay="2500"/>
                            </p:stCondLst>
                            <p:childTnLst>
                              <p:par>
                                <p:cTn id="78" presetID="10" presetClass="exit" presetSubtype="0" fill="hold" nodeType="afterEffect">
                                  <p:stCondLst>
                                    <p:cond delay="0"/>
                                  </p:stCondLst>
                                  <p:childTnLst>
                                    <p:animEffect transition="out" filter="fade">
                                      <p:cBhvr>
                                        <p:cTn id="79" dur="500"/>
                                        <p:tgtEl>
                                          <p:spTgt spid="464"/>
                                        </p:tgtEl>
                                      </p:cBhvr>
                                    </p:animEffect>
                                    <p:set>
                                      <p:cBhvr>
                                        <p:cTn id="80" dur="1" fill="hold">
                                          <p:stCondLst>
                                            <p:cond delay="500"/>
                                          </p:stCondLst>
                                        </p:cTn>
                                        <p:tgtEl>
                                          <p:spTgt spid="464"/>
                                        </p:tgtEl>
                                        <p:attrNameLst>
                                          <p:attrName>style.visibility</p:attrName>
                                        </p:attrNameLst>
                                      </p:cBhvr>
                                      <p:to>
                                        <p:strVal val="hidden"/>
                                      </p:to>
                                    </p:set>
                                  </p:childTnLst>
                                </p:cTn>
                              </p:par>
                            </p:childTnLst>
                          </p:cTn>
                        </p:par>
                        <p:par>
                          <p:cTn id="81" fill="hold">
                            <p:stCondLst>
                              <p:cond delay="3000"/>
                            </p:stCondLst>
                            <p:childTnLst>
                              <p:par>
                                <p:cTn id="82" presetID="10" presetClass="entr" presetSubtype="0" fill="hold" nodeType="afterEffect">
                                  <p:stCondLst>
                                    <p:cond delay="0"/>
                                  </p:stCondLst>
                                  <p:childTnLst>
                                    <p:set>
                                      <p:cBhvr>
                                        <p:cTn id="83" dur="1" fill="hold">
                                          <p:stCondLst>
                                            <p:cond delay="0"/>
                                          </p:stCondLst>
                                        </p:cTn>
                                        <p:tgtEl>
                                          <p:spTgt spid="464"/>
                                        </p:tgtEl>
                                        <p:attrNameLst>
                                          <p:attrName>style.visibility</p:attrName>
                                        </p:attrNameLst>
                                      </p:cBhvr>
                                      <p:to>
                                        <p:strVal val="visible"/>
                                      </p:to>
                                    </p:set>
                                    <p:animEffect transition="in" filter="fade">
                                      <p:cBhvr>
                                        <p:cTn id="84" dur="500"/>
                                        <p:tgtEl>
                                          <p:spTgt spid="4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29"/>
          <p:cNvSpPr/>
          <p:nvPr/>
        </p:nvSpPr>
        <p:spPr>
          <a:xfrm>
            <a:off x="1288800" y="1771200"/>
            <a:ext cx="6955200" cy="2747100"/>
          </a:xfrm>
          <a:prstGeom prst="roundRect">
            <a:avLst>
              <a:gd name="adj" fmla="val 16667"/>
            </a:avLst>
          </a:prstGeom>
          <a:solidFill>
            <a:srgbClr val="FFFFFF">
              <a:alpha val="386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pic>
        <p:nvPicPr>
          <p:cNvPr id="477" name="Google Shape;477;p29" title="cup.png"/>
          <p:cNvPicPr preferRelativeResize="0"/>
          <p:nvPr/>
        </p:nvPicPr>
        <p:blipFill>
          <a:blip r:embed="rId3">
            <a:alphaModFix/>
          </a:blip>
          <a:stretch>
            <a:fillRect/>
          </a:stretch>
        </p:blipFill>
        <p:spPr>
          <a:xfrm>
            <a:off x="5015400" y="76200"/>
            <a:ext cx="3600225" cy="5036701"/>
          </a:xfrm>
          <a:prstGeom prst="rect">
            <a:avLst/>
          </a:prstGeom>
          <a:noFill/>
          <a:ln>
            <a:noFill/>
          </a:ln>
        </p:spPr>
      </p:pic>
      <p:sp>
        <p:nvSpPr>
          <p:cNvPr id="478" name="Google Shape;478;p29"/>
          <p:cNvSpPr txBox="1">
            <a:spLocks noGrp="1"/>
          </p:cNvSpPr>
          <p:nvPr>
            <p:ph type="subTitle" idx="4294967295"/>
          </p:nvPr>
        </p:nvSpPr>
        <p:spPr>
          <a:xfrm>
            <a:off x="1391525" y="1916125"/>
            <a:ext cx="3317100" cy="2747100"/>
          </a:xfrm>
          <a:prstGeom prst="rect">
            <a:avLst/>
          </a:prstGeom>
        </p:spPr>
        <p:txBody>
          <a:bodyPr spcFirstLastPara="1" wrap="square" lIns="91425" tIns="91425" rIns="91425" bIns="91425" anchor="t" anchorCtr="0">
            <a:normAutofit/>
          </a:bodyPr>
          <a:lstStyle/>
          <a:p>
            <a:pPr marL="0" lvl="0" indent="0" algn="ctr" rtl="0">
              <a:lnSpc>
                <a:spcPct val="80000"/>
              </a:lnSpc>
              <a:spcBef>
                <a:spcPts val="0"/>
              </a:spcBef>
              <a:spcAft>
                <a:spcPts val="0"/>
              </a:spcAft>
              <a:buNone/>
            </a:pPr>
            <a:r>
              <a:rPr lang="en" sz="2400"/>
              <a:t>Color? Smell? Cloudy or Clear?</a:t>
            </a:r>
            <a:endParaRPr sz="2400"/>
          </a:p>
          <a:p>
            <a:pPr marL="0" lvl="0" indent="0" algn="ctr" rtl="0">
              <a:lnSpc>
                <a:spcPct val="80000"/>
              </a:lnSpc>
              <a:spcBef>
                <a:spcPts val="1200"/>
              </a:spcBef>
              <a:spcAft>
                <a:spcPts val="0"/>
              </a:spcAft>
              <a:buNone/>
            </a:pPr>
            <a:endParaRPr sz="2400"/>
          </a:p>
          <a:p>
            <a:pPr marL="0" lvl="0" indent="0" algn="ctr" rtl="0">
              <a:lnSpc>
                <a:spcPct val="80000"/>
              </a:lnSpc>
              <a:spcBef>
                <a:spcPts val="1200"/>
              </a:spcBef>
              <a:spcAft>
                <a:spcPts val="1200"/>
              </a:spcAft>
              <a:buNone/>
            </a:pPr>
            <a:r>
              <a:rPr lang="en" sz="2400"/>
              <a:t>Draw on the cup in your activity sheet!</a:t>
            </a:r>
            <a:endParaRPr sz="2400"/>
          </a:p>
        </p:txBody>
      </p:sp>
      <p:sp>
        <p:nvSpPr>
          <p:cNvPr id="479" name="Google Shape;479;p29"/>
          <p:cNvSpPr txBox="1">
            <a:spLocks noGrp="1"/>
          </p:cNvSpPr>
          <p:nvPr>
            <p:ph type="title"/>
          </p:nvPr>
        </p:nvSpPr>
        <p:spPr>
          <a:xfrm>
            <a:off x="1091825" y="336725"/>
            <a:ext cx="4014600" cy="1176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40"/>
              <a:t>Make your Prediction!!</a:t>
            </a:r>
            <a:endParaRPr sz="5040"/>
          </a:p>
        </p:txBody>
      </p:sp>
      <p:sp>
        <p:nvSpPr>
          <p:cNvPr id="481" name="Google Shape;481;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17</a:t>
            </a:fld>
            <a:endParaRPr/>
          </a:p>
        </p:txBody>
      </p:sp>
      <p:pic>
        <p:nvPicPr>
          <p:cNvPr id="2" name="Picture 1" descr="A close up of a symbol&#10;&#10;AI-generated content may be incorrect.">
            <a:extLst>
              <a:ext uri="{FF2B5EF4-FFF2-40B4-BE49-F238E27FC236}">
                <a16:creationId xmlns:a16="http://schemas.microsoft.com/office/drawing/2014/main" id="{F9F86C23-80F2-E0E3-903E-C05E60636D43}"/>
              </a:ext>
            </a:extLst>
          </p:cNvPr>
          <p:cNvPicPr>
            <a:picLocks noChangeAspect="1"/>
          </p:cNvPicPr>
          <p:nvPr/>
        </p:nvPicPr>
        <p:blipFill>
          <a:blip r:embed="rId4"/>
          <a:stretch>
            <a:fillRect/>
          </a:stretch>
        </p:blipFill>
        <p:spPr>
          <a:xfrm>
            <a:off x="5414964" y="1719262"/>
            <a:ext cx="2786062" cy="1547813"/>
          </a:xfrm>
          <a:prstGeom prst="rect">
            <a:avLst/>
          </a:prstGeom>
        </p:spPr>
      </p:pic>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86"/>
        <p:cNvGrpSpPr/>
        <p:nvPr/>
      </p:nvGrpSpPr>
      <p:grpSpPr>
        <a:xfrm>
          <a:off x="0" y="0"/>
          <a:ext cx="0" cy="0"/>
          <a:chOff x="0" y="0"/>
          <a:chExt cx="0" cy="0"/>
        </a:xfrm>
      </p:grpSpPr>
      <p:sp>
        <p:nvSpPr>
          <p:cNvPr id="487" name="Google Shape;487;p30"/>
          <p:cNvSpPr txBox="1">
            <a:spLocks noGrp="1"/>
          </p:cNvSpPr>
          <p:nvPr>
            <p:ph type="title"/>
          </p:nvPr>
        </p:nvSpPr>
        <p:spPr>
          <a:xfrm>
            <a:off x="1963500" y="182150"/>
            <a:ext cx="52170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Testing Round 1</a:t>
            </a:r>
            <a:endParaRPr sz="5000"/>
          </a:p>
        </p:txBody>
      </p:sp>
      <p:sp>
        <p:nvSpPr>
          <p:cNvPr id="488" name="Google Shape;488;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18</a:t>
            </a:fld>
            <a:endParaRPr/>
          </a:p>
        </p:txBody>
      </p:sp>
      <p:grpSp>
        <p:nvGrpSpPr>
          <p:cNvPr id="489" name="Google Shape;489;p30"/>
          <p:cNvGrpSpPr/>
          <p:nvPr/>
        </p:nvGrpSpPr>
        <p:grpSpPr>
          <a:xfrm>
            <a:off x="-334137" y="1166370"/>
            <a:ext cx="10117075" cy="3900719"/>
            <a:chOff x="-509500" y="1324874"/>
            <a:chExt cx="10117075" cy="3742415"/>
          </a:xfrm>
        </p:grpSpPr>
        <p:pic>
          <p:nvPicPr>
            <p:cNvPr id="490" name="Google Shape;490;p30" title="2.png"/>
            <p:cNvPicPr preferRelativeResize="0"/>
            <p:nvPr/>
          </p:nvPicPr>
          <p:blipFill rotWithShape="1">
            <a:blip r:embed="rId4">
              <a:alphaModFix/>
            </a:blip>
            <a:srcRect l="19276" t="20173" b="17251"/>
            <a:stretch/>
          </p:blipFill>
          <p:spPr>
            <a:xfrm>
              <a:off x="4326550" y="1342912"/>
              <a:ext cx="5281025" cy="3724376"/>
            </a:xfrm>
            <a:prstGeom prst="rect">
              <a:avLst/>
            </a:prstGeom>
            <a:noFill/>
            <a:ln>
              <a:noFill/>
            </a:ln>
          </p:spPr>
        </p:pic>
        <p:pic>
          <p:nvPicPr>
            <p:cNvPr id="491" name="Google Shape;491;p30" title="1.png"/>
            <p:cNvPicPr preferRelativeResize="0"/>
            <p:nvPr/>
          </p:nvPicPr>
          <p:blipFill rotWithShape="1">
            <a:blip r:embed="rId5">
              <a:alphaModFix/>
            </a:blip>
            <a:srcRect l="3472" t="17666" r="17780" b="17717"/>
            <a:stretch/>
          </p:blipFill>
          <p:spPr>
            <a:xfrm>
              <a:off x="-509500" y="1324874"/>
              <a:ext cx="4988456" cy="3740400"/>
            </a:xfrm>
            <a:prstGeom prst="rect">
              <a:avLst/>
            </a:prstGeom>
            <a:noFill/>
            <a:ln>
              <a:noFill/>
            </a:ln>
          </p:spPr>
        </p:pic>
        <p:sp>
          <p:nvSpPr>
            <p:cNvPr id="492" name="Google Shape;492;p30"/>
            <p:cNvSpPr/>
            <p:nvPr/>
          </p:nvSpPr>
          <p:spPr>
            <a:xfrm>
              <a:off x="438925" y="1349800"/>
              <a:ext cx="8022600" cy="3690000"/>
            </a:xfrm>
            <a:prstGeom prst="roundRect">
              <a:avLst>
                <a:gd name="adj" fmla="val 16667"/>
              </a:avLst>
            </a:prstGeom>
            <a:solidFill>
              <a:srgbClr val="FFFFFF">
                <a:alpha val="386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493" name="Google Shape;493;p30"/>
            <p:cNvSpPr/>
            <p:nvPr/>
          </p:nvSpPr>
          <p:spPr>
            <a:xfrm>
              <a:off x="438925" y="1349800"/>
              <a:ext cx="8022600" cy="3690000"/>
            </a:xfrm>
            <a:prstGeom prst="roundRect">
              <a:avLst>
                <a:gd name="adj" fmla="val 16667"/>
              </a:avLst>
            </a:prstGeom>
            <a:solidFill>
              <a:srgbClr val="FFFFFF">
                <a:alpha val="386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grpSp>
      <p:sp>
        <p:nvSpPr>
          <p:cNvPr id="494" name="Google Shape;494;p30"/>
          <p:cNvSpPr txBox="1"/>
          <p:nvPr/>
        </p:nvSpPr>
        <p:spPr>
          <a:xfrm>
            <a:off x="632850" y="1150125"/>
            <a:ext cx="7917300" cy="39006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457200" lvl="0" indent="-342900" algn="ctr" rtl="0">
              <a:spcBef>
                <a:spcPts val="0"/>
              </a:spcBef>
              <a:spcAft>
                <a:spcPts val="0"/>
              </a:spcAft>
              <a:buClr>
                <a:schemeClr val="dk1"/>
              </a:buClr>
              <a:buSzPts val="1800"/>
              <a:buFont typeface="Comic Sans MS"/>
              <a:buAutoNum type="arabicPeriod"/>
            </a:pPr>
            <a:r>
              <a:rPr lang="en" sz="1800">
                <a:solidFill>
                  <a:schemeClr val="dk1"/>
                </a:solidFill>
                <a:latin typeface="Comic Sans MS"/>
                <a:ea typeface="Comic Sans MS"/>
                <a:cs typeface="Comic Sans MS"/>
                <a:sym typeface="Comic Sans MS"/>
              </a:rPr>
              <a:t>One student per table will bring their </a:t>
            </a:r>
            <a:r>
              <a:rPr lang="en" sz="1800" b="1">
                <a:solidFill>
                  <a:schemeClr val="dk1"/>
                </a:solidFill>
                <a:latin typeface="Comic Sans MS"/>
                <a:ea typeface="Comic Sans MS"/>
                <a:cs typeface="Comic Sans MS"/>
                <a:sym typeface="Comic Sans MS"/>
              </a:rPr>
              <a:t>first empty cup</a:t>
            </a:r>
            <a:r>
              <a:rPr lang="en" sz="1800">
                <a:solidFill>
                  <a:schemeClr val="dk1"/>
                </a:solidFill>
                <a:latin typeface="Comic Sans MS"/>
                <a:ea typeface="Comic Sans MS"/>
                <a:cs typeface="Comic Sans MS"/>
                <a:sym typeface="Comic Sans MS"/>
              </a:rPr>
              <a:t> to the front of the class.</a:t>
            </a:r>
            <a:endParaRPr sz="1800">
              <a:solidFill>
                <a:schemeClr val="dk1"/>
              </a:solidFill>
              <a:latin typeface="Comic Sans MS"/>
              <a:ea typeface="Comic Sans MS"/>
              <a:cs typeface="Comic Sans MS"/>
              <a:sym typeface="Comic Sans MS"/>
            </a:endParaRPr>
          </a:p>
          <a:p>
            <a:pPr marL="914400" lvl="0" indent="0" algn="ctr" rtl="0">
              <a:spcBef>
                <a:spcPts val="0"/>
              </a:spcBef>
              <a:spcAft>
                <a:spcPts val="0"/>
              </a:spcAft>
              <a:buNone/>
            </a:pPr>
            <a:endParaRPr sz="1800">
              <a:solidFill>
                <a:schemeClr val="dk1"/>
              </a:solidFill>
              <a:latin typeface="Comic Sans MS"/>
              <a:ea typeface="Comic Sans MS"/>
              <a:cs typeface="Comic Sans MS"/>
              <a:sym typeface="Comic Sans MS"/>
            </a:endParaRPr>
          </a:p>
          <a:p>
            <a:pPr marL="457200" lvl="0" indent="-342900" algn="ctr" rtl="0">
              <a:spcBef>
                <a:spcPts val="0"/>
              </a:spcBef>
              <a:spcAft>
                <a:spcPts val="0"/>
              </a:spcAft>
              <a:buClr>
                <a:schemeClr val="dk1"/>
              </a:buClr>
              <a:buSzPts val="1800"/>
              <a:buFont typeface="Comic Sans MS"/>
              <a:buAutoNum type="arabicPeriod"/>
            </a:pPr>
            <a:r>
              <a:rPr lang="en" sz="1800">
                <a:solidFill>
                  <a:schemeClr val="dk1"/>
                </a:solidFill>
                <a:latin typeface="Comic Sans MS"/>
                <a:ea typeface="Comic Sans MS"/>
                <a:cs typeface="Comic Sans MS"/>
                <a:sym typeface="Comic Sans MS"/>
              </a:rPr>
              <a:t>Fill it with the </a:t>
            </a:r>
            <a:r>
              <a:rPr lang="en" sz="1800" b="1">
                <a:solidFill>
                  <a:schemeClr val="dk1"/>
                </a:solidFill>
                <a:latin typeface="Comic Sans MS"/>
                <a:ea typeface="Comic Sans MS"/>
                <a:cs typeface="Comic Sans MS"/>
                <a:sym typeface="Comic Sans MS"/>
              </a:rPr>
              <a:t>contaminated water</a:t>
            </a:r>
            <a:r>
              <a:rPr lang="en" sz="1800">
                <a:solidFill>
                  <a:schemeClr val="dk1"/>
                </a:solidFill>
                <a:latin typeface="Comic Sans MS"/>
                <a:ea typeface="Comic Sans MS"/>
                <a:cs typeface="Comic Sans MS"/>
                <a:sym typeface="Comic Sans MS"/>
              </a:rPr>
              <a:t> from the container.</a:t>
            </a:r>
            <a:endParaRPr sz="1800">
              <a:solidFill>
                <a:schemeClr val="dk1"/>
              </a:solidFill>
              <a:latin typeface="Comic Sans MS"/>
              <a:ea typeface="Comic Sans MS"/>
              <a:cs typeface="Comic Sans MS"/>
              <a:sym typeface="Comic Sans MS"/>
            </a:endParaRPr>
          </a:p>
          <a:p>
            <a:pPr marL="914400" lvl="0" indent="0" algn="ctr" rtl="0">
              <a:spcBef>
                <a:spcPts val="0"/>
              </a:spcBef>
              <a:spcAft>
                <a:spcPts val="0"/>
              </a:spcAft>
              <a:buNone/>
            </a:pPr>
            <a:endParaRPr sz="1800">
              <a:solidFill>
                <a:schemeClr val="dk1"/>
              </a:solidFill>
              <a:latin typeface="Comic Sans MS"/>
              <a:ea typeface="Comic Sans MS"/>
              <a:cs typeface="Comic Sans MS"/>
              <a:sym typeface="Comic Sans MS"/>
            </a:endParaRPr>
          </a:p>
          <a:p>
            <a:pPr marL="457200" lvl="0" indent="-342900" algn="ctr" rtl="0">
              <a:spcBef>
                <a:spcPts val="0"/>
              </a:spcBef>
              <a:spcAft>
                <a:spcPts val="0"/>
              </a:spcAft>
              <a:buClr>
                <a:schemeClr val="dk1"/>
              </a:buClr>
              <a:buSzPts val="1800"/>
              <a:buFont typeface="Comic Sans MS"/>
              <a:buAutoNum type="arabicPeriod"/>
            </a:pPr>
            <a:r>
              <a:rPr lang="en" sz="1800">
                <a:solidFill>
                  <a:schemeClr val="dk1"/>
                </a:solidFill>
                <a:latin typeface="Comic Sans MS"/>
                <a:ea typeface="Comic Sans MS"/>
                <a:cs typeface="Comic Sans MS"/>
                <a:sym typeface="Comic Sans MS"/>
              </a:rPr>
              <a:t>Return to their desk and begin </a:t>
            </a:r>
            <a:r>
              <a:rPr lang="en" sz="1800" b="1">
                <a:solidFill>
                  <a:schemeClr val="dk1"/>
                </a:solidFill>
                <a:latin typeface="Comic Sans MS"/>
                <a:ea typeface="Comic Sans MS"/>
                <a:cs typeface="Comic Sans MS"/>
                <a:sym typeface="Comic Sans MS"/>
              </a:rPr>
              <a:t>testing the sample</a:t>
            </a:r>
            <a:endParaRPr sz="1800" b="1">
              <a:solidFill>
                <a:schemeClr val="dk1"/>
              </a:solidFill>
              <a:latin typeface="Comic Sans MS"/>
              <a:ea typeface="Comic Sans MS"/>
              <a:cs typeface="Comic Sans MS"/>
              <a:sym typeface="Comic Sans MS"/>
            </a:endParaRPr>
          </a:p>
          <a:p>
            <a:pPr marL="914400" lvl="0" indent="0" algn="ctr" rtl="0">
              <a:spcBef>
                <a:spcPts val="0"/>
              </a:spcBef>
              <a:spcAft>
                <a:spcPts val="0"/>
              </a:spcAft>
              <a:buNone/>
            </a:pPr>
            <a:endParaRPr sz="1800" b="1">
              <a:solidFill>
                <a:schemeClr val="dk1"/>
              </a:solidFill>
              <a:latin typeface="Comic Sans MS"/>
              <a:ea typeface="Comic Sans MS"/>
              <a:cs typeface="Comic Sans MS"/>
              <a:sym typeface="Comic Sans MS"/>
            </a:endParaRPr>
          </a:p>
          <a:p>
            <a:pPr marL="457200" lvl="0" indent="-342900" algn="ctr" rtl="0">
              <a:spcBef>
                <a:spcPts val="0"/>
              </a:spcBef>
              <a:spcAft>
                <a:spcPts val="0"/>
              </a:spcAft>
              <a:buClr>
                <a:schemeClr val="dk1"/>
              </a:buClr>
              <a:buSzPts val="1800"/>
              <a:buFont typeface="Comic Sans MS"/>
              <a:buAutoNum type="arabicPeriod"/>
            </a:pPr>
            <a:r>
              <a:rPr lang="en" sz="1800">
                <a:solidFill>
                  <a:schemeClr val="dk1"/>
                </a:solidFill>
                <a:latin typeface="Comic Sans MS"/>
                <a:ea typeface="Comic Sans MS"/>
                <a:cs typeface="Comic Sans MS"/>
                <a:sym typeface="Comic Sans MS"/>
              </a:rPr>
              <a:t>Dip and gently swirl each strip in the sample water for 10 seconds.</a:t>
            </a:r>
            <a:endParaRPr sz="1800">
              <a:solidFill>
                <a:schemeClr val="dk1"/>
              </a:solidFill>
              <a:latin typeface="Comic Sans MS"/>
              <a:ea typeface="Comic Sans MS"/>
              <a:cs typeface="Comic Sans MS"/>
              <a:sym typeface="Comic Sans MS"/>
            </a:endParaRPr>
          </a:p>
          <a:p>
            <a:pPr marL="914400" lvl="1" indent="-342900" algn="ctr" rtl="0">
              <a:spcBef>
                <a:spcPts val="0"/>
              </a:spcBef>
              <a:spcAft>
                <a:spcPts val="0"/>
              </a:spcAft>
              <a:buClr>
                <a:schemeClr val="dk1"/>
              </a:buClr>
              <a:buSzPts val="1800"/>
              <a:buFont typeface="Comic Sans MS"/>
              <a:buAutoNum type="alphaLcPeriod"/>
            </a:pPr>
            <a:r>
              <a:rPr lang="en" sz="1800" b="1">
                <a:solidFill>
                  <a:schemeClr val="dk1"/>
                </a:solidFill>
                <a:latin typeface="Comic Sans MS"/>
                <a:ea typeface="Comic Sans MS"/>
                <a:cs typeface="Comic Sans MS"/>
                <a:sym typeface="Comic Sans MS"/>
              </a:rPr>
              <a:t>DO NOT</a:t>
            </a:r>
            <a:r>
              <a:rPr lang="en" sz="1800">
                <a:solidFill>
                  <a:schemeClr val="dk1"/>
                </a:solidFill>
                <a:latin typeface="Comic Sans MS"/>
                <a:ea typeface="Comic Sans MS"/>
                <a:cs typeface="Comic Sans MS"/>
                <a:sym typeface="Comic Sans MS"/>
              </a:rPr>
              <a:t> shake off the excess water.</a:t>
            </a:r>
            <a:endParaRPr sz="1800">
              <a:solidFill>
                <a:schemeClr val="dk1"/>
              </a:solidFill>
              <a:latin typeface="Comic Sans MS"/>
              <a:ea typeface="Comic Sans MS"/>
              <a:cs typeface="Comic Sans MS"/>
              <a:sym typeface="Comic Sans MS"/>
            </a:endParaRPr>
          </a:p>
          <a:p>
            <a:pPr marL="914400" lvl="1" indent="-342900" algn="ctr" rtl="0">
              <a:spcBef>
                <a:spcPts val="0"/>
              </a:spcBef>
              <a:spcAft>
                <a:spcPts val="0"/>
              </a:spcAft>
              <a:buClr>
                <a:schemeClr val="dk1"/>
              </a:buClr>
              <a:buSzPts val="1800"/>
              <a:buFont typeface="Comic Sans MS"/>
              <a:buAutoNum type="alphaLcPeriod"/>
            </a:pPr>
            <a:r>
              <a:rPr lang="en" sz="1800">
                <a:solidFill>
                  <a:schemeClr val="dk1"/>
                </a:solidFill>
                <a:latin typeface="Comic Sans MS"/>
                <a:ea typeface="Comic Sans MS"/>
                <a:cs typeface="Comic Sans MS"/>
                <a:sym typeface="Comic Sans MS"/>
              </a:rPr>
              <a:t>Lay the strip flat on a paper towel.</a:t>
            </a:r>
            <a:endParaRPr sz="1800">
              <a:solidFill>
                <a:schemeClr val="dk1"/>
              </a:solidFill>
              <a:latin typeface="Comic Sans MS"/>
              <a:ea typeface="Comic Sans MS"/>
              <a:cs typeface="Comic Sans MS"/>
              <a:sym typeface="Comic Sans MS"/>
            </a:endParaRPr>
          </a:p>
          <a:p>
            <a:pPr marL="914400" lvl="1" indent="-342900" algn="ctr" rtl="0">
              <a:spcBef>
                <a:spcPts val="0"/>
              </a:spcBef>
              <a:spcAft>
                <a:spcPts val="0"/>
              </a:spcAft>
              <a:buClr>
                <a:schemeClr val="dk1"/>
              </a:buClr>
              <a:buSzPts val="1800"/>
              <a:buFont typeface="Comic Sans MS"/>
              <a:buAutoNum type="alphaLcPeriod"/>
            </a:pPr>
            <a:r>
              <a:rPr lang="en" sz="1800">
                <a:solidFill>
                  <a:schemeClr val="dk1"/>
                </a:solidFill>
                <a:latin typeface="Comic Sans MS"/>
                <a:ea typeface="Comic Sans MS"/>
                <a:cs typeface="Comic Sans MS"/>
                <a:sym typeface="Comic Sans MS"/>
              </a:rPr>
              <a:t>Read and record results.</a:t>
            </a:r>
            <a:endParaRPr sz="1800">
              <a:solidFill>
                <a:schemeClr val="dk1"/>
              </a:solidFill>
              <a:latin typeface="Comic Sans MS"/>
              <a:ea typeface="Comic Sans MS"/>
              <a:cs typeface="Comic Sans MS"/>
              <a:sym typeface="Comic Sans MS"/>
            </a:endParaRPr>
          </a:p>
          <a:p>
            <a:pPr marL="1371600" lvl="0" indent="0" algn="ctr" rtl="0">
              <a:spcBef>
                <a:spcPts val="0"/>
              </a:spcBef>
              <a:spcAft>
                <a:spcPts val="0"/>
              </a:spcAft>
              <a:buNone/>
            </a:pPr>
            <a:endParaRPr sz="1800">
              <a:solidFill>
                <a:schemeClr val="dk1"/>
              </a:solidFill>
              <a:latin typeface="Comic Sans MS"/>
              <a:ea typeface="Comic Sans MS"/>
              <a:cs typeface="Comic Sans MS"/>
              <a:sym typeface="Comic Sans MS"/>
            </a:endParaRPr>
          </a:p>
          <a:p>
            <a:pPr marL="457200" lvl="0" indent="-342900" algn="ctr" rtl="0">
              <a:spcBef>
                <a:spcPts val="0"/>
              </a:spcBef>
              <a:spcAft>
                <a:spcPts val="0"/>
              </a:spcAft>
              <a:buClr>
                <a:schemeClr val="dk1"/>
              </a:buClr>
              <a:buSzPts val="1800"/>
              <a:buFont typeface="Comic Sans MS"/>
              <a:buAutoNum type="arabicPeriod"/>
            </a:pPr>
            <a:r>
              <a:rPr lang="en" sz="1800">
                <a:solidFill>
                  <a:schemeClr val="dk1"/>
                </a:solidFill>
                <a:latin typeface="Comic Sans MS"/>
                <a:ea typeface="Comic Sans MS"/>
                <a:cs typeface="Comic Sans MS"/>
                <a:sym typeface="Comic Sans MS"/>
              </a:rPr>
              <a:t>Record findings on the </a:t>
            </a:r>
            <a:r>
              <a:rPr lang="en" sz="1800" b="1">
                <a:solidFill>
                  <a:schemeClr val="dk1"/>
                </a:solidFill>
                <a:latin typeface="Comic Sans MS"/>
                <a:ea typeface="Comic Sans MS"/>
                <a:cs typeface="Comic Sans MS"/>
                <a:sym typeface="Comic Sans MS"/>
              </a:rPr>
              <a:t>Activity Sheet</a:t>
            </a:r>
            <a:r>
              <a:rPr lang="en" sz="1800">
                <a:solidFill>
                  <a:schemeClr val="dk1"/>
                </a:solidFill>
                <a:latin typeface="Comic Sans MS"/>
                <a:ea typeface="Comic Sans MS"/>
                <a:cs typeface="Comic Sans MS"/>
                <a:sym typeface="Comic Sans MS"/>
              </a:rPr>
              <a:t>.</a:t>
            </a:r>
            <a:endParaRPr sz="1800">
              <a:solidFill>
                <a:schemeClr val="dk1"/>
              </a:solidFill>
              <a:latin typeface="Comic Sans MS"/>
              <a:ea typeface="Comic Sans MS"/>
              <a:cs typeface="Comic Sans MS"/>
              <a:sym typeface="Comic Sans MS"/>
            </a:endParaRPr>
          </a:p>
        </p:txBody>
      </p:sp>
    </p:spTree>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86">
          <a:extLst>
            <a:ext uri="{FF2B5EF4-FFF2-40B4-BE49-F238E27FC236}">
              <a16:creationId xmlns:a16="http://schemas.microsoft.com/office/drawing/2014/main" id="{0124B451-60E5-EE17-E052-B4251C2B8153}"/>
            </a:ext>
          </a:extLst>
        </p:cNvPr>
        <p:cNvGrpSpPr/>
        <p:nvPr/>
      </p:nvGrpSpPr>
      <p:grpSpPr>
        <a:xfrm>
          <a:off x="0" y="0"/>
          <a:ext cx="0" cy="0"/>
          <a:chOff x="0" y="0"/>
          <a:chExt cx="0" cy="0"/>
        </a:xfrm>
      </p:grpSpPr>
      <p:sp>
        <p:nvSpPr>
          <p:cNvPr id="487" name="Google Shape;487;p30">
            <a:extLst>
              <a:ext uri="{FF2B5EF4-FFF2-40B4-BE49-F238E27FC236}">
                <a16:creationId xmlns:a16="http://schemas.microsoft.com/office/drawing/2014/main" id="{CC8E5E18-775D-BBBB-34AB-40FDB90873DA}"/>
              </a:ext>
            </a:extLst>
          </p:cNvPr>
          <p:cNvSpPr txBox="1">
            <a:spLocks noGrp="1"/>
          </p:cNvSpPr>
          <p:nvPr>
            <p:ph type="title"/>
          </p:nvPr>
        </p:nvSpPr>
        <p:spPr>
          <a:xfrm>
            <a:off x="1963500" y="182150"/>
            <a:ext cx="52170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Testing Round 1</a:t>
            </a:r>
            <a:endParaRPr sz="5000"/>
          </a:p>
        </p:txBody>
      </p:sp>
      <p:sp>
        <p:nvSpPr>
          <p:cNvPr id="488" name="Google Shape;488;p30">
            <a:extLst>
              <a:ext uri="{FF2B5EF4-FFF2-40B4-BE49-F238E27FC236}">
                <a16:creationId xmlns:a16="http://schemas.microsoft.com/office/drawing/2014/main" id="{1F76F0B6-FDE6-6CDD-B504-7B8B06348891}"/>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19</a:t>
            </a:fld>
            <a:endParaRPr/>
          </a:p>
        </p:txBody>
      </p:sp>
      <p:grpSp>
        <p:nvGrpSpPr>
          <p:cNvPr id="489" name="Google Shape;489;p30">
            <a:extLst>
              <a:ext uri="{FF2B5EF4-FFF2-40B4-BE49-F238E27FC236}">
                <a16:creationId xmlns:a16="http://schemas.microsoft.com/office/drawing/2014/main" id="{1F8B900F-4BC0-1002-E66F-9E40FE08D4B6}"/>
              </a:ext>
            </a:extLst>
          </p:cNvPr>
          <p:cNvGrpSpPr/>
          <p:nvPr/>
        </p:nvGrpSpPr>
        <p:grpSpPr>
          <a:xfrm>
            <a:off x="-334137" y="1166370"/>
            <a:ext cx="10117075" cy="3900719"/>
            <a:chOff x="-509500" y="1324874"/>
            <a:chExt cx="10117075" cy="3742415"/>
          </a:xfrm>
        </p:grpSpPr>
        <p:pic>
          <p:nvPicPr>
            <p:cNvPr id="490" name="Google Shape;490;p30" title="2.png">
              <a:extLst>
                <a:ext uri="{FF2B5EF4-FFF2-40B4-BE49-F238E27FC236}">
                  <a16:creationId xmlns:a16="http://schemas.microsoft.com/office/drawing/2014/main" id="{718E4EFE-EF1A-66DF-7171-B05FFC0980AD}"/>
                </a:ext>
              </a:extLst>
            </p:cNvPr>
            <p:cNvPicPr preferRelativeResize="0"/>
            <p:nvPr/>
          </p:nvPicPr>
          <p:blipFill rotWithShape="1">
            <a:blip r:embed="rId4">
              <a:alphaModFix/>
            </a:blip>
            <a:srcRect l="19276" t="20173" b="17251"/>
            <a:stretch/>
          </p:blipFill>
          <p:spPr>
            <a:xfrm>
              <a:off x="4326550" y="1342912"/>
              <a:ext cx="5281025" cy="3724376"/>
            </a:xfrm>
            <a:prstGeom prst="rect">
              <a:avLst/>
            </a:prstGeom>
            <a:noFill/>
            <a:ln>
              <a:noFill/>
            </a:ln>
          </p:spPr>
        </p:pic>
        <p:pic>
          <p:nvPicPr>
            <p:cNvPr id="491" name="Google Shape;491;p30" title="1.png">
              <a:extLst>
                <a:ext uri="{FF2B5EF4-FFF2-40B4-BE49-F238E27FC236}">
                  <a16:creationId xmlns:a16="http://schemas.microsoft.com/office/drawing/2014/main" id="{1A5B05A0-A7BF-E4E3-40FB-F438DFF7E566}"/>
                </a:ext>
              </a:extLst>
            </p:cNvPr>
            <p:cNvPicPr preferRelativeResize="0"/>
            <p:nvPr/>
          </p:nvPicPr>
          <p:blipFill rotWithShape="1">
            <a:blip r:embed="rId5">
              <a:alphaModFix/>
            </a:blip>
            <a:srcRect l="3472" t="17666" r="17780" b="17717"/>
            <a:stretch/>
          </p:blipFill>
          <p:spPr>
            <a:xfrm>
              <a:off x="-509500" y="1324874"/>
              <a:ext cx="4988456" cy="3740400"/>
            </a:xfrm>
            <a:prstGeom prst="rect">
              <a:avLst/>
            </a:prstGeom>
            <a:noFill/>
            <a:ln>
              <a:noFill/>
            </a:ln>
          </p:spPr>
        </p:pic>
        <p:sp>
          <p:nvSpPr>
            <p:cNvPr id="492" name="Google Shape;492;p30">
              <a:extLst>
                <a:ext uri="{FF2B5EF4-FFF2-40B4-BE49-F238E27FC236}">
                  <a16:creationId xmlns:a16="http://schemas.microsoft.com/office/drawing/2014/main" id="{3165F4DA-092B-AC87-738F-84C4EF455AD2}"/>
                </a:ext>
              </a:extLst>
            </p:cNvPr>
            <p:cNvSpPr/>
            <p:nvPr/>
          </p:nvSpPr>
          <p:spPr>
            <a:xfrm>
              <a:off x="438925" y="1349800"/>
              <a:ext cx="8022600" cy="3690000"/>
            </a:xfrm>
            <a:prstGeom prst="roundRect">
              <a:avLst>
                <a:gd name="adj" fmla="val 16667"/>
              </a:avLst>
            </a:prstGeom>
            <a:solidFill>
              <a:srgbClr val="FFFFFF">
                <a:alpha val="386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493" name="Google Shape;493;p30">
              <a:extLst>
                <a:ext uri="{FF2B5EF4-FFF2-40B4-BE49-F238E27FC236}">
                  <a16:creationId xmlns:a16="http://schemas.microsoft.com/office/drawing/2014/main" id="{9A24631F-FC53-56B8-13BC-1154856D53BC}"/>
                </a:ext>
              </a:extLst>
            </p:cNvPr>
            <p:cNvSpPr/>
            <p:nvPr/>
          </p:nvSpPr>
          <p:spPr>
            <a:xfrm>
              <a:off x="438925" y="1349800"/>
              <a:ext cx="8022600" cy="3690000"/>
            </a:xfrm>
            <a:prstGeom prst="roundRect">
              <a:avLst>
                <a:gd name="adj" fmla="val 16667"/>
              </a:avLst>
            </a:prstGeom>
            <a:solidFill>
              <a:srgbClr val="FFFFFF">
                <a:alpha val="386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grpSp>
      <p:sp>
        <p:nvSpPr>
          <p:cNvPr id="494" name="Google Shape;494;p30">
            <a:extLst>
              <a:ext uri="{FF2B5EF4-FFF2-40B4-BE49-F238E27FC236}">
                <a16:creationId xmlns:a16="http://schemas.microsoft.com/office/drawing/2014/main" id="{7BD8D687-26C2-C67F-F7FE-B2AEB48A28AF}"/>
              </a:ext>
            </a:extLst>
          </p:cNvPr>
          <p:cNvSpPr txBox="1"/>
          <p:nvPr/>
        </p:nvSpPr>
        <p:spPr>
          <a:xfrm>
            <a:off x="632850" y="1150125"/>
            <a:ext cx="7917300" cy="39006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3771900" lvl="8" algn="ctr">
              <a:buClr>
                <a:schemeClr val="dk1"/>
              </a:buClr>
              <a:buSzPts val="1800"/>
            </a:pPr>
            <a:r>
              <a:rPr lang="en" sz="4000">
                <a:solidFill>
                  <a:schemeClr val="tx1"/>
                </a:solidFill>
                <a:latin typeface="Comic Sans MS"/>
              </a:rPr>
              <a:t>This table!</a:t>
            </a:r>
            <a:endParaRPr lang="en-US">
              <a:solidFill>
                <a:schemeClr val="tx1"/>
              </a:solidFill>
              <a:latin typeface="Comic Sans MS"/>
            </a:endParaRPr>
          </a:p>
        </p:txBody>
      </p:sp>
      <p:pic>
        <p:nvPicPr>
          <p:cNvPr id="6" name="Picture 5" descr="A screenshot of a test&#10;&#10;AI-generated content may be incorrect.">
            <a:extLst>
              <a:ext uri="{FF2B5EF4-FFF2-40B4-BE49-F238E27FC236}">
                <a16:creationId xmlns:a16="http://schemas.microsoft.com/office/drawing/2014/main" id="{84A383C3-A674-9453-F153-E8D37164E512}"/>
              </a:ext>
            </a:extLst>
          </p:cNvPr>
          <p:cNvPicPr>
            <a:picLocks noChangeAspect="1"/>
          </p:cNvPicPr>
          <p:nvPr/>
        </p:nvPicPr>
        <p:blipFill>
          <a:blip r:embed="rId6"/>
          <a:stretch>
            <a:fillRect/>
          </a:stretch>
        </p:blipFill>
        <p:spPr>
          <a:xfrm>
            <a:off x="749217" y="1536031"/>
            <a:ext cx="4291764" cy="3447549"/>
          </a:xfrm>
          <a:prstGeom prst="rect">
            <a:avLst/>
          </a:prstGeom>
        </p:spPr>
      </p:pic>
      <p:sp>
        <p:nvSpPr>
          <p:cNvPr id="7" name="Oval 6">
            <a:extLst>
              <a:ext uri="{FF2B5EF4-FFF2-40B4-BE49-F238E27FC236}">
                <a16:creationId xmlns:a16="http://schemas.microsoft.com/office/drawing/2014/main" id="{7FDFA529-131B-4129-12D5-57BB37E3ADD5}"/>
              </a:ext>
            </a:extLst>
          </p:cNvPr>
          <p:cNvSpPr/>
          <p:nvPr/>
        </p:nvSpPr>
        <p:spPr>
          <a:xfrm>
            <a:off x="1887453" y="2413835"/>
            <a:ext cx="571500" cy="263942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llout: Bent Line with Border and Accent Bar 3">
            <a:extLst>
              <a:ext uri="{FF2B5EF4-FFF2-40B4-BE49-F238E27FC236}">
                <a16:creationId xmlns:a16="http://schemas.microsoft.com/office/drawing/2014/main" id="{E2066142-9B4C-B62F-1EC5-9483959965E6}"/>
              </a:ext>
            </a:extLst>
          </p:cNvPr>
          <p:cNvSpPr/>
          <p:nvPr/>
        </p:nvSpPr>
        <p:spPr>
          <a:xfrm>
            <a:off x="4115925" y="3162802"/>
            <a:ext cx="4150894" cy="1030203"/>
          </a:xfrm>
          <a:prstGeom prst="accentBorderCallout2">
            <a:avLst/>
          </a:prstGeom>
          <a:solidFill>
            <a:schemeClr val="bg1"/>
          </a:solidFill>
          <a:ln w="28575">
            <a:solidFill>
              <a:srgbClr val="F7AF09"/>
            </a:solidFill>
            <a:prstDash val="solid"/>
            <a:extLst>
              <a:ext uri="{C807C97D-BFC1-408E-A445-0C87EB9F89A2}">
                <ask:lineSketchStyleProps xmlns:ask="http://schemas.microsoft.com/office/drawing/2018/sketchyshapes" sd="3499211612">
                  <a:custGeom>
                    <a:avLst/>
                    <a:gdLst>
                      <a:gd name="connsiteX0" fmla="*/ 0 w 4150894"/>
                      <a:gd name="connsiteY0" fmla="*/ 0 h 345907"/>
                      <a:gd name="connsiteX1" fmla="*/ 4150894 w 4150894"/>
                      <a:gd name="connsiteY1" fmla="*/ 0 h 345907"/>
                      <a:gd name="connsiteX2" fmla="*/ 4150894 w 4150894"/>
                      <a:gd name="connsiteY2" fmla="*/ 345907 h 345907"/>
                      <a:gd name="connsiteX3" fmla="*/ 0 w 4150894"/>
                      <a:gd name="connsiteY3" fmla="*/ 345907 h 345907"/>
                      <a:gd name="connsiteX4" fmla="*/ 0 w 4150894"/>
                      <a:gd name="connsiteY4" fmla="*/ 0 h 345907"/>
                      <a:gd name="connsiteX0" fmla="*/ -345894 w 4150894"/>
                      <a:gd name="connsiteY0" fmla="*/ 0 h 345907"/>
                      <a:gd name="connsiteX1" fmla="*/ -345894 w 4150894"/>
                      <a:gd name="connsiteY1" fmla="*/ 345907 h 345907"/>
                      <a:gd name="connsiteX2" fmla="*/ -345894 w 4150894"/>
                      <a:gd name="connsiteY2" fmla="*/ 0 h 345907"/>
                      <a:gd name="connsiteX0" fmla="*/ -345894 w 4150894"/>
                      <a:gd name="connsiteY0" fmla="*/ 64858 h 345907"/>
                      <a:gd name="connsiteX1" fmla="*/ -691830 w 4150894"/>
                      <a:gd name="connsiteY1" fmla="*/ 64858 h 345907"/>
                      <a:gd name="connsiteX2" fmla="*/ -1937098 w 4150894"/>
                      <a:gd name="connsiteY2" fmla="*/ 389145 h 345907"/>
                    </a:gdLst>
                    <a:ahLst/>
                    <a:cxnLst>
                      <a:cxn ang="0">
                        <a:pos x="connsiteX0" y="connsiteY0"/>
                      </a:cxn>
                      <a:cxn ang="0">
                        <a:pos x="connsiteX1" y="connsiteY1"/>
                      </a:cxn>
                      <a:cxn ang="0">
                        <a:pos x="connsiteX2" y="connsiteY2"/>
                      </a:cxn>
                    </a:cxnLst>
                    <a:rect l="l" t="t" r="r" b="b"/>
                    <a:pathLst>
                      <a:path w="4150894" h="345907" fill="none" extrusionOk="0">
                        <a:moveTo>
                          <a:pt x="0" y="0"/>
                        </a:moveTo>
                        <a:cubicBezTo>
                          <a:pt x="1095496" y="-149972"/>
                          <a:pt x="3501993" y="85198"/>
                          <a:pt x="4150894" y="0"/>
                        </a:cubicBezTo>
                        <a:cubicBezTo>
                          <a:pt x="4176127" y="85621"/>
                          <a:pt x="4151903" y="183049"/>
                          <a:pt x="4150894" y="345907"/>
                        </a:cubicBezTo>
                        <a:cubicBezTo>
                          <a:pt x="2192500" y="437283"/>
                          <a:pt x="464101" y="339850"/>
                          <a:pt x="0" y="345907"/>
                        </a:cubicBezTo>
                        <a:cubicBezTo>
                          <a:pt x="10805" y="251842"/>
                          <a:pt x="8267" y="38776"/>
                          <a:pt x="0" y="0"/>
                        </a:cubicBezTo>
                        <a:close/>
                      </a:path>
                      <a:path w="4150894" h="345907" fill="none" extrusionOk="0">
                        <a:moveTo>
                          <a:pt x="-345894" y="0"/>
                        </a:moveTo>
                        <a:cubicBezTo>
                          <a:pt x="-346057" y="66657"/>
                          <a:pt x="-376481" y="290258"/>
                          <a:pt x="-345894" y="345907"/>
                        </a:cubicBezTo>
                        <a:cubicBezTo>
                          <a:pt x="-364438" y="201671"/>
                          <a:pt x="-374956" y="135778"/>
                          <a:pt x="-345894" y="0"/>
                        </a:cubicBezTo>
                        <a:close/>
                      </a:path>
                      <a:path w="4150894" h="345907" fill="none" extrusionOk="0">
                        <a:moveTo>
                          <a:pt x="-345894" y="64858"/>
                        </a:moveTo>
                        <a:cubicBezTo>
                          <a:pt x="-392536" y="91377"/>
                          <a:pt x="-602486" y="74266"/>
                          <a:pt x="-691830" y="64858"/>
                        </a:cubicBezTo>
                        <a:cubicBezTo>
                          <a:pt x="-948149" y="244177"/>
                          <a:pt x="-1597374" y="375598"/>
                          <a:pt x="-1937098" y="389145"/>
                        </a:cubicBezTo>
                      </a:path>
                      <a:path w="4150894" h="345907" stroke="0" extrusionOk="0">
                        <a:moveTo>
                          <a:pt x="0" y="0"/>
                        </a:moveTo>
                        <a:cubicBezTo>
                          <a:pt x="2070934" y="-113254"/>
                          <a:pt x="3676313" y="102601"/>
                          <a:pt x="4150894" y="0"/>
                        </a:cubicBezTo>
                        <a:cubicBezTo>
                          <a:pt x="4123808" y="58762"/>
                          <a:pt x="4131829" y="261163"/>
                          <a:pt x="4150894" y="345907"/>
                        </a:cubicBezTo>
                        <a:cubicBezTo>
                          <a:pt x="2357344" y="401717"/>
                          <a:pt x="990334" y="514865"/>
                          <a:pt x="0" y="345907"/>
                        </a:cubicBezTo>
                        <a:cubicBezTo>
                          <a:pt x="21899" y="222103"/>
                          <a:pt x="21898" y="139789"/>
                          <a:pt x="0" y="0"/>
                        </a:cubicBezTo>
                        <a:close/>
                      </a:path>
                      <a:path w="4150894" h="345907" fill="none" stroke="0" extrusionOk="0">
                        <a:moveTo>
                          <a:pt x="-345894" y="0"/>
                        </a:moveTo>
                        <a:cubicBezTo>
                          <a:pt x="-358535" y="129868"/>
                          <a:pt x="-350079" y="299265"/>
                          <a:pt x="-345894" y="345907"/>
                        </a:cubicBezTo>
                        <a:cubicBezTo>
                          <a:pt x="-367186" y="187982"/>
                          <a:pt x="-339139" y="153213"/>
                          <a:pt x="-345894" y="0"/>
                        </a:cubicBezTo>
                        <a:close/>
                      </a:path>
                      <a:path w="4150894" h="345907" fill="none" stroke="0" extrusionOk="0">
                        <a:moveTo>
                          <a:pt x="-345894" y="64858"/>
                        </a:moveTo>
                        <a:cubicBezTo>
                          <a:pt x="-424557" y="92333"/>
                          <a:pt x="-629403" y="58540"/>
                          <a:pt x="-691830" y="64858"/>
                        </a:cubicBezTo>
                        <a:cubicBezTo>
                          <a:pt x="-980525" y="215336"/>
                          <a:pt x="-1346465" y="212102"/>
                          <a:pt x="-1937098" y="389145"/>
                        </a:cubicBezTo>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1"/>
                </a:solidFill>
                <a:latin typeface="Comic Sans MS"/>
                <a:cs typeface="Arial"/>
              </a:rPr>
              <a:t>It depends on what we are testing for!</a:t>
            </a:r>
            <a:br>
              <a:rPr lang="en-US" dirty="0">
                <a:solidFill>
                  <a:schemeClr val="tx1"/>
                </a:solidFill>
                <a:latin typeface="Comic Sans MS"/>
                <a:cs typeface="Arial"/>
              </a:rPr>
            </a:br>
            <a:r>
              <a:rPr lang="en-US" dirty="0">
                <a:solidFill>
                  <a:schemeClr val="tx1"/>
                </a:solidFill>
                <a:latin typeface="Comic Sans MS"/>
                <a:cs typeface="Arial"/>
              </a:rPr>
              <a:t>Chlorine, pH, TDS,  etc.</a:t>
            </a:r>
            <a:endParaRPr lang="en-US" dirty="0">
              <a:solidFill>
                <a:schemeClr val="tx1"/>
              </a:solidFill>
            </a:endParaRPr>
          </a:p>
        </p:txBody>
      </p:sp>
      <p:cxnSp>
        <p:nvCxnSpPr>
          <p:cNvPr id="9" name="Straight Arrow Connector 8">
            <a:extLst>
              <a:ext uri="{FF2B5EF4-FFF2-40B4-BE49-F238E27FC236}">
                <a16:creationId xmlns:a16="http://schemas.microsoft.com/office/drawing/2014/main" id="{59392AC3-08F2-6B17-9545-FF50F8CB3B90}"/>
              </a:ext>
            </a:extLst>
          </p:cNvPr>
          <p:cNvCxnSpPr/>
          <p:nvPr/>
        </p:nvCxnSpPr>
        <p:spPr>
          <a:xfrm flipV="1">
            <a:off x="3408153" y="3742976"/>
            <a:ext cx="347257" cy="1"/>
          </a:xfrm>
          <a:prstGeom prst="straightConnector1">
            <a:avLst/>
          </a:prstGeom>
          <a:ln w="28575">
            <a:solidFill>
              <a:srgbClr val="F7AF09"/>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0078E67-32F1-C570-D228-080E4BC44CB0}"/>
              </a:ext>
            </a:extLst>
          </p:cNvPr>
          <p:cNvCxnSpPr/>
          <p:nvPr/>
        </p:nvCxnSpPr>
        <p:spPr>
          <a:xfrm flipV="1">
            <a:off x="2183090" y="3738963"/>
            <a:ext cx="1243852" cy="950830"/>
          </a:xfrm>
          <a:prstGeom prst="straightConnector1">
            <a:avLst/>
          </a:prstGeom>
          <a:ln w="28575">
            <a:solidFill>
              <a:srgbClr val="F7AF09"/>
            </a:solidFill>
          </a:ln>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0A9554E9-FA6D-0A1D-5E17-A50C947CE7E4}"/>
              </a:ext>
            </a:extLst>
          </p:cNvPr>
          <p:cNvCxnSpPr/>
          <p:nvPr/>
        </p:nvCxnSpPr>
        <p:spPr>
          <a:xfrm>
            <a:off x="2173204" y="2571750"/>
            <a:ext cx="1579144" cy="691815"/>
          </a:xfrm>
          <a:prstGeom prst="bentConnector3">
            <a:avLst/>
          </a:prstGeom>
          <a:ln w="28575">
            <a:solidFill>
              <a:srgbClr val="F7AF0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2775685"/>
      </p:ext>
    </p:extLst>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1"/>
        <p:cNvGrpSpPr/>
        <p:nvPr/>
      </p:nvGrpSpPr>
      <p:grpSpPr>
        <a:xfrm>
          <a:off x="0" y="0"/>
          <a:ext cx="0" cy="0"/>
          <a:chOff x="0" y="0"/>
          <a:chExt cx="0" cy="0"/>
        </a:xfrm>
      </p:grpSpPr>
      <p:sp>
        <p:nvSpPr>
          <p:cNvPr id="62" name="Google Shape;62;p14"/>
          <p:cNvSpPr/>
          <p:nvPr/>
        </p:nvSpPr>
        <p:spPr>
          <a:xfrm>
            <a:off x="2906550" y="83725"/>
            <a:ext cx="3330900" cy="16851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grpSp>
        <p:nvGrpSpPr>
          <p:cNvPr id="63" name="Google Shape;63;p14"/>
          <p:cNvGrpSpPr/>
          <p:nvPr/>
        </p:nvGrpSpPr>
        <p:grpSpPr>
          <a:xfrm>
            <a:off x="4851010" y="-153000"/>
            <a:ext cx="4894930" cy="5143501"/>
            <a:chOff x="5363060" y="0"/>
            <a:chExt cx="4894930" cy="5143501"/>
          </a:xfrm>
        </p:grpSpPr>
        <p:pic>
          <p:nvPicPr>
            <p:cNvPr id="64" name="Google Shape;64;p14" title="Chiru.png"/>
            <p:cNvPicPr preferRelativeResize="0"/>
            <p:nvPr/>
          </p:nvPicPr>
          <p:blipFill>
            <a:blip r:embed="rId4">
              <a:alphaModFix/>
            </a:blip>
            <a:stretch>
              <a:fillRect/>
            </a:stretch>
          </p:blipFill>
          <p:spPr>
            <a:xfrm>
              <a:off x="5363060" y="0"/>
              <a:ext cx="4894930" cy="5143501"/>
            </a:xfrm>
            <a:prstGeom prst="rect">
              <a:avLst/>
            </a:prstGeom>
            <a:noFill/>
            <a:ln>
              <a:noFill/>
            </a:ln>
          </p:spPr>
        </p:pic>
        <p:pic>
          <p:nvPicPr>
            <p:cNvPr id="65" name="Google Shape;65;p14" title="GrizzlyCorps.png"/>
            <p:cNvPicPr preferRelativeResize="0"/>
            <p:nvPr/>
          </p:nvPicPr>
          <p:blipFill>
            <a:blip r:embed="rId5">
              <a:alphaModFix/>
            </a:blip>
            <a:stretch>
              <a:fillRect/>
            </a:stretch>
          </p:blipFill>
          <p:spPr>
            <a:xfrm>
              <a:off x="7103679" y="2869824"/>
              <a:ext cx="495451" cy="556300"/>
            </a:xfrm>
            <a:prstGeom prst="rect">
              <a:avLst/>
            </a:prstGeom>
            <a:noFill/>
            <a:ln>
              <a:noFill/>
            </a:ln>
          </p:spPr>
        </p:pic>
      </p:grpSp>
      <p:sp>
        <p:nvSpPr>
          <p:cNvPr id="66" name="Google Shape;66;p14"/>
          <p:cNvSpPr txBox="1">
            <a:spLocks noGrp="1"/>
          </p:cNvSpPr>
          <p:nvPr>
            <p:ph type="ctrTitle"/>
          </p:nvPr>
        </p:nvSpPr>
        <p:spPr>
          <a:xfrm>
            <a:off x="2852550" y="154350"/>
            <a:ext cx="3438900" cy="1779600"/>
          </a:xfrm>
          <a:prstGeom prst="rect">
            <a:avLst/>
          </a:prstGeom>
          <a:noFill/>
        </p:spPr>
        <p:txBody>
          <a:bodyPr spcFirstLastPara="1" wrap="square" lIns="91425" tIns="91425" rIns="91425" bIns="91425" anchor="b" anchorCtr="0">
            <a:normAutofit/>
          </a:bodyPr>
          <a:lstStyle/>
          <a:p>
            <a:pPr marL="0" lvl="0" indent="0" algn="ctr" rtl="0">
              <a:spcBef>
                <a:spcPts val="0"/>
              </a:spcBef>
              <a:spcAft>
                <a:spcPts val="0"/>
              </a:spcAft>
              <a:buNone/>
            </a:pPr>
            <a:r>
              <a:rPr lang="en" sz="4700">
                <a:solidFill>
                  <a:srgbClr val="005FAE"/>
                </a:solidFill>
              </a:rPr>
              <a:t>About me - </a:t>
            </a:r>
            <a:endParaRPr sz="4700">
              <a:solidFill>
                <a:srgbClr val="005FAE"/>
              </a:solidFill>
            </a:endParaRPr>
          </a:p>
          <a:p>
            <a:pPr marL="0" lvl="0" indent="0" algn="ctr" rtl="0">
              <a:spcBef>
                <a:spcPts val="0"/>
              </a:spcBef>
              <a:spcAft>
                <a:spcPts val="0"/>
              </a:spcAft>
              <a:buNone/>
            </a:pPr>
            <a:r>
              <a:rPr lang="en" sz="4700">
                <a:solidFill>
                  <a:srgbClr val="005FAE"/>
                </a:solidFill>
              </a:rPr>
              <a:t>Ms. Navi</a:t>
            </a:r>
            <a:endParaRPr sz="4700">
              <a:solidFill>
                <a:srgbClr val="005FAE"/>
              </a:solidFill>
            </a:endParaRPr>
          </a:p>
        </p:txBody>
      </p:sp>
      <p:sp>
        <p:nvSpPr>
          <p:cNvPr id="67" name="Google Shape;67;p14"/>
          <p:cNvSpPr txBox="1">
            <a:spLocks noGrp="1"/>
          </p:cNvSpPr>
          <p:nvPr>
            <p:ph type="subTitle" idx="1"/>
          </p:nvPr>
        </p:nvSpPr>
        <p:spPr>
          <a:xfrm>
            <a:off x="3190800" y="0"/>
            <a:ext cx="2762400" cy="657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solidFill>
                  <a:srgbClr val="6D9EEB"/>
                </a:solidFill>
              </a:rPr>
              <a:t>C.Navarrete</a:t>
            </a:r>
            <a:endParaRPr>
              <a:solidFill>
                <a:srgbClr val="6D9EEB"/>
              </a:solidFill>
            </a:endParaRPr>
          </a:p>
        </p:txBody>
      </p:sp>
      <p:grpSp>
        <p:nvGrpSpPr>
          <p:cNvPr id="68" name="Google Shape;68;p14"/>
          <p:cNvGrpSpPr/>
          <p:nvPr/>
        </p:nvGrpSpPr>
        <p:grpSpPr>
          <a:xfrm>
            <a:off x="-327524" y="3247913"/>
            <a:ext cx="2644926" cy="1971775"/>
            <a:chOff x="-626787" y="760200"/>
            <a:chExt cx="2644926" cy="1971775"/>
          </a:xfrm>
        </p:grpSpPr>
        <p:pic>
          <p:nvPicPr>
            <p:cNvPr id="69" name="Google Shape;69;p14" title="Overwatch_2_logo.svg.png"/>
            <p:cNvPicPr preferRelativeResize="0"/>
            <p:nvPr/>
          </p:nvPicPr>
          <p:blipFill>
            <a:blip r:embed="rId6">
              <a:alphaModFix/>
            </a:blip>
            <a:stretch>
              <a:fillRect/>
            </a:stretch>
          </p:blipFill>
          <p:spPr>
            <a:xfrm>
              <a:off x="-211410" y="1000825"/>
              <a:ext cx="2229550" cy="1619910"/>
            </a:xfrm>
            <a:prstGeom prst="rect">
              <a:avLst/>
            </a:prstGeom>
            <a:noFill/>
            <a:ln>
              <a:noFill/>
            </a:ln>
          </p:spPr>
        </p:pic>
        <p:pic>
          <p:nvPicPr>
            <p:cNvPr id="70" name="Google Shape;70;p14" title="Ana_Spray_-_Cute-removebg-preview.png"/>
            <p:cNvPicPr preferRelativeResize="0"/>
            <p:nvPr/>
          </p:nvPicPr>
          <p:blipFill>
            <a:blip r:embed="rId7">
              <a:alphaModFix/>
            </a:blip>
            <a:stretch>
              <a:fillRect/>
            </a:stretch>
          </p:blipFill>
          <p:spPr>
            <a:xfrm>
              <a:off x="-626787" y="760200"/>
              <a:ext cx="1971775" cy="1971775"/>
            </a:xfrm>
            <a:prstGeom prst="rect">
              <a:avLst/>
            </a:prstGeom>
            <a:noFill/>
            <a:ln>
              <a:noFill/>
            </a:ln>
          </p:spPr>
        </p:pic>
      </p:grpSp>
      <p:grpSp>
        <p:nvGrpSpPr>
          <p:cNvPr id="71" name="Google Shape;71;p14"/>
          <p:cNvGrpSpPr/>
          <p:nvPr/>
        </p:nvGrpSpPr>
        <p:grpSpPr>
          <a:xfrm>
            <a:off x="951329" y="1453601"/>
            <a:ext cx="3896582" cy="3536893"/>
            <a:chOff x="5801427" y="2643781"/>
            <a:chExt cx="2746586" cy="2447000"/>
          </a:xfrm>
        </p:grpSpPr>
        <p:pic>
          <p:nvPicPr>
            <p:cNvPr id="72" name="Google Shape;72;p14" title="ToontownRewritten_Logo_md-removebg-preview.png"/>
            <p:cNvPicPr preferRelativeResize="0"/>
            <p:nvPr/>
          </p:nvPicPr>
          <p:blipFill>
            <a:blip r:embed="rId8">
              <a:alphaModFix/>
            </a:blip>
            <a:stretch>
              <a:fillRect/>
            </a:stretch>
          </p:blipFill>
          <p:spPr>
            <a:xfrm>
              <a:off x="5801427" y="3412137"/>
              <a:ext cx="1821776" cy="1015725"/>
            </a:xfrm>
            <a:prstGeom prst="rect">
              <a:avLst/>
            </a:prstGeom>
            <a:noFill/>
            <a:ln>
              <a:noFill/>
            </a:ln>
          </p:spPr>
        </p:pic>
        <p:pic>
          <p:nvPicPr>
            <p:cNvPr id="73" name="Google Shape;73;p14" title="Capture.PNG"/>
            <p:cNvPicPr preferRelativeResize="0"/>
            <p:nvPr/>
          </p:nvPicPr>
          <p:blipFill>
            <a:blip r:embed="rId9">
              <a:alphaModFix/>
            </a:blip>
            <a:stretch>
              <a:fillRect/>
            </a:stretch>
          </p:blipFill>
          <p:spPr>
            <a:xfrm>
              <a:off x="6975163" y="2643781"/>
              <a:ext cx="1572850" cy="2447000"/>
            </a:xfrm>
            <a:prstGeom prst="rect">
              <a:avLst/>
            </a:prstGeom>
            <a:noFill/>
            <a:ln>
              <a:noFill/>
            </a:ln>
          </p:spPr>
        </p:pic>
      </p:grpSp>
      <p:grpSp>
        <p:nvGrpSpPr>
          <p:cNvPr id="74" name="Google Shape;74;p14"/>
          <p:cNvGrpSpPr/>
          <p:nvPr/>
        </p:nvGrpSpPr>
        <p:grpSpPr>
          <a:xfrm>
            <a:off x="-76209" y="785341"/>
            <a:ext cx="2971672" cy="2228988"/>
            <a:chOff x="2171875" y="2022375"/>
            <a:chExt cx="2920275" cy="2123250"/>
          </a:xfrm>
        </p:grpSpPr>
        <p:pic>
          <p:nvPicPr>
            <p:cNvPr id="75" name="Google Shape;75;p14" title="61447b065953a50004ee16cf.png"/>
            <p:cNvPicPr preferRelativeResize="0"/>
            <p:nvPr/>
          </p:nvPicPr>
          <p:blipFill rotWithShape="1">
            <a:blip r:embed="rId10">
              <a:alphaModFix/>
            </a:blip>
            <a:srcRect l="4260" t="22922" r="74413" b="25075"/>
            <a:stretch/>
          </p:blipFill>
          <p:spPr>
            <a:xfrm>
              <a:off x="2171875" y="2022375"/>
              <a:ext cx="2083824" cy="2123250"/>
            </a:xfrm>
            <a:prstGeom prst="rect">
              <a:avLst/>
            </a:prstGeom>
            <a:noFill/>
            <a:ln>
              <a:noFill/>
            </a:ln>
          </p:spPr>
        </p:pic>
        <p:pic>
          <p:nvPicPr>
            <p:cNvPr id="76" name="Google Shape;76;p14" title="dd5f5d998408763106a33f4716523791.png"/>
            <p:cNvPicPr preferRelativeResize="0"/>
            <p:nvPr/>
          </p:nvPicPr>
          <p:blipFill rotWithShape="1">
            <a:blip r:embed="rId11">
              <a:alphaModFix/>
            </a:blip>
            <a:srcRect t="7532" r="39002" b="19761"/>
            <a:stretch/>
          </p:blipFill>
          <p:spPr>
            <a:xfrm>
              <a:off x="3688550" y="2318600"/>
              <a:ext cx="1403600" cy="1672925"/>
            </a:xfrm>
            <a:prstGeom prst="rect">
              <a:avLst/>
            </a:prstGeom>
            <a:noFill/>
            <a:ln>
              <a:noFill/>
            </a:ln>
          </p:spPr>
        </p:pic>
      </p:grpSp>
      <p:grpSp>
        <p:nvGrpSpPr>
          <p:cNvPr id="77" name="Google Shape;77;p14"/>
          <p:cNvGrpSpPr/>
          <p:nvPr/>
        </p:nvGrpSpPr>
        <p:grpSpPr>
          <a:xfrm>
            <a:off x="4658357" y="2204292"/>
            <a:ext cx="3508476" cy="3217745"/>
            <a:chOff x="4965055" y="1453612"/>
            <a:chExt cx="4572496" cy="4247849"/>
          </a:xfrm>
        </p:grpSpPr>
        <p:grpSp>
          <p:nvGrpSpPr>
            <p:cNvPr id="78" name="Google Shape;78;p14"/>
            <p:cNvGrpSpPr/>
            <p:nvPr/>
          </p:nvGrpSpPr>
          <p:grpSpPr>
            <a:xfrm>
              <a:off x="4965055" y="1453612"/>
              <a:ext cx="4572496" cy="4247849"/>
              <a:chOff x="2560750" y="2080374"/>
              <a:chExt cx="3624650" cy="3359577"/>
            </a:xfrm>
          </p:grpSpPr>
          <p:pic>
            <p:nvPicPr>
              <p:cNvPr id="79" name="Google Shape;79;p14" title="c9826b07-4e3d-4019-b0bf-8a9090f9c8cf.png"/>
              <p:cNvPicPr preferRelativeResize="0"/>
              <p:nvPr/>
            </p:nvPicPr>
            <p:blipFill rotWithShape="1">
              <a:blip r:embed="rId12">
                <a:alphaModFix/>
              </a:blip>
              <a:srcRect l="17501" t="14258" r="25358"/>
              <a:stretch/>
            </p:blipFill>
            <p:spPr>
              <a:xfrm>
                <a:off x="2560750" y="2377300"/>
                <a:ext cx="3624650" cy="3062650"/>
              </a:xfrm>
              <a:prstGeom prst="rect">
                <a:avLst/>
              </a:prstGeom>
              <a:noFill/>
              <a:ln>
                <a:noFill/>
              </a:ln>
            </p:spPr>
          </p:pic>
          <p:pic>
            <p:nvPicPr>
              <p:cNvPr id="80" name="Google Shape;80;p14" title="jTx6r458c-removebg-preview_-_Copy-removebg-preview.png"/>
              <p:cNvPicPr preferRelativeResize="0"/>
              <p:nvPr/>
            </p:nvPicPr>
            <p:blipFill>
              <a:blip r:embed="rId13">
                <a:alphaModFix/>
              </a:blip>
              <a:stretch>
                <a:fillRect/>
              </a:stretch>
            </p:blipFill>
            <p:spPr>
              <a:xfrm rot="-1295701" flipH="1">
                <a:off x="3136987" y="2334016"/>
                <a:ext cx="1655580" cy="1453666"/>
              </a:xfrm>
              <a:prstGeom prst="rect">
                <a:avLst/>
              </a:prstGeom>
              <a:noFill/>
              <a:ln>
                <a:noFill/>
              </a:ln>
            </p:spPr>
          </p:pic>
          <p:pic>
            <p:nvPicPr>
              <p:cNvPr id="81" name="Google Shape;81;p14" title="jTx6r458c-removebg-preview-removebg-preview.png"/>
              <p:cNvPicPr preferRelativeResize="0"/>
              <p:nvPr/>
            </p:nvPicPr>
            <p:blipFill>
              <a:blip r:embed="rId14">
                <a:alphaModFix/>
              </a:blip>
              <a:stretch>
                <a:fillRect/>
              </a:stretch>
            </p:blipFill>
            <p:spPr>
              <a:xfrm>
                <a:off x="2770799" y="3495025"/>
                <a:ext cx="1659950" cy="1457525"/>
              </a:xfrm>
              <a:prstGeom prst="rect">
                <a:avLst/>
              </a:prstGeom>
              <a:noFill/>
              <a:ln>
                <a:noFill/>
              </a:ln>
            </p:spPr>
          </p:pic>
        </p:grpSp>
        <p:grpSp>
          <p:nvGrpSpPr>
            <p:cNvPr id="82" name="Google Shape;82;p14"/>
            <p:cNvGrpSpPr/>
            <p:nvPr/>
          </p:nvGrpSpPr>
          <p:grpSpPr>
            <a:xfrm>
              <a:off x="5754953" y="4024442"/>
              <a:ext cx="600920" cy="577229"/>
              <a:chOff x="3903300" y="2646230"/>
              <a:chExt cx="944100" cy="936300"/>
            </a:xfrm>
          </p:grpSpPr>
          <p:sp>
            <p:nvSpPr>
              <p:cNvPr id="83" name="Google Shape;83;p14"/>
              <p:cNvSpPr/>
              <p:nvPr/>
            </p:nvSpPr>
            <p:spPr>
              <a:xfrm>
                <a:off x="3903300" y="2646230"/>
                <a:ext cx="944100" cy="936300"/>
              </a:xfrm>
              <a:prstGeom prst="star8">
                <a:avLst>
                  <a:gd name="adj" fmla="val 37500"/>
                </a:avLst>
              </a:prstGeom>
              <a:solidFill>
                <a:srgbClr val="DAA900"/>
              </a:solidFill>
              <a:ln w="19050" cap="flat" cmpd="sng">
                <a:solidFill>
                  <a:srgbClr val="00285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 name="Google Shape;84;p14"/>
              <p:cNvSpPr/>
              <p:nvPr/>
            </p:nvSpPr>
            <p:spPr>
              <a:xfrm>
                <a:off x="4100100" y="3284500"/>
                <a:ext cx="565800" cy="120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5" name="Google Shape;85;p14" title="UCM.png"/>
              <p:cNvPicPr preferRelativeResize="0"/>
              <p:nvPr/>
            </p:nvPicPr>
            <p:blipFill>
              <a:blip r:embed="rId15">
                <a:alphaModFix/>
              </a:blip>
              <a:stretch>
                <a:fillRect/>
              </a:stretch>
            </p:blipFill>
            <p:spPr>
              <a:xfrm rot="-23">
                <a:off x="4114199" y="2823975"/>
                <a:ext cx="522300" cy="580797"/>
              </a:xfrm>
              <a:prstGeom prst="rect">
                <a:avLst/>
              </a:prstGeom>
              <a:noFill/>
              <a:ln>
                <a:noFill/>
              </a:ln>
            </p:spPr>
          </p:pic>
        </p:grpSp>
      </p:grpSp>
      <p:sp>
        <p:nvSpPr>
          <p:cNvPr id="86" name="Google Shape;86;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1000"/>
                                        <p:tgtEl>
                                          <p:spTgt spid="74"/>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68"/>
                                        </p:tgtEl>
                                        <p:attrNameLst>
                                          <p:attrName>style.visibility</p:attrName>
                                        </p:attrNameLst>
                                      </p:cBhvr>
                                      <p:to>
                                        <p:strVal val="visible"/>
                                      </p:to>
                                    </p:set>
                                    <p:anim calcmode="lin" valueType="num">
                                      <p:cBhvr additive="base">
                                        <p:cTn id="12" dur="1000"/>
                                        <p:tgtEl>
                                          <p:spTgt spid="6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1"/>
                                        </p:tgtEl>
                                        <p:attrNameLst>
                                          <p:attrName>style.visibility</p:attrName>
                                        </p:attrNameLst>
                                      </p:cBhvr>
                                      <p:to>
                                        <p:strVal val="visible"/>
                                      </p:to>
                                    </p:set>
                                    <p:anim calcmode="lin" valueType="num">
                                      <p:cBhvr additive="base">
                                        <p:cTn id="17" dur="1000"/>
                                        <p:tgtEl>
                                          <p:spTgt spid="7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63"/>
                                        </p:tgtEl>
                                        <p:attrNameLst>
                                          <p:attrName>style.visibility</p:attrName>
                                        </p:attrNameLst>
                                      </p:cBhvr>
                                      <p:to>
                                        <p:strVal val="visible"/>
                                      </p:to>
                                    </p:set>
                                    <p:anim calcmode="lin" valueType="num">
                                      <p:cBhvr additive="base">
                                        <p:cTn id="22" dur="1000"/>
                                        <p:tgtEl>
                                          <p:spTgt spid="63"/>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77"/>
                                        </p:tgtEl>
                                        <p:attrNameLst>
                                          <p:attrName>style.visibility</p:attrName>
                                        </p:attrNameLst>
                                      </p:cBhvr>
                                      <p:to>
                                        <p:strVal val="visible"/>
                                      </p:to>
                                    </p:set>
                                    <p:anim calcmode="lin" valueType="num">
                                      <p:cBhvr additive="base">
                                        <p:cTn id="27" dur="1000"/>
                                        <p:tgtEl>
                                          <p:spTgt spid="7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98"/>
        <p:cNvGrpSpPr/>
        <p:nvPr/>
      </p:nvGrpSpPr>
      <p:grpSpPr>
        <a:xfrm>
          <a:off x="0" y="0"/>
          <a:ext cx="0" cy="0"/>
          <a:chOff x="0" y="0"/>
          <a:chExt cx="0" cy="0"/>
        </a:xfrm>
      </p:grpSpPr>
      <p:grpSp>
        <p:nvGrpSpPr>
          <p:cNvPr id="499" name="Google Shape;499;p31"/>
          <p:cNvGrpSpPr/>
          <p:nvPr/>
        </p:nvGrpSpPr>
        <p:grpSpPr>
          <a:xfrm>
            <a:off x="99024" y="1760775"/>
            <a:ext cx="8945951" cy="3308525"/>
            <a:chOff x="75200" y="1760775"/>
            <a:chExt cx="8945951" cy="3308525"/>
          </a:xfrm>
        </p:grpSpPr>
        <p:pic>
          <p:nvPicPr>
            <p:cNvPr id="500" name="Google Shape;500;p31" title="3.png"/>
            <p:cNvPicPr preferRelativeResize="0"/>
            <p:nvPr/>
          </p:nvPicPr>
          <p:blipFill rotWithShape="1">
            <a:blip r:embed="rId4">
              <a:alphaModFix/>
            </a:blip>
            <a:srcRect l="2993" t="19301" r="4619" b="10992"/>
            <a:stretch/>
          </p:blipFill>
          <p:spPr>
            <a:xfrm>
              <a:off x="75200" y="1760775"/>
              <a:ext cx="8945951" cy="3308525"/>
            </a:xfrm>
            <a:prstGeom prst="rect">
              <a:avLst/>
            </a:prstGeom>
            <a:noFill/>
            <a:ln>
              <a:noFill/>
            </a:ln>
          </p:spPr>
        </p:pic>
        <p:sp>
          <p:nvSpPr>
            <p:cNvPr id="501" name="Google Shape;501;p31"/>
            <p:cNvSpPr/>
            <p:nvPr/>
          </p:nvSpPr>
          <p:spPr>
            <a:xfrm>
              <a:off x="134125" y="1765300"/>
              <a:ext cx="8886900" cy="3227700"/>
            </a:xfrm>
            <a:prstGeom prst="roundRect">
              <a:avLst>
                <a:gd name="adj" fmla="val 16667"/>
              </a:avLst>
            </a:prstGeom>
            <a:solidFill>
              <a:srgbClr val="FFFFFF">
                <a:alpha val="386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502" name="Google Shape;502;p31"/>
            <p:cNvSpPr/>
            <p:nvPr/>
          </p:nvSpPr>
          <p:spPr>
            <a:xfrm>
              <a:off x="134125" y="1765300"/>
              <a:ext cx="8886900" cy="3227700"/>
            </a:xfrm>
            <a:prstGeom prst="roundRect">
              <a:avLst>
                <a:gd name="adj" fmla="val 16667"/>
              </a:avLst>
            </a:prstGeom>
            <a:solidFill>
              <a:srgbClr val="FFFFFF">
                <a:alpha val="386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grpSp>
      <p:sp>
        <p:nvSpPr>
          <p:cNvPr id="503" name="Google Shape;503;p31"/>
          <p:cNvSpPr txBox="1">
            <a:spLocks noGrp="1"/>
          </p:cNvSpPr>
          <p:nvPr>
            <p:ph type="title"/>
          </p:nvPr>
        </p:nvSpPr>
        <p:spPr>
          <a:xfrm>
            <a:off x="311700" y="-46450"/>
            <a:ext cx="8520600" cy="1838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Live Demo: Water Purifier in Action!</a:t>
            </a:r>
            <a:endParaRPr sz="5000"/>
          </a:p>
        </p:txBody>
      </p:sp>
      <p:sp>
        <p:nvSpPr>
          <p:cNvPr id="504" name="Google Shape;504;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20</a:t>
            </a:fld>
            <a:endParaRPr/>
          </a:p>
        </p:txBody>
      </p:sp>
      <p:sp>
        <p:nvSpPr>
          <p:cNvPr id="505" name="Google Shape;505;p31"/>
          <p:cNvSpPr txBox="1"/>
          <p:nvPr/>
        </p:nvSpPr>
        <p:spPr>
          <a:xfrm>
            <a:off x="157949" y="1760775"/>
            <a:ext cx="8886900" cy="3227700"/>
          </a:xfrm>
          <a:prstGeom prst="rect">
            <a:avLst/>
          </a:prstGeom>
          <a:noFill/>
          <a:ln w="3810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457200" lvl="0" indent="-349250" algn="ctr" rtl="0">
              <a:spcBef>
                <a:spcPts val="1200"/>
              </a:spcBef>
              <a:spcAft>
                <a:spcPts val="0"/>
              </a:spcAft>
              <a:buClr>
                <a:schemeClr val="dk1"/>
              </a:buClr>
              <a:buSzPts val="1900"/>
              <a:buChar char="●"/>
            </a:pPr>
            <a:r>
              <a:rPr lang="en" sz="1900">
                <a:solidFill>
                  <a:schemeClr val="dk1"/>
                </a:solidFill>
                <a:latin typeface="Comic Sans MS"/>
                <a:ea typeface="Comic Sans MS"/>
                <a:cs typeface="Comic Sans MS"/>
                <a:sym typeface="Comic Sans MS"/>
              </a:rPr>
              <a:t>The instructor will add a </a:t>
            </a:r>
            <a:r>
              <a:rPr lang="en" sz="1900" b="1">
                <a:solidFill>
                  <a:schemeClr val="dk1"/>
                </a:solidFill>
                <a:latin typeface="Comic Sans MS"/>
                <a:ea typeface="Comic Sans MS"/>
                <a:cs typeface="Comic Sans MS"/>
                <a:sym typeface="Comic Sans MS"/>
              </a:rPr>
              <a:t>water purifier solvent</a:t>
            </a:r>
            <a:r>
              <a:rPr lang="en" sz="1900">
                <a:solidFill>
                  <a:schemeClr val="dk1"/>
                </a:solidFill>
                <a:latin typeface="Comic Sans MS"/>
                <a:ea typeface="Comic Sans MS"/>
                <a:cs typeface="Comic Sans MS"/>
                <a:sym typeface="Comic Sans MS"/>
              </a:rPr>
              <a:t> into the contaminated water container.</a:t>
            </a:r>
            <a:endParaRPr sz="1900">
              <a:solidFill>
                <a:schemeClr val="dk1"/>
              </a:solidFill>
              <a:latin typeface="Comic Sans MS"/>
              <a:ea typeface="Comic Sans MS"/>
              <a:cs typeface="Comic Sans MS"/>
              <a:sym typeface="Comic Sans MS"/>
            </a:endParaRPr>
          </a:p>
          <a:p>
            <a:pPr marL="914400" lvl="0" indent="0" algn="ctr" rtl="0">
              <a:spcBef>
                <a:spcPts val="1200"/>
              </a:spcBef>
              <a:spcAft>
                <a:spcPts val="0"/>
              </a:spcAft>
              <a:buNone/>
            </a:pPr>
            <a:endParaRPr sz="1900">
              <a:solidFill>
                <a:schemeClr val="dk1"/>
              </a:solidFill>
              <a:latin typeface="Comic Sans MS"/>
              <a:ea typeface="Comic Sans MS"/>
              <a:cs typeface="Comic Sans MS"/>
              <a:sym typeface="Comic Sans MS"/>
            </a:endParaRPr>
          </a:p>
          <a:p>
            <a:pPr marL="457200" lvl="0" indent="-349250" algn="ctr" rtl="0">
              <a:spcBef>
                <a:spcPts val="1200"/>
              </a:spcBef>
              <a:spcAft>
                <a:spcPts val="0"/>
              </a:spcAft>
              <a:buClr>
                <a:schemeClr val="dk1"/>
              </a:buClr>
              <a:buSzPts val="1900"/>
              <a:buChar char="●"/>
            </a:pPr>
            <a:r>
              <a:rPr lang="en" sz="1900">
                <a:solidFill>
                  <a:schemeClr val="dk1"/>
                </a:solidFill>
                <a:latin typeface="Comic Sans MS"/>
                <a:ea typeface="Comic Sans MS"/>
                <a:cs typeface="Comic Sans MS"/>
                <a:sym typeface="Comic Sans MS"/>
              </a:rPr>
              <a:t>Students will observe </a:t>
            </a:r>
            <a:r>
              <a:rPr lang="en" sz="1900" b="1">
                <a:solidFill>
                  <a:schemeClr val="dk1"/>
                </a:solidFill>
                <a:latin typeface="Comic Sans MS"/>
                <a:ea typeface="Comic Sans MS"/>
                <a:cs typeface="Comic Sans MS"/>
                <a:sym typeface="Comic Sans MS"/>
              </a:rPr>
              <a:t>coagulation and flocculation</a:t>
            </a:r>
            <a:r>
              <a:rPr lang="en" sz="1900">
                <a:solidFill>
                  <a:schemeClr val="dk1"/>
                </a:solidFill>
                <a:latin typeface="Comic Sans MS"/>
                <a:ea typeface="Comic Sans MS"/>
                <a:cs typeface="Comic Sans MS"/>
                <a:sym typeface="Comic Sans MS"/>
              </a:rPr>
              <a:t> in real time</a:t>
            </a:r>
            <a:endParaRPr sz="1900">
              <a:solidFill>
                <a:schemeClr val="dk1"/>
              </a:solidFill>
              <a:latin typeface="Comic Sans MS"/>
              <a:ea typeface="Comic Sans MS"/>
              <a:cs typeface="Comic Sans MS"/>
              <a:sym typeface="Comic Sans MS"/>
            </a:endParaRPr>
          </a:p>
          <a:p>
            <a:pPr marL="914400" lvl="0" indent="0" algn="ctr" rtl="0">
              <a:spcBef>
                <a:spcPts val="1200"/>
              </a:spcBef>
              <a:spcAft>
                <a:spcPts val="0"/>
              </a:spcAft>
              <a:buNone/>
            </a:pPr>
            <a:endParaRPr sz="1900">
              <a:solidFill>
                <a:schemeClr val="dk1"/>
              </a:solidFill>
              <a:latin typeface="Comic Sans MS"/>
              <a:ea typeface="Comic Sans MS"/>
              <a:cs typeface="Comic Sans MS"/>
              <a:sym typeface="Comic Sans MS"/>
            </a:endParaRPr>
          </a:p>
          <a:p>
            <a:pPr marL="914400" lvl="1" indent="-349250" algn="ctr" rtl="0">
              <a:lnSpc>
                <a:spcPct val="115000"/>
              </a:lnSpc>
              <a:spcBef>
                <a:spcPts val="1200"/>
              </a:spcBef>
              <a:spcAft>
                <a:spcPts val="0"/>
              </a:spcAft>
              <a:buClr>
                <a:schemeClr val="dk1"/>
              </a:buClr>
              <a:buSzPts val="1900"/>
              <a:buFont typeface="Comic Sans MS"/>
              <a:buChar char="○"/>
            </a:pPr>
            <a:r>
              <a:rPr lang="en" sz="1900">
                <a:solidFill>
                  <a:schemeClr val="dk1"/>
                </a:solidFill>
                <a:latin typeface="Comic Sans MS"/>
                <a:ea typeface="Comic Sans MS"/>
                <a:cs typeface="Comic Sans MS"/>
                <a:sym typeface="Comic Sans MS"/>
              </a:rPr>
              <a:t>Coagulation = particles clump</a:t>
            </a:r>
            <a:br>
              <a:rPr lang="en" sz="1900">
                <a:solidFill>
                  <a:schemeClr val="dk1"/>
                </a:solidFill>
                <a:latin typeface="Comic Sans MS"/>
                <a:ea typeface="Comic Sans MS"/>
                <a:cs typeface="Comic Sans MS"/>
                <a:sym typeface="Comic Sans MS"/>
              </a:rPr>
            </a:br>
            <a:endParaRPr sz="1900">
              <a:solidFill>
                <a:schemeClr val="dk1"/>
              </a:solidFill>
              <a:latin typeface="Comic Sans MS"/>
              <a:ea typeface="Comic Sans MS"/>
              <a:cs typeface="Comic Sans MS"/>
              <a:sym typeface="Comic Sans MS"/>
            </a:endParaRPr>
          </a:p>
          <a:p>
            <a:pPr marL="914400" lvl="1" indent="-349250" algn="ctr" rtl="0">
              <a:lnSpc>
                <a:spcPct val="115000"/>
              </a:lnSpc>
              <a:spcBef>
                <a:spcPts val="0"/>
              </a:spcBef>
              <a:spcAft>
                <a:spcPts val="0"/>
              </a:spcAft>
              <a:buClr>
                <a:schemeClr val="dk1"/>
              </a:buClr>
              <a:buSzPts val="1900"/>
              <a:buFont typeface="Comic Sans MS"/>
              <a:buChar char="○"/>
            </a:pPr>
            <a:r>
              <a:rPr lang="en" sz="1900">
                <a:solidFill>
                  <a:schemeClr val="dk1"/>
                </a:solidFill>
                <a:latin typeface="Comic Sans MS"/>
                <a:ea typeface="Comic Sans MS"/>
                <a:cs typeface="Comic Sans MS"/>
                <a:sym typeface="Comic Sans MS"/>
              </a:rPr>
              <a:t>Flocculation = clumps settle</a:t>
            </a:r>
            <a:endParaRPr sz="1900">
              <a:solidFill>
                <a:schemeClr val="dk1"/>
              </a:solidFill>
              <a:latin typeface="Comic Sans MS"/>
              <a:ea typeface="Comic Sans MS"/>
              <a:cs typeface="Comic Sans MS"/>
              <a:sym typeface="Comic Sans MS"/>
            </a:endParaRPr>
          </a:p>
        </p:txBody>
      </p:sp>
    </p:spTree>
  </p:cSld>
  <p:clrMapOvr>
    <a:masterClrMapping/>
  </p:clrMapOvr>
  <p:transition spd="med">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09"/>
        <p:cNvGrpSpPr/>
        <p:nvPr/>
      </p:nvGrpSpPr>
      <p:grpSpPr>
        <a:xfrm>
          <a:off x="0" y="0"/>
          <a:ext cx="0" cy="0"/>
          <a:chOff x="0" y="0"/>
          <a:chExt cx="0" cy="0"/>
        </a:xfrm>
      </p:grpSpPr>
      <p:sp>
        <p:nvSpPr>
          <p:cNvPr id="510" name="Google Shape;510;p32"/>
          <p:cNvSpPr txBox="1">
            <a:spLocks noGrp="1"/>
          </p:cNvSpPr>
          <p:nvPr>
            <p:ph type="title"/>
          </p:nvPr>
        </p:nvSpPr>
        <p:spPr>
          <a:xfrm>
            <a:off x="1937850" y="182150"/>
            <a:ext cx="52683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Testing Round 2</a:t>
            </a:r>
            <a:endParaRPr sz="5000"/>
          </a:p>
        </p:txBody>
      </p:sp>
      <p:sp>
        <p:nvSpPr>
          <p:cNvPr id="511" name="Google Shape;511;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21</a:t>
            </a:fld>
            <a:endParaRPr/>
          </a:p>
        </p:txBody>
      </p:sp>
      <p:grpSp>
        <p:nvGrpSpPr>
          <p:cNvPr id="512" name="Google Shape;512;p32"/>
          <p:cNvGrpSpPr/>
          <p:nvPr/>
        </p:nvGrpSpPr>
        <p:grpSpPr>
          <a:xfrm>
            <a:off x="128550" y="1211850"/>
            <a:ext cx="8886901" cy="3786600"/>
            <a:chOff x="128550" y="1211850"/>
            <a:chExt cx="8886901" cy="3786600"/>
          </a:xfrm>
        </p:grpSpPr>
        <p:pic>
          <p:nvPicPr>
            <p:cNvPr id="513" name="Google Shape;513;p32" title="4.png"/>
            <p:cNvPicPr preferRelativeResize="0"/>
            <p:nvPr/>
          </p:nvPicPr>
          <p:blipFill rotWithShape="1">
            <a:blip r:embed="rId4">
              <a:alphaModFix/>
            </a:blip>
            <a:srcRect l="13293" t="21532" r="12649" b="11263"/>
            <a:stretch/>
          </p:blipFill>
          <p:spPr>
            <a:xfrm>
              <a:off x="198750" y="1319916"/>
              <a:ext cx="8816701" cy="3570469"/>
            </a:xfrm>
            <a:prstGeom prst="rect">
              <a:avLst/>
            </a:prstGeom>
            <a:noFill/>
            <a:ln>
              <a:noFill/>
            </a:ln>
          </p:spPr>
        </p:pic>
        <p:sp>
          <p:nvSpPr>
            <p:cNvPr id="514" name="Google Shape;514;p32"/>
            <p:cNvSpPr/>
            <p:nvPr/>
          </p:nvSpPr>
          <p:spPr>
            <a:xfrm>
              <a:off x="128550" y="1234950"/>
              <a:ext cx="8886900" cy="3740400"/>
            </a:xfrm>
            <a:prstGeom prst="roundRect">
              <a:avLst>
                <a:gd name="adj" fmla="val 16667"/>
              </a:avLst>
            </a:prstGeom>
            <a:solidFill>
              <a:srgbClr val="FFFFFF">
                <a:alpha val="386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515" name="Google Shape;515;p32"/>
            <p:cNvSpPr/>
            <p:nvPr/>
          </p:nvSpPr>
          <p:spPr>
            <a:xfrm>
              <a:off x="128550" y="1234950"/>
              <a:ext cx="8886900" cy="3740400"/>
            </a:xfrm>
            <a:prstGeom prst="roundRect">
              <a:avLst>
                <a:gd name="adj" fmla="val 16667"/>
              </a:avLst>
            </a:prstGeom>
            <a:solidFill>
              <a:srgbClr val="FFFFFF">
                <a:alpha val="386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516" name="Google Shape;516;p32"/>
            <p:cNvSpPr txBox="1"/>
            <p:nvPr/>
          </p:nvSpPr>
          <p:spPr>
            <a:xfrm>
              <a:off x="198750" y="1211850"/>
              <a:ext cx="8775600" cy="3786600"/>
            </a:xfrm>
            <a:prstGeom prst="rect">
              <a:avLst/>
            </a:prstGeom>
            <a:noFill/>
            <a:ln w="3810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457200" lvl="0" indent="-342900" algn="ctr" rtl="0">
                <a:spcBef>
                  <a:spcPts val="0"/>
                </a:spcBef>
                <a:spcAft>
                  <a:spcPts val="0"/>
                </a:spcAft>
                <a:buClr>
                  <a:schemeClr val="dk1"/>
                </a:buClr>
                <a:buSzPts val="1800"/>
                <a:buFont typeface="Comic Sans MS"/>
                <a:buAutoNum type="arabicPeriod"/>
              </a:pPr>
              <a:r>
                <a:rPr lang="en" sz="1800">
                  <a:solidFill>
                    <a:schemeClr val="dk1"/>
                  </a:solidFill>
                  <a:latin typeface="Comic Sans MS"/>
                  <a:ea typeface="Comic Sans MS"/>
                  <a:cs typeface="Comic Sans MS"/>
                  <a:sym typeface="Comic Sans MS"/>
                </a:rPr>
                <a:t>One student per table will bring their </a:t>
              </a:r>
              <a:r>
                <a:rPr lang="en" sz="1800" b="1">
                  <a:solidFill>
                    <a:schemeClr val="dk1"/>
                  </a:solidFill>
                  <a:latin typeface="Comic Sans MS"/>
                  <a:ea typeface="Comic Sans MS"/>
                  <a:cs typeface="Comic Sans MS"/>
                  <a:sym typeface="Comic Sans MS"/>
                </a:rPr>
                <a:t>second empty cup</a:t>
              </a:r>
              <a:r>
                <a:rPr lang="en" sz="1800">
                  <a:solidFill>
                    <a:schemeClr val="dk1"/>
                  </a:solidFill>
                  <a:latin typeface="Comic Sans MS"/>
                  <a:ea typeface="Comic Sans MS"/>
                  <a:cs typeface="Comic Sans MS"/>
                  <a:sym typeface="Comic Sans MS"/>
                </a:rPr>
                <a:t> to the front of the class.</a:t>
              </a:r>
              <a:endParaRPr sz="1800">
                <a:solidFill>
                  <a:schemeClr val="dk1"/>
                </a:solidFill>
                <a:latin typeface="Comic Sans MS"/>
                <a:ea typeface="Comic Sans MS"/>
                <a:cs typeface="Comic Sans MS"/>
                <a:sym typeface="Comic Sans MS"/>
              </a:endParaRPr>
            </a:p>
            <a:p>
              <a:pPr marL="0" lvl="0" indent="0" algn="l" rtl="0">
                <a:spcBef>
                  <a:spcPts val="0"/>
                </a:spcBef>
                <a:spcAft>
                  <a:spcPts val="0"/>
                </a:spcAft>
                <a:buNone/>
              </a:pPr>
              <a:endParaRPr sz="1800">
                <a:solidFill>
                  <a:schemeClr val="dk1"/>
                </a:solidFill>
                <a:latin typeface="Comic Sans MS"/>
                <a:ea typeface="Comic Sans MS"/>
                <a:cs typeface="Comic Sans MS"/>
                <a:sym typeface="Comic Sans MS"/>
              </a:endParaRPr>
            </a:p>
            <a:p>
              <a:pPr marL="457200" lvl="0" indent="-342900" algn="ctr" rtl="0">
                <a:spcBef>
                  <a:spcPts val="0"/>
                </a:spcBef>
                <a:spcAft>
                  <a:spcPts val="0"/>
                </a:spcAft>
                <a:buClr>
                  <a:schemeClr val="dk1"/>
                </a:buClr>
                <a:buSzPts val="1800"/>
                <a:buFont typeface="Comic Sans MS"/>
                <a:buAutoNum type="arabicPeriod"/>
              </a:pPr>
              <a:r>
                <a:rPr lang="en" sz="1800">
                  <a:solidFill>
                    <a:schemeClr val="dk1"/>
                  </a:solidFill>
                  <a:latin typeface="Comic Sans MS"/>
                  <a:ea typeface="Comic Sans MS"/>
                  <a:cs typeface="Comic Sans MS"/>
                  <a:sym typeface="Comic Sans MS"/>
                </a:rPr>
                <a:t>Fill it with the </a:t>
              </a:r>
              <a:r>
                <a:rPr lang="en" sz="1800" b="1">
                  <a:solidFill>
                    <a:schemeClr val="dk1"/>
                  </a:solidFill>
                  <a:latin typeface="Comic Sans MS"/>
                  <a:ea typeface="Comic Sans MS"/>
                  <a:cs typeface="Comic Sans MS"/>
                  <a:sym typeface="Comic Sans MS"/>
                </a:rPr>
                <a:t>treated water</a:t>
              </a:r>
              <a:r>
                <a:rPr lang="en" sz="1800">
                  <a:solidFill>
                    <a:schemeClr val="dk1"/>
                  </a:solidFill>
                  <a:latin typeface="Comic Sans MS"/>
                  <a:ea typeface="Comic Sans MS"/>
                  <a:cs typeface="Comic Sans MS"/>
                  <a:sym typeface="Comic Sans MS"/>
                </a:rPr>
                <a:t> from the container.</a:t>
              </a:r>
              <a:endParaRPr sz="1800">
                <a:solidFill>
                  <a:schemeClr val="dk1"/>
                </a:solidFill>
                <a:latin typeface="Comic Sans MS"/>
                <a:ea typeface="Comic Sans MS"/>
                <a:cs typeface="Comic Sans MS"/>
                <a:sym typeface="Comic Sans MS"/>
              </a:endParaRPr>
            </a:p>
            <a:p>
              <a:pPr marL="0" lvl="0" indent="0" algn="l" rtl="0">
                <a:spcBef>
                  <a:spcPts val="0"/>
                </a:spcBef>
                <a:spcAft>
                  <a:spcPts val="0"/>
                </a:spcAft>
                <a:buNone/>
              </a:pPr>
              <a:endParaRPr sz="1800">
                <a:solidFill>
                  <a:schemeClr val="dk1"/>
                </a:solidFill>
                <a:latin typeface="Comic Sans MS"/>
                <a:ea typeface="Comic Sans MS"/>
                <a:cs typeface="Comic Sans MS"/>
                <a:sym typeface="Comic Sans MS"/>
              </a:endParaRPr>
            </a:p>
            <a:p>
              <a:pPr marL="914400" lvl="1" indent="-342900" algn="ctr" rtl="0">
                <a:spcBef>
                  <a:spcPts val="0"/>
                </a:spcBef>
                <a:spcAft>
                  <a:spcPts val="0"/>
                </a:spcAft>
                <a:buClr>
                  <a:schemeClr val="dk1"/>
                </a:buClr>
                <a:buSzPts val="1800"/>
                <a:buFont typeface="Comic Sans MS"/>
                <a:buAutoNum type="alphaLcPeriod"/>
              </a:pPr>
              <a:r>
                <a:rPr lang="en" sz="1800">
                  <a:solidFill>
                    <a:schemeClr val="dk1"/>
                  </a:solidFill>
                  <a:latin typeface="Comic Sans MS"/>
                  <a:ea typeface="Comic Sans MS"/>
                  <a:cs typeface="Comic Sans MS"/>
                  <a:sym typeface="Comic Sans MS"/>
                </a:rPr>
                <a:t>Return to their desk and begin </a:t>
              </a:r>
              <a:r>
                <a:rPr lang="en" sz="1800" b="1">
                  <a:solidFill>
                    <a:schemeClr val="dk1"/>
                  </a:solidFill>
                  <a:latin typeface="Comic Sans MS"/>
                  <a:ea typeface="Comic Sans MS"/>
                  <a:cs typeface="Comic Sans MS"/>
                  <a:sym typeface="Comic Sans MS"/>
                </a:rPr>
                <a:t>testing the sample</a:t>
              </a:r>
              <a:endParaRPr sz="1800">
                <a:solidFill>
                  <a:schemeClr val="dk1"/>
                </a:solidFill>
                <a:latin typeface="Comic Sans MS"/>
                <a:ea typeface="Comic Sans MS"/>
                <a:cs typeface="Comic Sans MS"/>
                <a:sym typeface="Comic Sans MS"/>
              </a:endParaRPr>
            </a:p>
            <a:p>
              <a:pPr marL="0" lvl="0" indent="0" algn="l" rtl="0">
                <a:spcBef>
                  <a:spcPts val="0"/>
                </a:spcBef>
                <a:spcAft>
                  <a:spcPts val="0"/>
                </a:spcAft>
                <a:buNone/>
              </a:pPr>
              <a:endParaRPr sz="1800">
                <a:solidFill>
                  <a:schemeClr val="dk1"/>
                </a:solidFill>
                <a:latin typeface="Comic Sans MS"/>
                <a:ea typeface="Comic Sans MS"/>
                <a:cs typeface="Comic Sans MS"/>
                <a:sym typeface="Comic Sans MS"/>
              </a:endParaRPr>
            </a:p>
            <a:p>
              <a:pPr marL="457200" lvl="0" indent="-342900" algn="ctr" rtl="0">
                <a:spcBef>
                  <a:spcPts val="0"/>
                </a:spcBef>
                <a:spcAft>
                  <a:spcPts val="0"/>
                </a:spcAft>
                <a:buClr>
                  <a:schemeClr val="dk1"/>
                </a:buClr>
                <a:buSzPts val="1800"/>
                <a:buFont typeface="Comic Sans MS"/>
                <a:buAutoNum type="arabicPeriod"/>
              </a:pPr>
              <a:r>
                <a:rPr lang="en" sz="1800">
                  <a:solidFill>
                    <a:schemeClr val="dk1"/>
                  </a:solidFill>
                  <a:latin typeface="Comic Sans MS"/>
                  <a:ea typeface="Comic Sans MS"/>
                  <a:cs typeface="Comic Sans MS"/>
                  <a:sym typeface="Comic Sans MS"/>
                </a:rPr>
                <a:t>Dip and gently swirl each strip in the sample water for 10 seconds.</a:t>
              </a:r>
              <a:endParaRPr sz="1800">
                <a:solidFill>
                  <a:schemeClr val="dk1"/>
                </a:solidFill>
                <a:latin typeface="Comic Sans MS"/>
                <a:ea typeface="Comic Sans MS"/>
                <a:cs typeface="Comic Sans MS"/>
                <a:sym typeface="Comic Sans MS"/>
              </a:endParaRPr>
            </a:p>
            <a:p>
              <a:pPr marL="914400" lvl="1" indent="-342900" algn="ctr" rtl="0">
                <a:spcBef>
                  <a:spcPts val="0"/>
                </a:spcBef>
                <a:spcAft>
                  <a:spcPts val="0"/>
                </a:spcAft>
                <a:buClr>
                  <a:schemeClr val="dk1"/>
                </a:buClr>
                <a:buSzPts val="1800"/>
                <a:buFont typeface="Comic Sans MS"/>
                <a:buAutoNum type="alphaLcPeriod"/>
              </a:pPr>
              <a:r>
                <a:rPr lang="en" sz="1800" b="1">
                  <a:solidFill>
                    <a:schemeClr val="dk1"/>
                  </a:solidFill>
                  <a:latin typeface="Comic Sans MS"/>
                  <a:ea typeface="Comic Sans MS"/>
                  <a:cs typeface="Comic Sans MS"/>
                  <a:sym typeface="Comic Sans MS"/>
                </a:rPr>
                <a:t>DO NOT</a:t>
              </a:r>
              <a:r>
                <a:rPr lang="en" sz="1800">
                  <a:solidFill>
                    <a:schemeClr val="dk1"/>
                  </a:solidFill>
                  <a:latin typeface="Comic Sans MS"/>
                  <a:ea typeface="Comic Sans MS"/>
                  <a:cs typeface="Comic Sans MS"/>
                  <a:sym typeface="Comic Sans MS"/>
                </a:rPr>
                <a:t> shake off the excess water.</a:t>
              </a:r>
              <a:endParaRPr sz="1800">
                <a:solidFill>
                  <a:schemeClr val="dk1"/>
                </a:solidFill>
                <a:latin typeface="Comic Sans MS"/>
                <a:ea typeface="Comic Sans MS"/>
                <a:cs typeface="Comic Sans MS"/>
                <a:sym typeface="Comic Sans MS"/>
              </a:endParaRPr>
            </a:p>
            <a:p>
              <a:pPr marL="914400" lvl="1" indent="-342900" algn="ctr" rtl="0">
                <a:spcBef>
                  <a:spcPts val="0"/>
                </a:spcBef>
                <a:spcAft>
                  <a:spcPts val="0"/>
                </a:spcAft>
                <a:buClr>
                  <a:schemeClr val="dk1"/>
                </a:buClr>
                <a:buSzPts val="1800"/>
                <a:buFont typeface="Comic Sans MS"/>
                <a:buAutoNum type="alphaLcPeriod"/>
              </a:pPr>
              <a:r>
                <a:rPr lang="en" sz="1800">
                  <a:solidFill>
                    <a:schemeClr val="dk1"/>
                  </a:solidFill>
                  <a:latin typeface="Comic Sans MS"/>
                  <a:ea typeface="Comic Sans MS"/>
                  <a:cs typeface="Comic Sans MS"/>
                  <a:sym typeface="Comic Sans MS"/>
                </a:rPr>
                <a:t>Lay the strip flat on a paper towel.</a:t>
              </a:r>
              <a:endParaRPr sz="1800">
                <a:solidFill>
                  <a:schemeClr val="dk1"/>
                </a:solidFill>
                <a:latin typeface="Comic Sans MS"/>
                <a:ea typeface="Comic Sans MS"/>
                <a:cs typeface="Comic Sans MS"/>
                <a:sym typeface="Comic Sans MS"/>
              </a:endParaRPr>
            </a:p>
            <a:p>
              <a:pPr marL="914400" lvl="1" indent="-342900" algn="ctr" rtl="0">
                <a:spcBef>
                  <a:spcPts val="0"/>
                </a:spcBef>
                <a:spcAft>
                  <a:spcPts val="0"/>
                </a:spcAft>
                <a:buClr>
                  <a:schemeClr val="dk1"/>
                </a:buClr>
                <a:buSzPts val="1800"/>
                <a:buFont typeface="Comic Sans MS"/>
                <a:buAutoNum type="alphaLcPeriod"/>
              </a:pPr>
              <a:r>
                <a:rPr lang="en" sz="1800">
                  <a:solidFill>
                    <a:schemeClr val="dk1"/>
                  </a:solidFill>
                  <a:latin typeface="Comic Sans MS"/>
                  <a:ea typeface="Comic Sans MS"/>
                  <a:cs typeface="Comic Sans MS"/>
                  <a:sym typeface="Comic Sans MS"/>
                </a:rPr>
                <a:t>Read and record results.</a:t>
              </a:r>
              <a:endParaRPr sz="1800">
                <a:solidFill>
                  <a:schemeClr val="dk1"/>
                </a:solidFill>
                <a:latin typeface="Comic Sans MS"/>
                <a:ea typeface="Comic Sans MS"/>
                <a:cs typeface="Comic Sans MS"/>
                <a:sym typeface="Comic Sans MS"/>
              </a:endParaRPr>
            </a:p>
            <a:p>
              <a:pPr marL="0" lvl="0" indent="0" algn="l" rtl="0">
                <a:spcBef>
                  <a:spcPts val="0"/>
                </a:spcBef>
                <a:spcAft>
                  <a:spcPts val="0"/>
                </a:spcAft>
                <a:buNone/>
              </a:pPr>
              <a:endParaRPr sz="1800">
                <a:solidFill>
                  <a:schemeClr val="dk1"/>
                </a:solidFill>
                <a:latin typeface="Comic Sans MS"/>
                <a:ea typeface="Comic Sans MS"/>
                <a:cs typeface="Comic Sans MS"/>
                <a:sym typeface="Comic Sans MS"/>
              </a:endParaRPr>
            </a:p>
            <a:p>
              <a:pPr marL="457200" lvl="0" indent="-342900" algn="ctr" rtl="0">
                <a:spcBef>
                  <a:spcPts val="0"/>
                </a:spcBef>
                <a:spcAft>
                  <a:spcPts val="0"/>
                </a:spcAft>
                <a:buClr>
                  <a:schemeClr val="dk1"/>
                </a:buClr>
                <a:buSzPts val="1800"/>
                <a:buFont typeface="Comic Sans MS"/>
                <a:buAutoNum type="arabicPeriod"/>
              </a:pPr>
              <a:r>
                <a:rPr lang="en" sz="1800">
                  <a:solidFill>
                    <a:schemeClr val="dk1"/>
                  </a:solidFill>
                  <a:latin typeface="Comic Sans MS"/>
                  <a:ea typeface="Comic Sans MS"/>
                  <a:cs typeface="Comic Sans MS"/>
                  <a:sym typeface="Comic Sans MS"/>
                </a:rPr>
                <a:t>Record findings on the </a:t>
              </a:r>
              <a:r>
                <a:rPr lang="en" sz="1800" b="1">
                  <a:solidFill>
                    <a:schemeClr val="dk1"/>
                  </a:solidFill>
                  <a:latin typeface="Comic Sans MS"/>
                  <a:ea typeface="Comic Sans MS"/>
                  <a:cs typeface="Comic Sans MS"/>
                  <a:sym typeface="Comic Sans MS"/>
                </a:rPr>
                <a:t>Activity Sheet</a:t>
              </a:r>
              <a:r>
                <a:rPr lang="en" sz="1800">
                  <a:solidFill>
                    <a:schemeClr val="dk1"/>
                  </a:solidFill>
                  <a:latin typeface="Comic Sans MS"/>
                  <a:ea typeface="Comic Sans MS"/>
                  <a:cs typeface="Comic Sans MS"/>
                  <a:sym typeface="Comic Sans MS"/>
                </a:rPr>
                <a:t> and compare results.</a:t>
              </a:r>
              <a:endParaRPr sz="1800">
                <a:solidFill>
                  <a:schemeClr val="dk1"/>
                </a:solidFill>
                <a:latin typeface="Comic Sans MS"/>
                <a:ea typeface="Comic Sans MS"/>
                <a:cs typeface="Comic Sans MS"/>
                <a:sym typeface="Comic Sans MS"/>
              </a:endParaRPr>
            </a:p>
          </p:txBody>
        </p:sp>
      </p:grpSp>
    </p:spTree>
  </p:cSld>
  <p:clrMapOvr>
    <a:masterClrMapping/>
  </p:clrMapOvr>
  <p:transition spd="med">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09">
          <a:extLst>
            <a:ext uri="{FF2B5EF4-FFF2-40B4-BE49-F238E27FC236}">
              <a16:creationId xmlns:a16="http://schemas.microsoft.com/office/drawing/2014/main" id="{6EB9CECC-B72F-60A1-43FF-55423AE42EF4}"/>
            </a:ext>
          </a:extLst>
        </p:cNvPr>
        <p:cNvGrpSpPr/>
        <p:nvPr/>
      </p:nvGrpSpPr>
      <p:grpSpPr>
        <a:xfrm>
          <a:off x="0" y="0"/>
          <a:ext cx="0" cy="0"/>
          <a:chOff x="0" y="0"/>
          <a:chExt cx="0" cy="0"/>
        </a:xfrm>
      </p:grpSpPr>
      <p:sp>
        <p:nvSpPr>
          <p:cNvPr id="510" name="Google Shape;510;p32">
            <a:extLst>
              <a:ext uri="{FF2B5EF4-FFF2-40B4-BE49-F238E27FC236}">
                <a16:creationId xmlns:a16="http://schemas.microsoft.com/office/drawing/2014/main" id="{04743806-36AB-5131-1908-C794FA413DBA}"/>
              </a:ext>
            </a:extLst>
          </p:cNvPr>
          <p:cNvSpPr txBox="1">
            <a:spLocks noGrp="1"/>
          </p:cNvSpPr>
          <p:nvPr>
            <p:ph type="title"/>
          </p:nvPr>
        </p:nvSpPr>
        <p:spPr>
          <a:xfrm>
            <a:off x="1937850" y="182150"/>
            <a:ext cx="52683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Testing Round 2</a:t>
            </a:r>
            <a:endParaRPr sz="5000"/>
          </a:p>
        </p:txBody>
      </p:sp>
      <p:sp>
        <p:nvSpPr>
          <p:cNvPr id="511" name="Google Shape;511;p32">
            <a:extLst>
              <a:ext uri="{FF2B5EF4-FFF2-40B4-BE49-F238E27FC236}">
                <a16:creationId xmlns:a16="http://schemas.microsoft.com/office/drawing/2014/main" id="{76403F94-2738-4B8E-1A51-60191F0C1717}"/>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22</a:t>
            </a:fld>
            <a:endParaRPr/>
          </a:p>
        </p:txBody>
      </p:sp>
      <p:grpSp>
        <p:nvGrpSpPr>
          <p:cNvPr id="512" name="Google Shape;512;p32">
            <a:extLst>
              <a:ext uri="{FF2B5EF4-FFF2-40B4-BE49-F238E27FC236}">
                <a16:creationId xmlns:a16="http://schemas.microsoft.com/office/drawing/2014/main" id="{74732E20-1C97-EE19-BF56-C49ADE577AB2}"/>
              </a:ext>
            </a:extLst>
          </p:cNvPr>
          <p:cNvGrpSpPr/>
          <p:nvPr/>
        </p:nvGrpSpPr>
        <p:grpSpPr>
          <a:xfrm>
            <a:off x="128550" y="1211850"/>
            <a:ext cx="8888662" cy="3763500"/>
            <a:chOff x="128550" y="1211850"/>
            <a:chExt cx="8888662" cy="3763500"/>
          </a:xfrm>
        </p:grpSpPr>
        <p:pic>
          <p:nvPicPr>
            <p:cNvPr id="513" name="Google Shape;513;p32" title="4.png">
              <a:extLst>
                <a:ext uri="{FF2B5EF4-FFF2-40B4-BE49-F238E27FC236}">
                  <a16:creationId xmlns:a16="http://schemas.microsoft.com/office/drawing/2014/main" id="{4422DCEA-1963-96A8-2D74-A8636FF28E9D}"/>
                </a:ext>
              </a:extLst>
            </p:cNvPr>
            <p:cNvPicPr preferRelativeResize="0"/>
            <p:nvPr/>
          </p:nvPicPr>
          <p:blipFill rotWithShape="1">
            <a:blip r:embed="rId4">
              <a:alphaModFix/>
            </a:blip>
            <a:srcRect l="13293" t="21532" r="12649" b="11263"/>
            <a:stretch/>
          </p:blipFill>
          <p:spPr>
            <a:xfrm>
              <a:off x="198750" y="1319916"/>
              <a:ext cx="8816701" cy="3570469"/>
            </a:xfrm>
            <a:prstGeom prst="rect">
              <a:avLst/>
            </a:prstGeom>
            <a:noFill/>
            <a:ln>
              <a:noFill/>
            </a:ln>
          </p:spPr>
        </p:pic>
        <p:sp>
          <p:nvSpPr>
            <p:cNvPr id="514" name="Google Shape;514;p32">
              <a:extLst>
                <a:ext uri="{FF2B5EF4-FFF2-40B4-BE49-F238E27FC236}">
                  <a16:creationId xmlns:a16="http://schemas.microsoft.com/office/drawing/2014/main" id="{C01C5955-6FDA-FB1C-4183-C2435443F874}"/>
                </a:ext>
              </a:extLst>
            </p:cNvPr>
            <p:cNvSpPr/>
            <p:nvPr/>
          </p:nvSpPr>
          <p:spPr>
            <a:xfrm>
              <a:off x="128550" y="1234950"/>
              <a:ext cx="8886900" cy="3740400"/>
            </a:xfrm>
            <a:prstGeom prst="roundRect">
              <a:avLst>
                <a:gd name="adj" fmla="val 16667"/>
              </a:avLst>
            </a:prstGeom>
            <a:solidFill>
              <a:srgbClr val="FFFFFF">
                <a:alpha val="386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515" name="Google Shape;515;p32">
              <a:extLst>
                <a:ext uri="{FF2B5EF4-FFF2-40B4-BE49-F238E27FC236}">
                  <a16:creationId xmlns:a16="http://schemas.microsoft.com/office/drawing/2014/main" id="{82095D39-FCBB-268F-EABF-5B8E3AAD08D0}"/>
                </a:ext>
              </a:extLst>
            </p:cNvPr>
            <p:cNvSpPr/>
            <p:nvPr/>
          </p:nvSpPr>
          <p:spPr>
            <a:xfrm>
              <a:off x="128550" y="1234950"/>
              <a:ext cx="8886900" cy="3740400"/>
            </a:xfrm>
            <a:prstGeom prst="roundRect">
              <a:avLst>
                <a:gd name="adj" fmla="val 16667"/>
              </a:avLst>
            </a:prstGeom>
            <a:solidFill>
              <a:srgbClr val="FFFFFF">
                <a:alpha val="386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516" name="Google Shape;516;p32">
              <a:extLst>
                <a:ext uri="{FF2B5EF4-FFF2-40B4-BE49-F238E27FC236}">
                  <a16:creationId xmlns:a16="http://schemas.microsoft.com/office/drawing/2014/main" id="{05FD4969-2B3D-3C3F-ED57-1079820674BF}"/>
                </a:ext>
              </a:extLst>
            </p:cNvPr>
            <p:cNvSpPr txBox="1"/>
            <p:nvPr/>
          </p:nvSpPr>
          <p:spPr>
            <a:xfrm>
              <a:off x="198750" y="1211850"/>
              <a:ext cx="8818462" cy="3754903"/>
            </a:xfrm>
            <a:prstGeom prst="rect">
              <a:avLst/>
            </a:prstGeom>
            <a:noFill/>
            <a:ln w="3810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457200" indent="-342900" algn="ctr">
                <a:buClr>
                  <a:schemeClr val="dk1"/>
                </a:buClr>
                <a:buSzPts val="1800"/>
                <a:buFont typeface="Comic Sans MS"/>
                <a:buAutoNum type="arabicPeriod"/>
              </a:pPr>
              <a:endParaRPr lang="en" sz="1800">
                <a:solidFill>
                  <a:schemeClr val="dk1"/>
                </a:solidFill>
                <a:latin typeface="Comic Sans MS"/>
                <a:ea typeface="Comic Sans MS"/>
                <a:cs typeface="Comic Sans MS"/>
              </a:endParaRPr>
            </a:p>
          </p:txBody>
        </p:sp>
      </p:grpSp>
      <p:pic>
        <p:nvPicPr>
          <p:cNvPr id="20" name="Picture 19" descr="A screenshot of a test results&#10;&#10;AI-generated content may be incorrect.">
            <a:extLst>
              <a:ext uri="{FF2B5EF4-FFF2-40B4-BE49-F238E27FC236}">
                <a16:creationId xmlns:a16="http://schemas.microsoft.com/office/drawing/2014/main" id="{E445F6DB-3805-5C3F-D517-DB1A62F9A138}"/>
              </a:ext>
            </a:extLst>
          </p:cNvPr>
          <p:cNvPicPr>
            <a:picLocks noChangeAspect="1"/>
          </p:cNvPicPr>
          <p:nvPr/>
        </p:nvPicPr>
        <p:blipFill>
          <a:blip r:embed="rId5"/>
          <a:stretch>
            <a:fillRect/>
          </a:stretch>
        </p:blipFill>
        <p:spPr>
          <a:xfrm>
            <a:off x="371476" y="1443037"/>
            <a:ext cx="3829050" cy="3293269"/>
          </a:xfrm>
          <a:prstGeom prst="rect">
            <a:avLst/>
          </a:prstGeom>
        </p:spPr>
      </p:pic>
      <p:sp>
        <p:nvSpPr>
          <p:cNvPr id="13" name="Callout: Bent Line with Border and Accent Bar 12">
            <a:extLst>
              <a:ext uri="{FF2B5EF4-FFF2-40B4-BE49-F238E27FC236}">
                <a16:creationId xmlns:a16="http://schemas.microsoft.com/office/drawing/2014/main" id="{7D5395F7-6F84-57AB-FAB3-7D9EF9DDA31A}"/>
              </a:ext>
            </a:extLst>
          </p:cNvPr>
          <p:cNvSpPr/>
          <p:nvPr/>
        </p:nvSpPr>
        <p:spPr>
          <a:xfrm>
            <a:off x="3657221" y="3102644"/>
            <a:ext cx="4150894" cy="1030203"/>
          </a:xfrm>
          <a:prstGeom prst="accentBorderCallout2">
            <a:avLst/>
          </a:prstGeom>
          <a:solidFill>
            <a:schemeClr val="bg1"/>
          </a:solidFill>
          <a:ln w="28575">
            <a:solidFill>
              <a:srgbClr val="F7AF09"/>
            </a:solidFill>
            <a:prstDash val="solid"/>
            <a:extLst>
              <a:ext uri="{C807C97D-BFC1-408E-A445-0C87EB9F89A2}">
                <ask:lineSketchStyleProps xmlns:ask="http://schemas.microsoft.com/office/drawing/2018/sketchyshapes" sd="3499211612">
                  <a:custGeom>
                    <a:avLst/>
                    <a:gdLst>
                      <a:gd name="connsiteX0" fmla="*/ 0 w 4150894"/>
                      <a:gd name="connsiteY0" fmla="*/ 0 h 345907"/>
                      <a:gd name="connsiteX1" fmla="*/ 4150894 w 4150894"/>
                      <a:gd name="connsiteY1" fmla="*/ 0 h 345907"/>
                      <a:gd name="connsiteX2" fmla="*/ 4150894 w 4150894"/>
                      <a:gd name="connsiteY2" fmla="*/ 345907 h 345907"/>
                      <a:gd name="connsiteX3" fmla="*/ 0 w 4150894"/>
                      <a:gd name="connsiteY3" fmla="*/ 345907 h 345907"/>
                      <a:gd name="connsiteX4" fmla="*/ 0 w 4150894"/>
                      <a:gd name="connsiteY4" fmla="*/ 0 h 345907"/>
                      <a:gd name="connsiteX0" fmla="*/ -345894 w 4150894"/>
                      <a:gd name="connsiteY0" fmla="*/ 0 h 345907"/>
                      <a:gd name="connsiteX1" fmla="*/ -345894 w 4150894"/>
                      <a:gd name="connsiteY1" fmla="*/ 345907 h 345907"/>
                      <a:gd name="connsiteX2" fmla="*/ -345894 w 4150894"/>
                      <a:gd name="connsiteY2" fmla="*/ 0 h 345907"/>
                      <a:gd name="connsiteX0" fmla="*/ -345894 w 4150894"/>
                      <a:gd name="connsiteY0" fmla="*/ 64858 h 345907"/>
                      <a:gd name="connsiteX1" fmla="*/ -691830 w 4150894"/>
                      <a:gd name="connsiteY1" fmla="*/ 64858 h 345907"/>
                      <a:gd name="connsiteX2" fmla="*/ -1937098 w 4150894"/>
                      <a:gd name="connsiteY2" fmla="*/ 389145 h 345907"/>
                    </a:gdLst>
                    <a:ahLst/>
                    <a:cxnLst>
                      <a:cxn ang="0">
                        <a:pos x="connsiteX0" y="connsiteY0"/>
                      </a:cxn>
                      <a:cxn ang="0">
                        <a:pos x="connsiteX1" y="connsiteY1"/>
                      </a:cxn>
                      <a:cxn ang="0">
                        <a:pos x="connsiteX2" y="connsiteY2"/>
                      </a:cxn>
                    </a:cxnLst>
                    <a:rect l="l" t="t" r="r" b="b"/>
                    <a:pathLst>
                      <a:path w="4150894" h="345907" fill="none" extrusionOk="0">
                        <a:moveTo>
                          <a:pt x="0" y="0"/>
                        </a:moveTo>
                        <a:cubicBezTo>
                          <a:pt x="1095496" y="-149972"/>
                          <a:pt x="3501993" y="85198"/>
                          <a:pt x="4150894" y="0"/>
                        </a:cubicBezTo>
                        <a:cubicBezTo>
                          <a:pt x="4176127" y="85621"/>
                          <a:pt x="4151903" y="183049"/>
                          <a:pt x="4150894" y="345907"/>
                        </a:cubicBezTo>
                        <a:cubicBezTo>
                          <a:pt x="2192500" y="437283"/>
                          <a:pt x="464101" y="339850"/>
                          <a:pt x="0" y="345907"/>
                        </a:cubicBezTo>
                        <a:cubicBezTo>
                          <a:pt x="10805" y="251842"/>
                          <a:pt x="8267" y="38776"/>
                          <a:pt x="0" y="0"/>
                        </a:cubicBezTo>
                        <a:close/>
                      </a:path>
                      <a:path w="4150894" h="345907" fill="none" extrusionOk="0">
                        <a:moveTo>
                          <a:pt x="-345894" y="0"/>
                        </a:moveTo>
                        <a:cubicBezTo>
                          <a:pt x="-346057" y="66657"/>
                          <a:pt x="-376481" y="290258"/>
                          <a:pt x="-345894" y="345907"/>
                        </a:cubicBezTo>
                        <a:cubicBezTo>
                          <a:pt x="-364438" y="201671"/>
                          <a:pt x="-374956" y="135778"/>
                          <a:pt x="-345894" y="0"/>
                        </a:cubicBezTo>
                        <a:close/>
                      </a:path>
                      <a:path w="4150894" h="345907" fill="none" extrusionOk="0">
                        <a:moveTo>
                          <a:pt x="-345894" y="64858"/>
                        </a:moveTo>
                        <a:cubicBezTo>
                          <a:pt x="-392536" y="91377"/>
                          <a:pt x="-602486" y="74266"/>
                          <a:pt x="-691830" y="64858"/>
                        </a:cubicBezTo>
                        <a:cubicBezTo>
                          <a:pt x="-948149" y="244177"/>
                          <a:pt x="-1597374" y="375598"/>
                          <a:pt x="-1937098" y="389145"/>
                        </a:cubicBezTo>
                      </a:path>
                      <a:path w="4150894" h="345907" stroke="0" extrusionOk="0">
                        <a:moveTo>
                          <a:pt x="0" y="0"/>
                        </a:moveTo>
                        <a:cubicBezTo>
                          <a:pt x="2070934" y="-113254"/>
                          <a:pt x="3676313" y="102601"/>
                          <a:pt x="4150894" y="0"/>
                        </a:cubicBezTo>
                        <a:cubicBezTo>
                          <a:pt x="4123808" y="58762"/>
                          <a:pt x="4131829" y="261163"/>
                          <a:pt x="4150894" y="345907"/>
                        </a:cubicBezTo>
                        <a:cubicBezTo>
                          <a:pt x="2357344" y="401717"/>
                          <a:pt x="990334" y="514865"/>
                          <a:pt x="0" y="345907"/>
                        </a:cubicBezTo>
                        <a:cubicBezTo>
                          <a:pt x="21899" y="222103"/>
                          <a:pt x="21898" y="139789"/>
                          <a:pt x="0" y="0"/>
                        </a:cubicBezTo>
                        <a:close/>
                      </a:path>
                      <a:path w="4150894" h="345907" fill="none" stroke="0" extrusionOk="0">
                        <a:moveTo>
                          <a:pt x="-345894" y="0"/>
                        </a:moveTo>
                        <a:cubicBezTo>
                          <a:pt x="-358535" y="129868"/>
                          <a:pt x="-350079" y="299265"/>
                          <a:pt x="-345894" y="345907"/>
                        </a:cubicBezTo>
                        <a:cubicBezTo>
                          <a:pt x="-367186" y="187982"/>
                          <a:pt x="-339139" y="153213"/>
                          <a:pt x="-345894" y="0"/>
                        </a:cubicBezTo>
                        <a:close/>
                      </a:path>
                      <a:path w="4150894" h="345907" fill="none" stroke="0" extrusionOk="0">
                        <a:moveTo>
                          <a:pt x="-345894" y="64858"/>
                        </a:moveTo>
                        <a:cubicBezTo>
                          <a:pt x="-424557" y="92333"/>
                          <a:pt x="-629403" y="58540"/>
                          <a:pt x="-691830" y="64858"/>
                        </a:cubicBezTo>
                        <a:cubicBezTo>
                          <a:pt x="-980525" y="215336"/>
                          <a:pt x="-1346465" y="212102"/>
                          <a:pt x="-1937098" y="389145"/>
                        </a:cubicBezTo>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1"/>
                </a:solidFill>
                <a:latin typeface="Comic Sans MS"/>
                <a:cs typeface="Arial"/>
              </a:rPr>
              <a:t>It depends on what we are testing for!</a:t>
            </a:r>
            <a:br>
              <a:rPr lang="en-US" dirty="0">
                <a:solidFill>
                  <a:schemeClr val="tx1"/>
                </a:solidFill>
                <a:latin typeface="Comic Sans MS"/>
                <a:cs typeface="Arial"/>
              </a:rPr>
            </a:br>
            <a:r>
              <a:rPr lang="en-US" dirty="0">
                <a:solidFill>
                  <a:schemeClr val="tx1"/>
                </a:solidFill>
                <a:latin typeface="Comic Sans MS"/>
                <a:cs typeface="Arial"/>
              </a:rPr>
              <a:t>Chlorine, pH, TDS,  etc.</a:t>
            </a:r>
            <a:endParaRPr lang="en-US" dirty="0">
              <a:solidFill>
                <a:schemeClr val="tx1"/>
              </a:solidFill>
            </a:endParaRPr>
          </a:p>
        </p:txBody>
      </p:sp>
      <p:sp>
        <p:nvSpPr>
          <p:cNvPr id="15" name="Oval 14">
            <a:extLst>
              <a:ext uri="{FF2B5EF4-FFF2-40B4-BE49-F238E27FC236}">
                <a16:creationId xmlns:a16="http://schemas.microsoft.com/office/drawing/2014/main" id="{8E472F86-05CB-2AFE-6A84-EB03786E4E58}"/>
              </a:ext>
            </a:extLst>
          </p:cNvPr>
          <p:cNvSpPr/>
          <p:nvPr/>
        </p:nvSpPr>
        <p:spPr>
          <a:xfrm>
            <a:off x="1415965" y="2099510"/>
            <a:ext cx="571500" cy="263942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7B8F8B02-3B76-E37D-1C88-7792854BD9C6}"/>
              </a:ext>
            </a:extLst>
          </p:cNvPr>
          <p:cNvCxnSpPr/>
          <p:nvPr/>
        </p:nvCxnSpPr>
        <p:spPr>
          <a:xfrm flipV="1">
            <a:off x="2949449" y="3682818"/>
            <a:ext cx="347257" cy="1"/>
          </a:xfrm>
          <a:prstGeom prst="straightConnector1">
            <a:avLst/>
          </a:prstGeom>
          <a:ln w="28575">
            <a:solidFill>
              <a:srgbClr val="F7AF09"/>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B03DFE2-9F28-7CEE-BE55-CB3C79C208FA}"/>
              </a:ext>
            </a:extLst>
          </p:cNvPr>
          <p:cNvCxnSpPr/>
          <p:nvPr/>
        </p:nvCxnSpPr>
        <p:spPr>
          <a:xfrm flipV="1">
            <a:off x="1724386" y="3678805"/>
            <a:ext cx="1243852" cy="950830"/>
          </a:xfrm>
          <a:prstGeom prst="straightConnector1">
            <a:avLst/>
          </a:prstGeom>
          <a:ln w="28575">
            <a:solidFill>
              <a:srgbClr val="F7AF09"/>
            </a:solidFill>
          </a:ln>
        </p:spPr>
        <p:style>
          <a:lnRef idx="1">
            <a:schemeClr val="accent1"/>
          </a:lnRef>
          <a:fillRef idx="0">
            <a:schemeClr val="accent1"/>
          </a:fillRef>
          <a:effectRef idx="0">
            <a:schemeClr val="accent1"/>
          </a:effectRef>
          <a:fontRef idx="minor">
            <a:schemeClr val="tx1"/>
          </a:fontRef>
        </p:style>
      </p:cxnSp>
      <p:cxnSp>
        <p:nvCxnSpPr>
          <p:cNvPr id="3" name="Connector: Elbow 2">
            <a:extLst>
              <a:ext uri="{FF2B5EF4-FFF2-40B4-BE49-F238E27FC236}">
                <a16:creationId xmlns:a16="http://schemas.microsoft.com/office/drawing/2014/main" id="{8B576426-C0FE-1176-D04F-C76018B1C74A}"/>
              </a:ext>
            </a:extLst>
          </p:cNvPr>
          <p:cNvCxnSpPr/>
          <p:nvPr/>
        </p:nvCxnSpPr>
        <p:spPr>
          <a:xfrm>
            <a:off x="1797217" y="2759743"/>
            <a:ext cx="1496427" cy="398546"/>
          </a:xfrm>
          <a:prstGeom prst="bentConnector3">
            <a:avLst/>
          </a:prstGeom>
          <a:ln w="28575">
            <a:solidFill>
              <a:srgbClr val="F7AF0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1708480"/>
      </p:ext>
    </p:extLst>
  </p:cSld>
  <p:clrMapOvr>
    <a:masterClrMapping/>
  </p:clrMapOvr>
  <p:transition spd="med">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20"/>
        <p:cNvGrpSpPr/>
        <p:nvPr/>
      </p:nvGrpSpPr>
      <p:grpSpPr>
        <a:xfrm>
          <a:off x="0" y="0"/>
          <a:ext cx="0" cy="0"/>
          <a:chOff x="0" y="0"/>
          <a:chExt cx="0" cy="0"/>
        </a:xfrm>
      </p:grpSpPr>
      <p:pic>
        <p:nvPicPr>
          <p:cNvPr id="521" name="Google Shape;521;p33" title="unnamed.png"/>
          <p:cNvPicPr preferRelativeResize="0"/>
          <p:nvPr/>
        </p:nvPicPr>
        <p:blipFill>
          <a:blip r:embed="rId4">
            <a:alphaModFix/>
          </a:blip>
          <a:stretch>
            <a:fillRect/>
          </a:stretch>
        </p:blipFill>
        <p:spPr>
          <a:xfrm>
            <a:off x="-66837" y="1072775"/>
            <a:ext cx="2942836" cy="4126101"/>
          </a:xfrm>
          <a:prstGeom prst="rect">
            <a:avLst/>
          </a:prstGeom>
          <a:noFill/>
          <a:ln>
            <a:noFill/>
          </a:ln>
        </p:spPr>
      </p:pic>
      <p:pic>
        <p:nvPicPr>
          <p:cNvPr id="522" name="Google Shape;522;p33" title="04d8f22c-07c3-463c-b9b3-047edfe1846d.png"/>
          <p:cNvPicPr preferRelativeResize="0"/>
          <p:nvPr/>
        </p:nvPicPr>
        <p:blipFill rotWithShape="1">
          <a:blip r:embed="rId5">
            <a:alphaModFix/>
          </a:blip>
          <a:srcRect l="3236" t="3236" r="3236" b="3236"/>
          <a:stretch/>
        </p:blipFill>
        <p:spPr>
          <a:xfrm>
            <a:off x="6304750" y="1102425"/>
            <a:ext cx="2826050" cy="4041076"/>
          </a:xfrm>
          <a:prstGeom prst="rect">
            <a:avLst/>
          </a:prstGeom>
          <a:noFill/>
          <a:ln>
            <a:noFill/>
          </a:ln>
        </p:spPr>
      </p:pic>
      <p:sp>
        <p:nvSpPr>
          <p:cNvPr id="523" name="Google Shape;523;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23</a:t>
            </a:fld>
            <a:endParaRPr/>
          </a:p>
        </p:txBody>
      </p:sp>
      <p:sp>
        <p:nvSpPr>
          <p:cNvPr id="524" name="Google Shape;524;p33"/>
          <p:cNvSpPr/>
          <p:nvPr/>
        </p:nvSpPr>
        <p:spPr>
          <a:xfrm>
            <a:off x="6576300" y="2343975"/>
            <a:ext cx="257175" cy="455550"/>
          </a:xfrm>
          <a:prstGeom prst="flowChartSort">
            <a:avLst/>
          </a:prstGeom>
          <a:gradFill>
            <a:gsLst>
              <a:gs pos="0">
                <a:srgbClr val="DDDDDD"/>
              </a:gs>
              <a:gs pos="100000">
                <a:srgbClr val="919191"/>
              </a:gs>
            </a:gsLst>
            <a:path path="circle">
              <a:fillToRect l="50000" t="50000" r="50000" b="50000"/>
            </a:path>
            <a:tileRect/>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25" name="Google Shape;525;p33"/>
          <p:cNvSpPr/>
          <p:nvPr/>
        </p:nvSpPr>
        <p:spPr>
          <a:xfrm>
            <a:off x="7185388" y="2644150"/>
            <a:ext cx="257100" cy="279300"/>
          </a:xfrm>
          <a:prstGeom prst="flowChartSummingJunction">
            <a:avLst/>
          </a:prstGeom>
          <a:gradFill>
            <a:gsLst>
              <a:gs pos="0">
                <a:srgbClr val="DDDDDD"/>
              </a:gs>
              <a:gs pos="100000">
                <a:srgbClr val="919191"/>
              </a:gs>
            </a:gsLst>
            <a:path path="circle">
              <a:fillToRect l="50000" t="50000" r="50000" b="50000"/>
            </a:path>
            <a:tileRect/>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26" name="Google Shape;526;p33"/>
          <p:cNvSpPr/>
          <p:nvPr/>
        </p:nvSpPr>
        <p:spPr>
          <a:xfrm>
            <a:off x="7718225" y="2424750"/>
            <a:ext cx="433200" cy="455700"/>
          </a:xfrm>
          <a:prstGeom prst="blockArc">
            <a:avLst>
              <a:gd name="adj1" fmla="val 10800000"/>
              <a:gd name="adj2" fmla="val 0"/>
              <a:gd name="adj3" fmla="val 25000"/>
            </a:avLst>
          </a:prstGeom>
          <a:gradFill>
            <a:gsLst>
              <a:gs pos="0">
                <a:srgbClr val="DDDDDD"/>
              </a:gs>
              <a:gs pos="100000">
                <a:srgbClr val="919191"/>
              </a:gs>
            </a:gsLst>
            <a:path path="circle">
              <a:fillToRect l="50000" t="50000" r="50000" b="50000"/>
            </a:path>
            <a:tileRect/>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27" name="Google Shape;527;p33"/>
          <p:cNvSpPr/>
          <p:nvPr/>
        </p:nvSpPr>
        <p:spPr>
          <a:xfrm>
            <a:off x="7666500" y="4663225"/>
            <a:ext cx="360000" cy="352800"/>
          </a:xfrm>
          <a:prstGeom prst="star4">
            <a:avLst>
              <a:gd name="adj" fmla="val 12500"/>
            </a:avLst>
          </a:prstGeom>
          <a:gradFill>
            <a:gsLst>
              <a:gs pos="0">
                <a:srgbClr val="DDDDDD"/>
              </a:gs>
              <a:gs pos="100000">
                <a:srgbClr val="919191"/>
              </a:gs>
            </a:gsLst>
            <a:path path="circle">
              <a:fillToRect l="50000" t="50000" r="50000" b="50000"/>
            </a:path>
            <a:tileRect/>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28" name="Google Shape;528;p33"/>
          <p:cNvSpPr/>
          <p:nvPr/>
        </p:nvSpPr>
        <p:spPr>
          <a:xfrm>
            <a:off x="6968500" y="4142600"/>
            <a:ext cx="301200" cy="279300"/>
          </a:xfrm>
          <a:prstGeom prst="star32">
            <a:avLst>
              <a:gd name="adj" fmla="val 37500"/>
            </a:avLst>
          </a:prstGeom>
          <a:gradFill>
            <a:gsLst>
              <a:gs pos="0">
                <a:srgbClr val="DDDDDD"/>
              </a:gs>
              <a:gs pos="100000">
                <a:srgbClr val="919191"/>
              </a:gs>
            </a:gsLst>
            <a:path path="circle">
              <a:fillToRect l="50000" t="50000" r="50000" b="50000"/>
            </a:path>
            <a:tileRect/>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29" name="Google Shape;529;p33"/>
          <p:cNvSpPr/>
          <p:nvPr/>
        </p:nvSpPr>
        <p:spPr>
          <a:xfrm>
            <a:off x="8342525" y="3696013"/>
            <a:ext cx="360000" cy="220425"/>
          </a:xfrm>
          <a:prstGeom prst="flowChartDecision">
            <a:avLst/>
          </a:prstGeom>
          <a:gradFill>
            <a:gsLst>
              <a:gs pos="0">
                <a:srgbClr val="DDDDDD"/>
              </a:gs>
              <a:gs pos="100000">
                <a:srgbClr val="919191"/>
              </a:gs>
            </a:gsLst>
            <a:path path="circle">
              <a:fillToRect l="50000" t="50000" r="50000" b="50000"/>
            </a:path>
            <a:tileRect/>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30" name="Google Shape;530;p33"/>
          <p:cNvSpPr/>
          <p:nvPr/>
        </p:nvSpPr>
        <p:spPr>
          <a:xfrm>
            <a:off x="6884200" y="3482925"/>
            <a:ext cx="301200" cy="213100"/>
          </a:xfrm>
          <a:prstGeom prst="flowChartOnlineStorage">
            <a:avLst/>
          </a:prstGeom>
          <a:gradFill>
            <a:gsLst>
              <a:gs pos="0">
                <a:srgbClr val="DDDDDD"/>
              </a:gs>
              <a:gs pos="100000">
                <a:srgbClr val="919191"/>
              </a:gs>
            </a:gsLst>
            <a:path path="circle">
              <a:fillToRect l="50000" t="50000" r="50000" b="50000"/>
            </a:path>
            <a:tileRect/>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31" name="Google Shape;531;p33"/>
          <p:cNvSpPr/>
          <p:nvPr/>
        </p:nvSpPr>
        <p:spPr>
          <a:xfrm>
            <a:off x="8489513" y="2307175"/>
            <a:ext cx="301200" cy="279300"/>
          </a:xfrm>
          <a:prstGeom prst="smileyFace">
            <a:avLst>
              <a:gd name="adj" fmla="val -4653"/>
            </a:avLst>
          </a:prstGeom>
          <a:gradFill>
            <a:gsLst>
              <a:gs pos="0">
                <a:srgbClr val="DDDDDD"/>
              </a:gs>
              <a:gs pos="100000">
                <a:srgbClr val="919191"/>
              </a:gs>
            </a:gsLst>
            <a:path path="circle">
              <a:fillToRect l="50000" t="50000" r="50000" b="50000"/>
            </a:path>
            <a:tileRect/>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32" name="Google Shape;532;p33"/>
          <p:cNvSpPr/>
          <p:nvPr/>
        </p:nvSpPr>
        <p:spPr>
          <a:xfrm>
            <a:off x="7309113" y="4489550"/>
            <a:ext cx="257100" cy="279300"/>
          </a:xfrm>
          <a:prstGeom prst="halfFrame">
            <a:avLst>
              <a:gd name="adj1" fmla="val 33333"/>
              <a:gd name="adj2" fmla="val 33333"/>
            </a:avLst>
          </a:prstGeom>
          <a:gradFill>
            <a:gsLst>
              <a:gs pos="0">
                <a:srgbClr val="DDDDDD"/>
              </a:gs>
              <a:gs pos="100000">
                <a:srgbClr val="919191"/>
              </a:gs>
            </a:gsLst>
            <a:path path="circle">
              <a:fillToRect l="50000" t="50000" r="50000" b="50000"/>
            </a:path>
            <a:tileRect/>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33" name="Google Shape;533;p33"/>
          <p:cNvSpPr/>
          <p:nvPr/>
        </p:nvSpPr>
        <p:spPr>
          <a:xfrm>
            <a:off x="8269075" y="2848735"/>
            <a:ext cx="433188" cy="455544"/>
          </a:xfrm>
          <a:prstGeom prst="irregularSeal1">
            <a:avLst/>
          </a:prstGeom>
          <a:gradFill>
            <a:gsLst>
              <a:gs pos="0">
                <a:srgbClr val="DDDDDD"/>
              </a:gs>
              <a:gs pos="100000">
                <a:srgbClr val="919191"/>
              </a:gs>
            </a:gsLst>
            <a:path path="circle">
              <a:fillToRect l="50000" t="50000" r="50000" b="50000"/>
            </a:path>
            <a:tileRect/>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34" name="Google Shape;534;p33"/>
          <p:cNvSpPr/>
          <p:nvPr/>
        </p:nvSpPr>
        <p:spPr>
          <a:xfrm>
            <a:off x="7382537" y="2923450"/>
            <a:ext cx="773694" cy="1219154"/>
          </a:xfrm>
          <a:prstGeom prst="rect">
            <a:avLst/>
          </a:prstGeom>
        </p:spPr>
        <p:txBody>
          <a:bodyPr>
            <a:prstTxWarp prst="textPlain">
              <a:avLst/>
            </a:prstTxWarp>
          </a:bodyPr>
          <a:lstStyle/>
          <a:p>
            <a:pPr lvl="0" algn="ctr"/>
            <a:r>
              <a:rPr b="0" i="0">
                <a:ln w="9525" cap="flat" cmpd="sng">
                  <a:solidFill>
                    <a:schemeClr val="dk1"/>
                  </a:solidFill>
                  <a:prstDash val="solid"/>
                  <a:round/>
                  <a:headEnd type="none" w="sm" len="sm"/>
                  <a:tailEnd type="none" w="sm" len="sm"/>
                </a:ln>
                <a:gradFill>
                  <a:gsLst>
                    <a:gs pos="0">
                      <a:srgbClr val="DDDDDD"/>
                    </a:gs>
                    <a:gs pos="100000">
                      <a:srgbClr val="919191"/>
                    </a:gs>
                  </a:gsLst>
                  <a:path path="circle">
                    <a:fillToRect l="50000" t="50000" r="50000" b="50000"/>
                  </a:path>
                  <a:tileRect/>
                </a:gradFill>
                <a:latin typeface="Arial"/>
              </a:rPr>
              <a:t>?</a:t>
            </a:r>
          </a:p>
        </p:txBody>
      </p:sp>
      <p:sp>
        <p:nvSpPr>
          <p:cNvPr id="535" name="Google Shape;535;p33"/>
          <p:cNvSpPr/>
          <p:nvPr/>
        </p:nvSpPr>
        <p:spPr>
          <a:xfrm>
            <a:off x="8232350" y="4308200"/>
            <a:ext cx="257175" cy="279300"/>
          </a:xfrm>
          <a:prstGeom prst="flowChartCollate">
            <a:avLst/>
          </a:prstGeom>
          <a:gradFill>
            <a:gsLst>
              <a:gs pos="0">
                <a:srgbClr val="DDDDDD"/>
              </a:gs>
              <a:gs pos="100000">
                <a:srgbClr val="919191"/>
              </a:gs>
            </a:gsLst>
            <a:path path="circle">
              <a:fillToRect l="50000" t="50000" r="50000" b="50000"/>
            </a:path>
            <a:tileRect/>
          </a:gra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36" name="Google Shape;536;p33"/>
          <p:cNvSpPr txBox="1">
            <a:spLocks noGrp="1"/>
          </p:cNvSpPr>
          <p:nvPr>
            <p:ph type="title"/>
          </p:nvPr>
        </p:nvSpPr>
        <p:spPr>
          <a:xfrm>
            <a:off x="1763475" y="279250"/>
            <a:ext cx="5726700" cy="823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en" sz="5000">
                <a:solidFill>
                  <a:srgbClr val="0070BF"/>
                </a:solidFill>
              </a:rPr>
              <a:t>What changed?</a:t>
            </a:r>
            <a:endParaRPr sz="5000">
              <a:solidFill>
                <a:srgbClr val="0070BF"/>
              </a:solidFill>
            </a:endParaRPr>
          </a:p>
        </p:txBody>
      </p:sp>
      <p:sp>
        <p:nvSpPr>
          <p:cNvPr id="537" name="Google Shape;537;p33"/>
          <p:cNvSpPr txBox="1">
            <a:spLocks noGrp="1"/>
          </p:cNvSpPr>
          <p:nvPr>
            <p:ph type="body" idx="1"/>
          </p:nvPr>
        </p:nvSpPr>
        <p:spPr>
          <a:xfrm>
            <a:off x="2740750" y="1102450"/>
            <a:ext cx="3630000" cy="3894000"/>
          </a:xfrm>
          <a:prstGeom prst="rect">
            <a:avLst/>
          </a:prstGeom>
        </p:spPr>
        <p:txBody>
          <a:bodyPr spcFirstLastPara="1" wrap="square" lIns="91425" tIns="91425" rIns="91425" bIns="91425" anchor="t" anchorCtr="0">
            <a:normAutofit fontScale="62500" lnSpcReduction="20000"/>
          </a:bodyPr>
          <a:lstStyle/>
          <a:p>
            <a:pPr marL="0" lvl="0" indent="0" algn="ctr" rtl="0">
              <a:lnSpc>
                <a:spcPct val="100000"/>
              </a:lnSpc>
              <a:spcBef>
                <a:spcPts val="1000"/>
              </a:spcBef>
              <a:spcAft>
                <a:spcPts val="0"/>
              </a:spcAft>
              <a:buNone/>
            </a:pPr>
            <a:endParaRPr sz="1500"/>
          </a:p>
          <a:p>
            <a:pPr marL="0" lvl="0" indent="0" algn="ctr" rtl="0">
              <a:lnSpc>
                <a:spcPct val="100000"/>
              </a:lnSpc>
              <a:spcBef>
                <a:spcPts val="1000"/>
              </a:spcBef>
              <a:spcAft>
                <a:spcPts val="0"/>
              </a:spcAft>
              <a:buNone/>
            </a:pPr>
            <a:r>
              <a:rPr lang="en" sz="3080"/>
              <a:t>Is your water sample clearer?</a:t>
            </a:r>
            <a:endParaRPr sz="3080"/>
          </a:p>
          <a:p>
            <a:pPr marL="0" lvl="0" indent="0" algn="ctr" rtl="0">
              <a:lnSpc>
                <a:spcPct val="100000"/>
              </a:lnSpc>
              <a:spcBef>
                <a:spcPts val="1000"/>
              </a:spcBef>
              <a:spcAft>
                <a:spcPts val="0"/>
              </a:spcAft>
              <a:buNone/>
            </a:pPr>
            <a:endParaRPr sz="3080"/>
          </a:p>
          <a:p>
            <a:pPr marL="0" lvl="0" indent="0" algn="ctr" rtl="0">
              <a:lnSpc>
                <a:spcPct val="100000"/>
              </a:lnSpc>
              <a:spcBef>
                <a:spcPts val="1000"/>
              </a:spcBef>
              <a:spcAft>
                <a:spcPts val="0"/>
              </a:spcAft>
              <a:buNone/>
            </a:pPr>
            <a:r>
              <a:rPr lang="en" sz="3080"/>
              <a:t>After comparing the values, did they improve?</a:t>
            </a:r>
            <a:endParaRPr sz="3080"/>
          </a:p>
          <a:p>
            <a:pPr marL="0" lvl="0" indent="0" algn="ctr" rtl="0">
              <a:lnSpc>
                <a:spcPct val="100000"/>
              </a:lnSpc>
              <a:spcBef>
                <a:spcPts val="1000"/>
              </a:spcBef>
              <a:spcAft>
                <a:spcPts val="0"/>
              </a:spcAft>
              <a:buNone/>
            </a:pPr>
            <a:endParaRPr sz="3080"/>
          </a:p>
          <a:p>
            <a:pPr marL="0" lvl="0" indent="0" algn="ctr" rtl="0">
              <a:spcBef>
                <a:spcPts val="1000"/>
              </a:spcBef>
              <a:spcAft>
                <a:spcPts val="0"/>
              </a:spcAft>
              <a:buNone/>
            </a:pPr>
            <a:r>
              <a:rPr lang="en" sz="3080"/>
              <a:t>Are your results within the range provided?</a:t>
            </a:r>
            <a:endParaRPr sz="3080"/>
          </a:p>
          <a:p>
            <a:pPr marL="0" lvl="0" indent="0" algn="ctr" rtl="0">
              <a:spcBef>
                <a:spcPts val="1000"/>
              </a:spcBef>
              <a:spcAft>
                <a:spcPts val="0"/>
              </a:spcAft>
              <a:buNone/>
            </a:pPr>
            <a:endParaRPr sz="3080"/>
          </a:p>
          <a:p>
            <a:pPr marL="0" lvl="0" indent="0" algn="ctr" rtl="0">
              <a:spcBef>
                <a:spcPts val="1000"/>
              </a:spcBef>
              <a:spcAft>
                <a:spcPts val="1200"/>
              </a:spcAft>
              <a:buNone/>
            </a:pPr>
            <a:r>
              <a:rPr lang="en" sz="3080"/>
              <a:t>What about your predictions? </a:t>
            </a:r>
            <a:endParaRPr sz="3080"/>
          </a:p>
        </p:txBody>
      </p:sp>
      <p:cxnSp>
        <p:nvCxnSpPr>
          <p:cNvPr id="538" name="Google Shape;538;p33"/>
          <p:cNvCxnSpPr/>
          <p:nvPr/>
        </p:nvCxnSpPr>
        <p:spPr>
          <a:xfrm rot="10800000" flipH="1">
            <a:off x="2431925" y="3297850"/>
            <a:ext cx="110700" cy="820200"/>
          </a:xfrm>
          <a:prstGeom prst="straightConnector1">
            <a:avLst/>
          </a:prstGeom>
          <a:noFill/>
          <a:ln w="38100" cap="flat" cmpd="sng">
            <a:solidFill>
              <a:schemeClr val="dk1"/>
            </a:solidFill>
            <a:prstDash val="solid"/>
            <a:round/>
            <a:headEnd type="none" w="med" len="med"/>
            <a:tailEnd type="none" w="med" len="med"/>
          </a:ln>
        </p:spPr>
      </p:cxnSp>
      <p:cxnSp>
        <p:nvCxnSpPr>
          <p:cNvPr id="539" name="Google Shape;539;p33"/>
          <p:cNvCxnSpPr/>
          <p:nvPr/>
        </p:nvCxnSpPr>
        <p:spPr>
          <a:xfrm rot="10800000">
            <a:off x="265700" y="3338350"/>
            <a:ext cx="90600" cy="779700"/>
          </a:xfrm>
          <a:prstGeom prst="straightConnector1">
            <a:avLst/>
          </a:prstGeom>
          <a:noFill/>
          <a:ln w="38100" cap="flat" cmpd="sng">
            <a:solidFill>
              <a:schemeClr val="dk1"/>
            </a:solidFill>
            <a:prstDash val="solid"/>
            <a:round/>
            <a:headEnd type="none" w="med" len="med"/>
            <a:tailEnd type="none" w="med" len="med"/>
          </a:ln>
        </p:spPr>
      </p:cxn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37">
                                            <p:txEl>
                                              <p:pRg st="0" end="0"/>
                                            </p:txEl>
                                          </p:spTgt>
                                        </p:tgtEl>
                                        <p:attrNameLst>
                                          <p:attrName>style.visibility</p:attrName>
                                        </p:attrNameLst>
                                      </p:cBhvr>
                                      <p:to>
                                        <p:strVal val="visible"/>
                                      </p:to>
                                    </p:set>
                                    <p:anim calcmode="lin" valueType="num">
                                      <p:cBhvr additive="base">
                                        <p:cTn id="7" dur="1000"/>
                                        <p:tgtEl>
                                          <p:spTgt spid="537">
                                            <p:txEl>
                                              <p:pRg st="0" end="0"/>
                                            </p:txEl>
                                          </p:spTgt>
                                        </p:tgtEl>
                                        <p:attrNameLst>
                                          <p:attrName>ppt_y</p:attrName>
                                        </p:attrNameLst>
                                      </p:cBhvr>
                                      <p:tavLst>
                                        <p:tav tm="0">
                                          <p:val>
                                            <p:strVal val="#ppt_y+1"/>
                                          </p:val>
                                        </p:tav>
                                        <p:tav tm="100000">
                                          <p:val>
                                            <p:strVal val="#ppt_y"/>
                                          </p:val>
                                        </p:tav>
                                      </p:tavLst>
                                    </p:anim>
                                  </p:childTnLst>
                                </p:cTn>
                              </p:par>
                            </p:childTnLst>
                          </p:cTn>
                        </p:par>
                        <p:par>
                          <p:cTn id="8" fill="hold">
                            <p:stCondLst>
                              <p:cond delay="1000"/>
                            </p:stCondLst>
                            <p:childTnLst>
                              <p:par>
                                <p:cTn id="9" presetID="2" presetClass="entr" presetSubtype="4" fill="hold" nodeType="afterEffect">
                                  <p:stCondLst>
                                    <p:cond delay="0"/>
                                  </p:stCondLst>
                                  <p:childTnLst>
                                    <p:set>
                                      <p:cBhvr>
                                        <p:cTn id="10" dur="1" fill="hold">
                                          <p:stCondLst>
                                            <p:cond delay="0"/>
                                          </p:stCondLst>
                                        </p:cTn>
                                        <p:tgtEl>
                                          <p:spTgt spid="537">
                                            <p:txEl>
                                              <p:pRg st="1" end="1"/>
                                            </p:txEl>
                                          </p:spTgt>
                                        </p:tgtEl>
                                        <p:attrNameLst>
                                          <p:attrName>style.visibility</p:attrName>
                                        </p:attrNameLst>
                                      </p:cBhvr>
                                      <p:to>
                                        <p:strVal val="visible"/>
                                      </p:to>
                                    </p:set>
                                    <p:anim calcmode="lin" valueType="num">
                                      <p:cBhvr additive="base">
                                        <p:cTn id="11" dur="1000"/>
                                        <p:tgtEl>
                                          <p:spTgt spid="537">
                                            <p:txEl>
                                              <p:pRg st="1" end="1"/>
                                            </p:txEl>
                                          </p:spTgt>
                                        </p:tgtEl>
                                        <p:attrNameLst>
                                          <p:attrName>ppt_y</p:attrName>
                                        </p:attrNameLst>
                                      </p:cBhvr>
                                      <p:tavLst>
                                        <p:tav tm="0">
                                          <p:val>
                                            <p:strVal val="#ppt_y+1"/>
                                          </p:val>
                                        </p:tav>
                                        <p:tav tm="100000">
                                          <p:val>
                                            <p:strVal val="#ppt_y"/>
                                          </p:val>
                                        </p:tav>
                                      </p:tavLst>
                                    </p:anim>
                                  </p:childTnLst>
                                </p:cTn>
                              </p:par>
                            </p:childTnLst>
                          </p:cTn>
                        </p:par>
                        <p:par>
                          <p:cTn id="12" fill="hold">
                            <p:stCondLst>
                              <p:cond delay="2000"/>
                            </p:stCondLst>
                            <p:childTnLst>
                              <p:par>
                                <p:cTn id="13" presetID="2" presetClass="entr" presetSubtype="4" fill="hold" nodeType="afterEffect">
                                  <p:stCondLst>
                                    <p:cond delay="0"/>
                                  </p:stCondLst>
                                  <p:childTnLst>
                                    <p:set>
                                      <p:cBhvr>
                                        <p:cTn id="14" dur="1" fill="hold">
                                          <p:stCondLst>
                                            <p:cond delay="0"/>
                                          </p:stCondLst>
                                        </p:cTn>
                                        <p:tgtEl>
                                          <p:spTgt spid="537">
                                            <p:txEl>
                                              <p:pRg st="2" end="2"/>
                                            </p:txEl>
                                          </p:spTgt>
                                        </p:tgtEl>
                                        <p:attrNameLst>
                                          <p:attrName>style.visibility</p:attrName>
                                        </p:attrNameLst>
                                      </p:cBhvr>
                                      <p:to>
                                        <p:strVal val="visible"/>
                                      </p:to>
                                    </p:set>
                                    <p:anim calcmode="lin" valueType="num">
                                      <p:cBhvr additive="base">
                                        <p:cTn id="15" dur="1000"/>
                                        <p:tgtEl>
                                          <p:spTgt spid="537">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2" presetClass="entr" presetSubtype="4" fill="hold" nodeType="afterEffect">
                                  <p:stCondLst>
                                    <p:cond delay="0"/>
                                  </p:stCondLst>
                                  <p:childTnLst>
                                    <p:set>
                                      <p:cBhvr>
                                        <p:cTn id="18" dur="1" fill="hold">
                                          <p:stCondLst>
                                            <p:cond delay="0"/>
                                          </p:stCondLst>
                                        </p:cTn>
                                        <p:tgtEl>
                                          <p:spTgt spid="537">
                                            <p:txEl>
                                              <p:pRg st="3" end="3"/>
                                            </p:txEl>
                                          </p:spTgt>
                                        </p:tgtEl>
                                        <p:attrNameLst>
                                          <p:attrName>style.visibility</p:attrName>
                                        </p:attrNameLst>
                                      </p:cBhvr>
                                      <p:to>
                                        <p:strVal val="visible"/>
                                      </p:to>
                                    </p:set>
                                    <p:anim calcmode="lin" valueType="num">
                                      <p:cBhvr additive="base">
                                        <p:cTn id="19" dur="1000"/>
                                        <p:tgtEl>
                                          <p:spTgt spid="537">
                                            <p:txEl>
                                              <p:pRg st="3" end="3"/>
                                            </p:txEl>
                                          </p:spTgt>
                                        </p:tgtEl>
                                        <p:attrNameLst>
                                          <p:attrName>ppt_y</p:attrName>
                                        </p:attrNameLst>
                                      </p:cBhvr>
                                      <p:tavLst>
                                        <p:tav tm="0">
                                          <p:val>
                                            <p:strVal val="#ppt_y+1"/>
                                          </p:val>
                                        </p:tav>
                                        <p:tav tm="100000">
                                          <p:val>
                                            <p:strVal val="#ppt_y"/>
                                          </p:val>
                                        </p:tav>
                                      </p:tavLst>
                                    </p:anim>
                                  </p:childTnLst>
                                </p:cTn>
                              </p:par>
                            </p:childTnLst>
                          </p:cTn>
                        </p:par>
                        <p:par>
                          <p:cTn id="20" fill="hold">
                            <p:stCondLst>
                              <p:cond delay="4000"/>
                            </p:stCondLst>
                            <p:childTnLst>
                              <p:par>
                                <p:cTn id="21" presetID="2" presetClass="entr" presetSubtype="4" fill="hold" nodeType="afterEffect">
                                  <p:stCondLst>
                                    <p:cond delay="0"/>
                                  </p:stCondLst>
                                  <p:childTnLst>
                                    <p:set>
                                      <p:cBhvr>
                                        <p:cTn id="22" dur="1" fill="hold">
                                          <p:stCondLst>
                                            <p:cond delay="0"/>
                                          </p:stCondLst>
                                        </p:cTn>
                                        <p:tgtEl>
                                          <p:spTgt spid="537">
                                            <p:txEl>
                                              <p:pRg st="4" end="4"/>
                                            </p:txEl>
                                          </p:spTgt>
                                        </p:tgtEl>
                                        <p:attrNameLst>
                                          <p:attrName>style.visibility</p:attrName>
                                        </p:attrNameLst>
                                      </p:cBhvr>
                                      <p:to>
                                        <p:strVal val="visible"/>
                                      </p:to>
                                    </p:set>
                                    <p:anim calcmode="lin" valueType="num">
                                      <p:cBhvr additive="base">
                                        <p:cTn id="23" dur="1000"/>
                                        <p:tgtEl>
                                          <p:spTgt spid="537">
                                            <p:txEl>
                                              <p:pRg st="4" end="4"/>
                                            </p:txEl>
                                          </p:spTgt>
                                        </p:tgtEl>
                                        <p:attrNameLst>
                                          <p:attrName>ppt_y</p:attrName>
                                        </p:attrNameLst>
                                      </p:cBhvr>
                                      <p:tavLst>
                                        <p:tav tm="0">
                                          <p:val>
                                            <p:strVal val="#ppt_y+1"/>
                                          </p:val>
                                        </p:tav>
                                        <p:tav tm="100000">
                                          <p:val>
                                            <p:strVal val="#ppt_y"/>
                                          </p:val>
                                        </p:tav>
                                      </p:tavLst>
                                    </p:anim>
                                  </p:childTnLst>
                                </p:cTn>
                              </p:par>
                            </p:childTnLst>
                          </p:cTn>
                        </p:par>
                        <p:par>
                          <p:cTn id="24" fill="hold">
                            <p:stCondLst>
                              <p:cond delay="5000"/>
                            </p:stCondLst>
                            <p:childTnLst>
                              <p:par>
                                <p:cTn id="25" presetID="2" presetClass="entr" presetSubtype="4" fill="hold" nodeType="afterEffect">
                                  <p:stCondLst>
                                    <p:cond delay="0"/>
                                  </p:stCondLst>
                                  <p:childTnLst>
                                    <p:set>
                                      <p:cBhvr>
                                        <p:cTn id="26" dur="1" fill="hold">
                                          <p:stCondLst>
                                            <p:cond delay="0"/>
                                          </p:stCondLst>
                                        </p:cTn>
                                        <p:tgtEl>
                                          <p:spTgt spid="537">
                                            <p:txEl>
                                              <p:pRg st="5" end="5"/>
                                            </p:txEl>
                                          </p:spTgt>
                                        </p:tgtEl>
                                        <p:attrNameLst>
                                          <p:attrName>style.visibility</p:attrName>
                                        </p:attrNameLst>
                                      </p:cBhvr>
                                      <p:to>
                                        <p:strVal val="visible"/>
                                      </p:to>
                                    </p:set>
                                    <p:anim calcmode="lin" valueType="num">
                                      <p:cBhvr additive="base">
                                        <p:cTn id="27" dur="1000"/>
                                        <p:tgtEl>
                                          <p:spTgt spid="537">
                                            <p:txEl>
                                              <p:pRg st="5" end="5"/>
                                            </p:txEl>
                                          </p:spTgt>
                                        </p:tgtEl>
                                        <p:attrNameLst>
                                          <p:attrName>ppt_y</p:attrName>
                                        </p:attrNameLst>
                                      </p:cBhvr>
                                      <p:tavLst>
                                        <p:tav tm="0">
                                          <p:val>
                                            <p:strVal val="#ppt_y+1"/>
                                          </p:val>
                                        </p:tav>
                                        <p:tav tm="100000">
                                          <p:val>
                                            <p:strVal val="#ppt_y"/>
                                          </p:val>
                                        </p:tav>
                                      </p:tavLst>
                                    </p:anim>
                                  </p:childTnLst>
                                </p:cTn>
                              </p:par>
                            </p:childTnLst>
                          </p:cTn>
                        </p:par>
                        <p:par>
                          <p:cTn id="28" fill="hold">
                            <p:stCondLst>
                              <p:cond delay="6000"/>
                            </p:stCondLst>
                            <p:childTnLst>
                              <p:par>
                                <p:cTn id="29" presetID="2" presetClass="entr" presetSubtype="4" fill="hold" nodeType="afterEffect">
                                  <p:stCondLst>
                                    <p:cond delay="0"/>
                                  </p:stCondLst>
                                  <p:childTnLst>
                                    <p:set>
                                      <p:cBhvr>
                                        <p:cTn id="30" dur="1" fill="hold">
                                          <p:stCondLst>
                                            <p:cond delay="0"/>
                                          </p:stCondLst>
                                        </p:cTn>
                                        <p:tgtEl>
                                          <p:spTgt spid="537">
                                            <p:txEl>
                                              <p:pRg st="6" end="6"/>
                                            </p:txEl>
                                          </p:spTgt>
                                        </p:tgtEl>
                                        <p:attrNameLst>
                                          <p:attrName>style.visibility</p:attrName>
                                        </p:attrNameLst>
                                      </p:cBhvr>
                                      <p:to>
                                        <p:strVal val="visible"/>
                                      </p:to>
                                    </p:set>
                                    <p:anim calcmode="lin" valueType="num">
                                      <p:cBhvr additive="base">
                                        <p:cTn id="31" dur="1000"/>
                                        <p:tgtEl>
                                          <p:spTgt spid="537">
                                            <p:txEl>
                                              <p:pRg st="6" end="6"/>
                                            </p:txEl>
                                          </p:spTgt>
                                        </p:tgtEl>
                                        <p:attrNameLst>
                                          <p:attrName>ppt_y</p:attrName>
                                        </p:attrNameLst>
                                      </p:cBhvr>
                                      <p:tavLst>
                                        <p:tav tm="0">
                                          <p:val>
                                            <p:strVal val="#ppt_y+1"/>
                                          </p:val>
                                        </p:tav>
                                        <p:tav tm="100000">
                                          <p:val>
                                            <p:strVal val="#ppt_y"/>
                                          </p:val>
                                        </p:tav>
                                      </p:tavLst>
                                    </p:anim>
                                  </p:childTnLst>
                                </p:cTn>
                              </p:par>
                            </p:childTnLst>
                          </p:cTn>
                        </p:par>
                        <p:par>
                          <p:cTn id="32" fill="hold">
                            <p:stCondLst>
                              <p:cond delay="7000"/>
                            </p:stCondLst>
                            <p:childTnLst>
                              <p:par>
                                <p:cTn id="33" presetID="2" presetClass="entr" presetSubtype="4" fill="hold" nodeType="afterEffect">
                                  <p:stCondLst>
                                    <p:cond delay="0"/>
                                  </p:stCondLst>
                                  <p:childTnLst>
                                    <p:set>
                                      <p:cBhvr>
                                        <p:cTn id="34" dur="1" fill="hold">
                                          <p:stCondLst>
                                            <p:cond delay="0"/>
                                          </p:stCondLst>
                                        </p:cTn>
                                        <p:tgtEl>
                                          <p:spTgt spid="537">
                                            <p:txEl>
                                              <p:pRg st="7" end="7"/>
                                            </p:txEl>
                                          </p:spTgt>
                                        </p:tgtEl>
                                        <p:attrNameLst>
                                          <p:attrName>style.visibility</p:attrName>
                                        </p:attrNameLst>
                                      </p:cBhvr>
                                      <p:to>
                                        <p:strVal val="visible"/>
                                      </p:to>
                                    </p:set>
                                    <p:anim calcmode="lin" valueType="num">
                                      <p:cBhvr additive="base">
                                        <p:cTn id="35" dur="1000"/>
                                        <p:tgtEl>
                                          <p:spTgt spid="537">
                                            <p:txEl>
                                              <p:pRg st="7" end="7"/>
                                            </p:txEl>
                                          </p:spTgt>
                                        </p:tgtEl>
                                        <p:attrNameLst>
                                          <p:attrName>ppt_y</p:attrName>
                                        </p:attrNameLst>
                                      </p:cBhvr>
                                      <p:tavLst>
                                        <p:tav tm="0">
                                          <p:val>
                                            <p:strVal val="#ppt_y+1"/>
                                          </p:val>
                                        </p:tav>
                                        <p:tav tm="100000">
                                          <p:val>
                                            <p:strVal val="#ppt_y"/>
                                          </p:val>
                                        </p:tav>
                                      </p:tavLst>
                                    </p:anim>
                                  </p:childTnLst>
                                </p:cTn>
                              </p:par>
                              <p:par>
                                <p:cTn id="36" presetID="2" presetClass="entr" presetSubtype="1" fill="hold" nodeType="withEffect">
                                  <p:stCondLst>
                                    <p:cond delay="0"/>
                                  </p:stCondLst>
                                  <p:childTnLst>
                                    <p:set>
                                      <p:cBhvr>
                                        <p:cTn id="37" dur="1" fill="hold">
                                          <p:stCondLst>
                                            <p:cond delay="0"/>
                                          </p:stCondLst>
                                        </p:cTn>
                                        <p:tgtEl>
                                          <p:spTgt spid="524"/>
                                        </p:tgtEl>
                                        <p:attrNameLst>
                                          <p:attrName>style.visibility</p:attrName>
                                        </p:attrNameLst>
                                      </p:cBhvr>
                                      <p:to>
                                        <p:strVal val="visible"/>
                                      </p:to>
                                    </p:set>
                                    <p:anim calcmode="lin" valueType="num">
                                      <p:cBhvr additive="base">
                                        <p:cTn id="38" dur="1000"/>
                                        <p:tgtEl>
                                          <p:spTgt spid="524"/>
                                        </p:tgtEl>
                                        <p:attrNameLst>
                                          <p:attrName>ppt_y</p:attrName>
                                        </p:attrNameLst>
                                      </p:cBhvr>
                                      <p:tavLst>
                                        <p:tav tm="0">
                                          <p:val>
                                            <p:strVal val="#ppt_y-1"/>
                                          </p:val>
                                        </p:tav>
                                        <p:tav tm="100000">
                                          <p:val>
                                            <p:strVal val="#ppt_y"/>
                                          </p:val>
                                        </p:tav>
                                      </p:tavLst>
                                    </p:anim>
                                  </p:childTnLst>
                                </p:cTn>
                              </p:par>
                            </p:childTnLst>
                          </p:cTn>
                        </p:par>
                        <p:par>
                          <p:cTn id="39" fill="hold">
                            <p:stCondLst>
                              <p:cond delay="8000"/>
                            </p:stCondLst>
                            <p:childTnLst>
                              <p:par>
                                <p:cTn id="40" presetID="2" presetClass="entr" presetSubtype="1" fill="hold" nodeType="afterEffect">
                                  <p:stCondLst>
                                    <p:cond delay="0"/>
                                  </p:stCondLst>
                                  <p:childTnLst>
                                    <p:set>
                                      <p:cBhvr>
                                        <p:cTn id="41" dur="1" fill="hold">
                                          <p:stCondLst>
                                            <p:cond delay="0"/>
                                          </p:stCondLst>
                                        </p:cTn>
                                        <p:tgtEl>
                                          <p:spTgt spid="526"/>
                                        </p:tgtEl>
                                        <p:attrNameLst>
                                          <p:attrName>style.visibility</p:attrName>
                                        </p:attrNameLst>
                                      </p:cBhvr>
                                      <p:to>
                                        <p:strVal val="visible"/>
                                      </p:to>
                                    </p:set>
                                    <p:anim calcmode="lin" valueType="num">
                                      <p:cBhvr additive="base">
                                        <p:cTn id="42" dur="1000"/>
                                        <p:tgtEl>
                                          <p:spTgt spid="526"/>
                                        </p:tgtEl>
                                        <p:attrNameLst>
                                          <p:attrName>ppt_y</p:attrName>
                                        </p:attrNameLst>
                                      </p:cBhvr>
                                      <p:tavLst>
                                        <p:tav tm="0">
                                          <p:val>
                                            <p:strVal val="#ppt_y-1"/>
                                          </p:val>
                                        </p:tav>
                                        <p:tav tm="100000">
                                          <p:val>
                                            <p:strVal val="#ppt_y"/>
                                          </p:val>
                                        </p:tav>
                                      </p:tavLst>
                                    </p:anim>
                                  </p:childTnLst>
                                </p:cTn>
                              </p:par>
                              <p:par>
                                <p:cTn id="43" presetID="2" presetClass="entr" presetSubtype="1" fill="hold" nodeType="withEffect">
                                  <p:stCondLst>
                                    <p:cond delay="0"/>
                                  </p:stCondLst>
                                  <p:childTnLst>
                                    <p:set>
                                      <p:cBhvr>
                                        <p:cTn id="44" dur="1" fill="hold">
                                          <p:stCondLst>
                                            <p:cond delay="0"/>
                                          </p:stCondLst>
                                        </p:cTn>
                                        <p:tgtEl>
                                          <p:spTgt spid="531"/>
                                        </p:tgtEl>
                                        <p:attrNameLst>
                                          <p:attrName>style.visibility</p:attrName>
                                        </p:attrNameLst>
                                      </p:cBhvr>
                                      <p:to>
                                        <p:strVal val="visible"/>
                                      </p:to>
                                    </p:set>
                                    <p:anim calcmode="lin" valueType="num">
                                      <p:cBhvr additive="base">
                                        <p:cTn id="45" dur="1000"/>
                                        <p:tgtEl>
                                          <p:spTgt spid="531"/>
                                        </p:tgtEl>
                                        <p:attrNameLst>
                                          <p:attrName>ppt_y</p:attrName>
                                        </p:attrNameLst>
                                      </p:cBhvr>
                                      <p:tavLst>
                                        <p:tav tm="0">
                                          <p:val>
                                            <p:strVal val="#ppt_y-1"/>
                                          </p:val>
                                        </p:tav>
                                        <p:tav tm="100000">
                                          <p:val>
                                            <p:strVal val="#ppt_y"/>
                                          </p:val>
                                        </p:tav>
                                      </p:tavLst>
                                    </p:anim>
                                  </p:childTnLst>
                                </p:cTn>
                              </p:par>
                            </p:childTnLst>
                          </p:cTn>
                        </p:par>
                        <p:par>
                          <p:cTn id="46" fill="hold">
                            <p:stCondLst>
                              <p:cond delay="9000"/>
                            </p:stCondLst>
                            <p:childTnLst>
                              <p:par>
                                <p:cTn id="47" presetID="2" presetClass="entr" presetSubtype="1" fill="hold" nodeType="afterEffect">
                                  <p:stCondLst>
                                    <p:cond delay="0"/>
                                  </p:stCondLst>
                                  <p:childTnLst>
                                    <p:set>
                                      <p:cBhvr>
                                        <p:cTn id="48" dur="1" fill="hold">
                                          <p:stCondLst>
                                            <p:cond delay="0"/>
                                          </p:stCondLst>
                                        </p:cTn>
                                        <p:tgtEl>
                                          <p:spTgt spid="525"/>
                                        </p:tgtEl>
                                        <p:attrNameLst>
                                          <p:attrName>style.visibility</p:attrName>
                                        </p:attrNameLst>
                                      </p:cBhvr>
                                      <p:to>
                                        <p:strVal val="visible"/>
                                      </p:to>
                                    </p:set>
                                    <p:anim calcmode="lin" valueType="num">
                                      <p:cBhvr additive="base">
                                        <p:cTn id="49" dur="1000"/>
                                        <p:tgtEl>
                                          <p:spTgt spid="525"/>
                                        </p:tgtEl>
                                        <p:attrNameLst>
                                          <p:attrName>ppt_y</p:attrName>
                                        </p:attrNameLst>
                                      </p:cBhvr>
                                      <p:tavLst>
                                        <p:tav tm="0">
                                          <p:val>
                                            <p:strVal val="#ppt_y-1"/>
                                          </p:val>
                                        </p:tav>
                                        <p:tav tm="100000">
                                          <p:val>
                                            <p:strVal val="#ppt_y"/>
                                          </p:val>
                                        </p:tav>
                                      </p:tavLst>
                                    </p:anim>
                                  </p:childTnLst>
                                </p:cTn>
                              </p:par>
                              <p:par>
                                <p:cTn id="50" presetID="2" presetClass="entr" presetSubtype="1" fill="hold" nodeType="withEffect">
                                  <p:stCondLst>
                                    <p:cond delay="0"/>
                                  </p:stCondLst>
                                  <p:childTnLst>
                                    <p:set>
                                      <p:cBhvr>
                                        <p:cTn id="51" dur="1" fill="hold">
                                          <p:stCondLst>
                                            <p:cond delay="0"/>
                                          </p:stCondLst>
                                        </p:cTn>
                                        <p:tgtEl>
                                          <p:spTgt spid="529"/>
                                        </p:tgtEl>
                                        <p:attrNameLst>
                                          <p:attrName>style.visibility</p:attrName>
                                        </p:attrNameLst>
                                      </p:cBhvr>
                                      <p:to>
                                        <p:strVal val="visible"/>
                                      </p:to>
                                    </p:set>
                                    <p:anim calcmode="lin" valueType="num">
                                      <p:cBhvr additive="base">
                                        <p:cTn id="52" dur="1000"/>
                                        <p:tgtEl>
                                          <p:spTgt spid="529"/>
                                        </p:tgtEl>
                                        <p:attrNameLst>
                                          <p:attrName>ppt_y</p:attrName>
                                        </p:attrNameLst>
                                      </p:cBhvr>
                                      <p:tavLst>
                                        <p:tav tm="0">
                                          <p:val>
                                            <p:strVal val="#ppt_y-1"/>
                                          </p:val>
                                        </p:tav>
                                        <p:tav tm="100000">
                                          <p:val>
                                            <p:strVal val="#ppt_y"/>
                                          </p:val>
                                        </p:tav>
                                      </p:tavLst>
                                    </p:anim>
                                  </p:childTnLst>
                                </p:cTn>
                              </p:par>
                            </p:childTnLst>
                          </p:cTn>
                        </p:par>
                        <p:par>
                          <p:cTn id="53" fill="hold">
                            <p:stCondLst>
                              <p:cond delay="10000"/>
                            </p:stCondLst>
                            <p:childTnLst>
                              <p:par>
                                <p:cTn id="54" presetID="2" presetClass="entr" presetSubtype="1" fill="hold" nodeType="afterEffect">
                                  <p:stCondLst>
                                    <p:cond delay="0"/>
                                  </p:stCondLst>
                                  <p:childTnLst>
                                    <p:set>
                                      <p:cBhvr>
                                        <p:cTn id="55" dur="1" fill="hold">
                                          <p:stCondLst>
                                            <p:cond delay="0"/>
                                          </p:stCondLst>
                                        </p:cTn>
                                        <p:tgtEl>
                                          <p:spTgt spid="530"/>
                                        </p:tgtEl>
                                        <p:attrNameLst>
                                          <p:attrName>style.visibility</p:attrName>
                                        </p:attrNameLst>
                                      </p:cBhvr>
                                      <p:to>
                                        <p:strVal val="visible"/>
                                      </p:to>
                                    </p:set>
                                    <p:anim calcmode="lin" valueType="num">
                                      <p:cBhvr additive="base">
                                        <p:cTn id="56" dur="1000"/>
                                        <p:tgtEl>
                                          <p:spTgt spid="530"/>
                                        </p:tgtEl>
                                        <p:attrNameLst>
                                          <p:attrName>ppt_y</p:attrName>
                                        </p:attrNameLst>
                                      </p:cBhvr>
                                      <p:tavLst>
                                        <p:tav tm="0">
                                          <p:val>
                                            <p:strVal val="#ppt_y-1"/>
                                          </p:val>
                                        </p:tav>
                                        <p:tav tm="100000">
                                          <p:val>
                                            <p:strVal val="#ppt_y"/>
                                          </p:val>
                                        </p:tav>
                                      </p:tavLst>
                                    </p:anim>
                                  </p:childTnLst>
                                </p:cTn>
                              </p:par>
                              <p:par>
                                <p:cTn id="57" presetID="2" presetClass="entr" presetSubtype="1" fill="hold" nodeType="withEffect">
                                  <p:stCondLst>
                                    <p:cond delay="0"/>
                                  </p:stCondLst>
                                  <p:childTnLst>
                                    <p:set>
                                      <p:cBhvr>
                                        <p:cTn id="58" dur="1" fill="hold">
                                          <p:stCondLst>
                                            <p:cond delay="0"/>
                                          </p:stCondLst>
                                        </p:cTn>
                                        <p:tgtEl>
                                          <p:spTgt spid="533"/>
                                        </p:tgtEl>
                                        <p:attrNameLst>
                                          <p:attrName>style.visibility</p:attrName>
                                        </p:attrNameLst>
                                      </p:cBhvr>
                                      <p:to>
                                        <p:strVal val="visible"/>
                                      </p:to>
                                    </p:set>
                                    <p:anim calcmode="lin" valueType="num">
                                      <p:cBhvr additive="base">
                                        <p:cTn id="59" dur="1000"/>
                                        <p:tgtEl>
                                          <p:spTgt spid="533"/>
                                        </p:tgtEl>
                                        <p:attrNameLst>
                                          <p:attrName>ppt_y</p:attrName>
                                        </p:attrNameLst>
                                      </p:cBhvr>
                                      <p:tavLst>
                                        <p:tav tm="0">
                                          <p:val>
                                            <p:strVal val="#ppt_y-1"/>
                                          </p:val>
                                        </p:tav>
                                        <p:tav tm="100000">
                                          <p:val>
                                            <p:strVal val="#ppt_y"/>
                                          </p:val>
                                        </p:tav>
                                      </p:tavLst>
                                    </p:anim>
                                  </p:childTnLst>
                                </p:cTn>
                              </p:par>
                            </p:childTnLst>
                          </p:cTn>
                        </p:par>
                        <p:par>
                          <p:cTn id="60" fill="hold">
                            <p:stCondLst>
                              <p:cond delay="11000"/>
                            </p:stCondLst>
                            <p:childTnLst>
                              <p:par>
                                <p:cTn id="61" presetID="2" presetClass="entr" presetSubtype="1" fill="hold" nodeType="afterEffect">
                                  <p:stCondLst>
                                    <p:cond delay="0"/>
                                  </p:stCondLst>
                                  <p:childTnLst>
                                    <p:set>
                                      <p:cBhvr>
                                        <p:cTn id="62" dur="1" fill="hold">
                                          <p:stCondLst>
                                            <p:cond delay="0"/>
                                          </p:stCondLst>
                                        </p:cTn>
                                        <p:tgtEl>
                                          <p:spTgt spid="527"/>
                                        </p:tgtEl>
                                        <p:attrNameLst>
                                          <p:attrName>style.visibility</p:attrName>
                                        </p:attrNameLst>
                                      </p:cBhvr>
                                      <p:to>
                                        <p:strVal val="visible"/>
                                      </p:to>
                                    </p:set>
                                    <p:anim calcmode="lin" valueType="num">
                                      <p:cBhvr additive="base">
                                        <p:cTn id="63" dur="1000"/>
                                        <p:tgtEl>
                                          <p:spTgt spid="527"/>
                                        </p:tgtEl>
                                        <p:attrNameLst>
                                          <p:attrName>ppt_y</p:attrName>
                                        </p:attrNameLst>
                                      </p:cBhvr>
                                      <p:tavLst>
                                        <p:tav tm="0">
                                          <p:val>
                                            <p:strVal val="#ppt_y-1"/>
                                          </p:val>
                                        </p:tav>
                                        <p:tav tm="100000">
                                          <p:val>
                                            <p:strVal val="#ppt_y"/>
                                          </p:val>
                                        </p:tav>
                                      </p:tavLst>
                                    </p:anim>
                                  </p:childTnLst>
                                </p:cTn>
                              </p:par>
                              <p:par>
                                <p:cTn id="64" presetID="2" presetClass="entr" presetSubtype="1" fill="hold" nodeType="withEffect">
                                  <p:stCondLst>
                                    <p:cond delay="0"/>
                                  </p:stCondLst>
                                  <p:childTnLst>
                                    <p:set>
                                      <p:cBhvr>
                                        <p:cTn id="65" dur="1" fill="hold">
                                          <p:stCondLst>
                                            <p:cond delay="0"/>
                                          </p:stCondLst>
                                        </p:cTn>
                                        <p:tgtEl>
                                          <p:spTgt spid="528"/>
                                        </p:tgtEl>
                                        <p:attrNameLst>
                                          <p:attrName>style.visibility</p:attrName>
                                        </p:attrNameLst>
                                      </p:cBhvr>
                                      <p:to>
                                        <p:strVal val="visible"/>
                                      </p:to>
                                    </p:set>
                                    <p:anim calcmode="lin" valueType="num">
                                      <p:cBhvr additive="base">
                                        <p:cTn id="66" dur="1000"/>
                                        <p:tgtEl>
                                          <p:spTgt spid="528"/>
                                        </p:tgtEl>
                                        <p:attrNameLst>
                                          <p:attrName>ppt_y</p:attrName>
                                        </p:attrNameLst>
                                      </p:cBhvr>
                                      <p:tavLst>
                                        <p:tav tm="0">
                                          <p:val>
                                            <p:strVal val="#ppt_y-1"/>
                                          </p:val>
                                        </p:tav>
                                        <p:tav tm="100000">
                                          <p:val>
                                            <p:strVal val="#ppt_y"/>
                                          </p:val>
                                        </p:tav>
                                      </p:tavLst>
                                    </p:anim>
                                  </p:childTnLst>
                                </p:cTn>
                              </p:par>
                            </p:childTnLst>
                          </p:cTn>
                        </p:par>
                        <p:par>
                          <p:cTn id="67" fill="hold">
                            <p:stCondLst>
                              <p:cond delay="12000"/>
                            </p:stCondLst>
                            <p:childTnLst>
                              <p:par>
                                <p:cTn id="68" presetID="2" presetClass="entr" presetSubtype="1" fill="hold" nodeType="afterEffect">
                                  <p:stCondLst>
                                    <p:cond delay="0"/>
                                  </p:stCondLst>
                                  <p:childTnLst>
                                    <p:set>
                                      <p:cBhvr>
                                        <p:cTn id="69" dur="1" fill="hold">
                                          <p:stCondLst>
                                            <p:cond delay="0"/>
                                          </p:stCondLst>
                                        </p:cTn>
                                        <p:tgtEl>
                                          <p:spTgt spid="532"/>
                                        </p:tgtEl>
                                        <p:attrNameLst>
                                          <p:attrName>style.visibility</p:attrName>
                                        </p:attrNameLst>
                                      </p:cBhvr>
                                      <p:to>
                                        <p:strVal val="visible"/>
                                      </p:to>
                                    </p:set>
                                    <p:anim calcmode="lin" valueType="num">
                                      <p:cBhvr additive="base">
                                        <p:cTn id="70" dur="1000"/>
                                        <p:tgtEl>
                                          <p:spTgt spid="532"/>
                                        </p:tgtEl>
                                        <p:attrNameLst>
                                          <p:attrName>ppt_y</p:attrName>
                                        </p:attrNameLst>
                                      </p:cBhvr>
                                      <p:tavLst>
                                        <p:tav tm="0">
                                          <p:val>
                                            <p:strVal val="#ppt_y-1"/>
                                          </p:val>
                                        </p:tav>
                                        <p:tav tm="100000">
                                          <p:val>
                                            <p:strVal val="#ppt_y"/>
                                          </p:val>
                                        </p:tav>
                                      </p:tavLst>
                                    </p:anim>
                                  </p:childTnLst>
                                </p:cTn>
                              </p:par>
                              <p:par>
                                <p:cTn id="71" presetID="2" presetClass="entr" presetSubtype="1" fill="hold" nodeType="withEffect">
                                  <p:stCondLst>
                                    <p:cond delay="0"/>
                                  </p:stCondLst>
                                  <p:childTnLst>
                                    <p:set>
                                      <p:cBhvr>
                                        <p:cTn id="72" dur="1" fill="hold">
                                          <p:stCondLst>
                                            <p:cond delay="0"/>
                                          </p:stCondLst>
                                        </p:cTn>
                                        <p:tgtEl>
                                          <p:spTgt spid="535"/>
                                        </p:tgtEl>
                                        <p:attrNameLst>
                                          <p:attrName>style.visibility</p:attrName>
                                        </p:attrNameLst>
                                      </p:cBhvr>
                                      <p:to>
                                        <p:strVal val="visible"/>
                                      </p:to>
                                    </p:set>
                                    <p:anim calcmode="lin" valueType="num">
                                      <p:cBhvr additive="base">
                                        <p:cTn id="73" dur="1000"/>
                                        <p:tgtEl>
                                          <p:spTgt spid="535"/>
                                        </p:tgtEl>
                                        <p:attrNameLst>
                                          <p:attrName>ppt_y</p:attrName>
                                        </p:attrNameLst>
                                      </p:cBhvr>
                                      <p:tavLst>
                                        <p:tav tm="0">
                                          <p:val>
                                            <p:strVal val="#ppt_y-1"/>
                                          </p:val>
                                        </p:tav>
                                        <p:tav tm="100000">
                                          <p:val>
                                            <p:strVal val="#ppt_y"/>
                                          </p:val>
                                        </p:tav>
                                      </p:tavLst>
                                    </p:anim>
                                  </p:childTnLst>
                                </p:cTn>
                              </p:par>
                            </p:childTnLst>
                          </p:cTn>
                        </p:par>
                        <p:par>
                          <p:cTn id="74" fill="hold">
                            <p:stCondLst>
                              <p:cond delay="13000"/>
                            </p:stCondLst>
                            <p:childTnLst>
                              <p:par>
                                <p:cTn id="75" presetID="10" presetClass="entr" presetSubtype="0" fill="hold" nodeType="afterEffect">
                                  <p:stCondLst>
                                    <p:cond delay="0"/>
                                  </p:stCondLst>
                                  <p:childTnLst>
                                    <p:set>
                                      <p:cBhvr>
                                        <p:cTn id="76" dur="1" fill="hold">
                                          <p:stCondLst>
                                            <p:cond delay="0"/>
                                          </p:stCondLst>
                                        </p:cTn>
                                        <p:tgtEl>
                                          <p:spTgt spid="534"/>
                                        </p:tgtEl>
                                        <p:attrNameLst>
                                          <p:attrName>style.visibility</p:attrName>
                                        </p:attrNameLst>
                                      </p:cBhvr>
                                      <p:to>
                                        <p:strVal val="visible"/>
                                      </p:to>
                                    </p:set>
                                    <p:animEffect transition="in" filter="fade">
                                      <p:cBhvr>
                                        <p:cTn id="77" dur="2500"/>
                                        <p:tgtEl>
                                          <p:spTgt spid="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43"/>
        <p:cNvGrpSpPr/>
        <p:nvPr/>
      </p:nvGrpSpPr>
      <p:grpSpPr>
        <a:xfrm>
          <a:off x="0" y="0"/>
          <a:ext cx="0" cy="0"/>
          <a:chOff x="0" y="0"/>
          <a:chExt cx="0" cy="0"/>
        </a:xfrm>
      </p:grpSpPr>
      <p:sp>
        <p:nvSpPr>
          <p:cNvPr id="544" name="Google Shape;544;p34"/>
          <p:cNvSpPr/>
          <p:nvPr/>
        </p:nvSpPr>
        <p:spPr>
          <a:xfrm>
            <a:off x="656850" y="604250"/>
            <a:ext cx="7815600" cy="6846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545" name="Google Shape;545;p34"/>
          <p:cNvSpPr/>
          <p:nvPr/>
        </p:nvSpPr>
        <p:spPr>
          <a:xfrm>
            <a:off x="1195650" y="1452650"/>
            <a:ext cx="6752700" cy="23298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546" name="Google Shape;546;p34"/>
          <p:cNvSpPr txBox="1">
            <a:spLocks noGrp="1"/>
          </p:cNvSpPr>
          <p:nvPr>
            <p:ph type="title"/>
          </p:nvPr>
        </p:nvSpPr>
        <p:spPr>
          <a:xfrm>
            <a:off x="311700" y="445025"/>
            <a:ext cx="8520600" cy="99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5200">
                <a:solidFill>
                  <a:srgbClr val="0070BF"/>
                </a:solidFill>
              </a:rPr>
              <a:t>Why does this matter?</a:t>
            </a:r>
            <a:endParaRPr sz="5200">
              <a:solidFill>
                <a:srgbClr val="0070BF"/>
              </a:solidFill>
            </a:endParaRPr>
          </a:p>
        </p:txBody>
      </p:sp>
      <p:sp>
        <p:nvSpPr>
          <p:cNvPr id="547" name="Google Shape;547;p34"/>
          <p:cNvSpPr txBox="1">
            <a:spLocks noGrp="1"/>
          </p:cNvSpPr>
          <p:nvPr>
            <p:ph type="body" idx="1"/>
          </p:nvPr>
        </p:nvSpPr>
        <p:spPr>
          <a:xfrm>
            <a:off x="1195650" y="1452650"/>
            <a:ext cx="6752700" cy="25443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None/>
            </a:pPr>
            <a:r>
              <a:rPr lang="en" sz="2000"/>
              <a:t>Discussion Prompts:</a:t>
            </a:r>
            <a:endParaRPr sz="2000"/>
          </a:p>
          <a:p>
            <a:pPr marL="0" lvl="0" indent="0" algn="ctr" rtl="0">
              <a:lnSpc>
                <a:spcPct val="100000"/>
              </a:lnSpc>
              <a:spcBef>
                <a:spcPts val="0"/>
              </a:spcBef>
              <a:spcAft>
                <a:spcPts val="0"/>
              </a:spcAft>
              <a:buNone/>
            </a:pPr>
            <a:endParaRPr sz="2000"/>
          </a:p>
          <a:p>
            <a:pPr marL="0" lvl="0" indent="0" algn="ctr" rtl="0">
              <a:lnSpc>
                <a:spcPct val="100000"/>
              </a:lnSpc>
              <a:spcBef>
                <a:spcPts val="0"/>
              </a:spcBef>
              <a:spcAft>
                <a:spcPts val="0"/>
              </a:spcAft>
              <a:buNone/>
            </a:pPr>
            <a:r>
              <a:rPr lang="en" sz="2000"/>
              <a:t>What surprised you?</a:t>
            </a:r>
            <a:endParaRPr sz="2000"/>
          </a:p>
          <a:p>
            <a:pPr marL="0" lvl="0" indent="0" algn="ctr" rtl="0">
              <a:lnSpc>
                <a:spcPct val="100000"/>
              </a:lnSpc>
              <a:spcBef>
                <a:spcPts val="0"/>
              </a:spcBef>
              <a:spcAft>
                <a:spcPts val="0"/>
              </a:spcAft>
              <a:buNone/>
            </a:pPr>
            <a:endParaRPr sz="2000"/>
          </a:p>
          <a:p>
            <a:pPr marL="0" lvl="0" indent="0" algn="ctr" rtl="0">
              <a:lnSpc>
                <a:spcPct val="100000"/>
              </a:lnSpc>
              <a:spcBef>
                <a:spcPts val="0"/>
              </a:spcBef>
              <a:spcAft>
                <a:spcPts val="0"/>
              </a:spcAft>
              <a:buNone/>
            </a:pPr>
            <a:r>
              <a:rPr lang="en" sz="2000"/>
              <a:t>Why do we test our drinking water?</a:t>
            </a:r>
            <a:endParaRPr sz="2000"/>
          </a:p>
          <a:p>
            <a:pPr marL="0" lvl="0" indent="0" algn="ctr" rtl="0">
              <a:lnSpc>
                <a:spcPct val="100000"/>
              </a:lnSpc>
              <a:spcBef>
                <a:spcPts val="0"/>
              </a:spcBef>
              <a:spcAft>
                <a:spcPts val="0"/>
              </a:spcAft>
              <a:buNone/>
            </a:pPr>
            <a:endParaRPr sz="2000"/>
          </a:p>
          <a:p>
            <a:pPr marL="0" lvl="0" indent="0" algn="ctr" rtl="0">
              <a:lnSpc>
                <a:spcPct val="100000"/>
              </a:lnSpc>
              <a:spcBef>
                <a:spcPts val="0"/>
              </a:spcBef>
              <a:spcAft>
                <a:spcPts val="0"/>
              </a:spcAft>
              <a:buClr>
                <a:schemeClr val="dk1"/>
              </a:buClr>
              <a:buSzPts val="1100"/>
              <a:buFont typeface="Arial"/>
              <a:buNone/>
            </a:pPr>
            <a:r>
              <a:rPr lang="en" sz="2000"/>
              <a:t>What would you tell your families or other friends?</a:t>
            </a:r>
            <a:endParaRPr sz="2000"/>
          </a:p>
        </p:txBody>
      </p:sp>
      <p:sp>
        <p:nvSpPr>
          <p:cNvPr id="548" name="Google Shape;548;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24</a:t>
            </a:fld>
            <a:endParaRPr/>
          </a:p>
        </p:txBody>
      </p:sp>
      <p:sp>
        <p:nvSpPr>
          <p:cNvPr id="549" name="Google Shape;549;p34"/>
          <p:cNvSpPr/>
          <p:nvPr/>
        </p:nvSpPr>
        <p:spPr>
          <a:xfrm>
            <a:off x="101463" y="3979464"/>
            <a:ext cx="8941068" cy="442070"/>
          </a:xfrm>
          <a:prstGeom prst="rect">
            <a:avLst/>
          </a:prstGeom>
        </p:spPr>
        <p:txBody>
          <a:bodyPr>
            <a:prstTxWarp prst="textPlain">
              <a:avLst/>
            </a:prstTxWarp>
          </a:bodyPr>
          <a:lstStyle/>
          <a:p>
            <a:pPr lvl="0" algn="ctr"/>
            <a:r>
              <a:rPr b="0" i="0">
                <a:ln w="19050" cap="flat" cmpd="sng">
                  <a:solidFill>
                    <a:srgbClr val="000000"/>
                  </a:solidFill>
                  <a:prstDash val="solid"/>
                  <a:round/>
                  <a:headEnd type="none" w="sm" len="sm"/>
                  <a:tailEnd type="none" w="sm" len="sm"/>
                </a:ln>
                <a:gradFill>
                  <a:gsLst>
                    <a:gs pos="0">
                      <a:srgbClr val="DFEAFB"/>
                    </a:gs>
                    <a:gs pos="100000">
                      <a:srgbClr val="6E9CE7"/>
                    </a:gs>
                  </a:gsLst>
                  <a:lin ang="5400012" scaled="0"/>
                </a:gradFill>
                <a:latin typeface="Comic Sans MS"/>
              </a:rPr>
              <a:t>This is how real scientist track this!</a:t>
            </a:r>
          </a:p>
        </p:txBody>
      </p:sp>
    </p:spTree>
  </p:cSld>
  <p:clrMapOvr>
    <a:masterClrMapping/>
  </p:clrMapOvr>
  <mc:AlternateContent xmlns:mc="http://schemas.openxmlformats.org/markup-compatibility/2006" xmlns:p14="http://schemas.microsoft.com/office/powerpoint/2010/main">
    <mc:Choice Requires="p14">
      <p:transition spd="med">
        <p14:gallery dir="l"/>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47">
                                            <p:txEl>
                                              <p:pRg st="0" end="0"/>
                                            </p:txEl>
                                          </p:spTgt>
                                        </p:tgtEl>
                                        <p:attrNameLst>
                                          <p:attrName>style.visibility</p:attrName>
                                        </p:attrNameLst>
                                      </p:cBhvr>
                                      <p:to>
                                        <p:strVal val="visible"/>
                                      </p:to>
                                    </p:set>
                                    <p:animEffect transition="in" filter="fade">
                                      <p:cBhvr>
                                        <p:cTn id="7" dur="2500"/>
                                        <p:tgtEl>
                                          <p:spTgt spid="547">
                                            <p:txEl>
                                              <p:pRg st="0" end="0"/>
                                            </p:txEl>
                                          </p:spTgt>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547">
                                            <p:txEl>
                                              <p:pRg st="1" end="1"/>
                                            </p:txEl>
                                          </p:spTgt>
                                        </p:tgtEl>
                                        <p:attrNameLst>
                                          <p:attrName>style.visibility</p:attrName>
                                        </p:attrNameLst>
                                      </p:cBhvr>
                                      <p:to>
                                        <p:strVal val="visible"/>
                                      </p:to>
                                    </p:set>
                                    <p:animEffect transition="in" filter="fade">
                                      <p:cBhvr>
                                        <p:cTn id="11" dur="2500"/>
                                        <p:tgtEl>
                                          <p:spTgt spid="547">
                                            <p:txEl>
                                              <p:pRg st="1" end="1"/>
                                            </p:txEl>
                                          </p:spTgt>
                                        </p:tgtEl>
                                      </p:cBhvr>
                                    </p:animEffect>
                                  </p:childTnLst>
                                </p:cTn>
                              </p:par>
                            </p:childTnLst>
                          </p:cTn>
                        </p:par>
                        <p:par>
                          <p:cTn id="12" fill="hold">
                            <p:stCondLst>
                              <p:cond delay="5000"/>
                            </p:stCondLst>
                            <p:childTnLst>
                              <p:par>
                                <p:cTn id="13" presetID="10" presetClass="entr" presetSubtype="0" fill="hold" nodeType="afterEffect">
                                  <p:stCondLst>
                                    <p:cond delay="0"/>
                                  </p:stCondLst>
                                  <p:childTnLst>
                                    <p:set>
                                      <p:cBhvr>
                                        <p:cTn id="14" dur="1" fill="hold">
                                          <p:stCondLst>
                                            <p:cond delay="0"/>
                                          </p:stCondLst>
                                        </p:cTn>
                                        <p:tgtEl>
                                          <p:spTgt spid="547">
                                            <p:txEl>
                                              <p:pRg st="2" end="2"/>
                                            </p:txEl>
                                          </p:spTgt>
                                        </p:tgtEl>
                                        <p:attrNameLst>
                                          <p:attrName>style.visibility</p:attrName>
                                        </p:attrNameLst>
                                      </p:cBhvr>
                                      <p:to>
                                        <p:strVal val="visible"/>
                                      </p:to>
                                    </p:set>
                                    <p:animEffect transition="in" filter="fade">
                                      <p:cBhvr>
                                        <p:cTn id="15" dur="2500"/>
                                        <p:tgtEl>
                                          <p:spTgt spid="547">
                                            <p:txEl>
                                              <p:pRg st="2" end="2"/>
                                            </p:txEl>
                                          </p:spTgt>
                                        </p:tgtEl>
                                      </p:cBhvr>
                                    </p:animEffect>
                                  </p:childTnLst>
                                </p:cTn>
                              </p:par>
                            </p:childTnLst>
                          </p:cTn>
                        </p:par>
                        <p:par>
                          <p:cTn id="16" fill="hold">
                            <p:stCondLst>
                              <p:cond delay="7500"/>
                            </p:stCondLst>
                            <p:childTnLst>
                              <p:par>
                                <p:cTn id="17" presetID="10" presetClass="entr" presetSubtype="0" fill="hold" nodeType="afterEffect">
                                  <p:stCondLst>
                                    <p:cond delay="0"/>
                                  </p:stCondLst>
                                  <p:childTnLst>
                                    <p:set>
                                      <p:cBhvr>
                                        <p:cTn id="18" dur="1" fill="hold">
                                          <p:stCondLst>
                                            <p:cond delay="0"/>
                                          </p:stCondLst>
                                        </p:cTn>
                                        <p:tgtEl>
                                          <p:spTgt spid="547">
                                            <p:txEl>
                                              <p:pRg st="3" end="3"/>
                                            </p:txEl>
                                          </p:spTgt>
                                        </p:tgtEl>
                                        <p:attrNameLst>
                                          <p:attrName>style.visibility</p:attrName>
                                        </p:attrNameLst>
                                      </p:cBhvr>
                                      <p:to>
                                        <p:strVal val="visible"/>
                                      </p:to>
                                    </p:set>
                                    <p:animEffect transition="in" filter="fade">
                                      <p:cBhvr>
                                        <p:cTn id="19" dur="2500"/>
                                        <p:tgtEl>
                                          <p:spTgt spid="547">
                                            <p:txEl>
                                              <p:pRg st="3" end="3"/>
                                            </p:txEl>
                                          </p:spTgt>
                                        </p:tgtEl>
                                      </p:cBhvr>
                                    </p:animEffect>
                                  </p:childTnLst>
                                </p:cTn>
                              </p:par>
                            </p:childTnLst>
                          </p:cTn>
                        </p:par>
                        <p:par>
                          <p:cTn id="20" fill="hold">
                            <p:stCondLst>
                              <p:cond delay="10000"/>
                            </p:stCondLst>
                            <p:childTnLst>
                              <p:par>
                                <p:cTn id="21" presetID="10" presetClass="entr" presetSubtype="0" fill="hold" nodeType="afterEffect">
                                  <p:stCondLst>
                                    <p:cond delay="0"/>
                                  </p:stCondLst>
                                  <p:childTnLst>
                                    <p:set>
                                      <p:cBhvr>
                                        <p:cTn id="22" dur="1" fill="hold">
                                          <p:stCondLst>
                                            <p:cond delay="0"/>
                                          </p:stCondLst>
                                        </p:cTn>
                                        <p:tgtEl>
                                          <p:spTgt spid="547">
                                            <p:txEl>
                                              <p:pRg st="4" end="4"/>
                                            </p:txEl>
                                          </p:spTgt>
                                        </p:tgtEl>
                                        <p:attrNameLst>
                                          <p:attrName>style.visibility</p:attrName>
                                        </p:attrNameLst>
                                      </p:cBhvr>
                                      <p:to>
                                        <p:strVal val="visible"/>
                                      </p:to>
                                    </p:set>
                                    <p:animEffect transition="in" filter="fade">
                                      <p:cBhvr>
                                        <p:cTn id="23" dur="2500"/>
                                        <p:tgtEl>
                                          <p:spTgt spid="547">
                                            <p:txEl>
                                              <p:pRg st="4" end="4"/>
                                            </p:txEl>
                                          </p:spTgt>
                                        </p:tgtEl>
                                      </p:cBhvr>
                                    </p:animEffect>
                                  </p:childTnLst>
                                </p:cTn>
                              </p:par>
                            </p:childTnLst>
                          </p:cTn>
                        </p:par>
                        <p:par>
                          <p:cTn id="24" fill="hold">
                            <p:stCondLst>
                              <p:cond delay="12500"/>
                            </p:stCondLst>
                            <p:childTnLst>
                              <p:par>
                                <p:cTn id="25" presetID="10" presetClass="entr" presetSubtype="0" fill="hold" nodeType="afterEffect">
                                  <p:stCondLst>
                                    <p:cond delay="0"/>
                                  </p:stCondLst>
                                  <p:childTnLst>
                                    <p:set>
                                      <p:cBhvr>
                                        <p:cTn id="26" dur="1" fill="hold">
                                          <p:stCondLst>
                                            <p:cond delay="0"/>
                                          </p:stCondLst>
                                        </p:cTn>
                                        <p:tgtEl>
                                          <p:spTgt spid="547">
                                            <p:txEl>
                                              <p:pRg st="5" end="5"/>
                                            </p:txEl>
                                          </p:spTgt>
                                        </p:tgtEl>
                                        <p:attrNameLst>
                                          <p:attrName>style.visibility</p:attrName>
                                        </p:attrNameLst>
                                      </p:cBhvr>
                                      <p:to>
                                        <p:strVal val="visible"/>
                                      </p:to>
                                    </p:set>
                                    <p:animEffect transition="in" filter="fade">
                                      <p:cBhvr>
                                        <p:cTn id="27" dur="2500"/>
                                        <p:tgtEl>
                                          <p:spTgt spid="547">
                                            <p:txEl>
                                              <p:pRg st="5" end="5"/>
                                            </p:txEl>
                                          </p:spTgt>
                                        </p:tgtEl>
                                      </p:cBhvr>
                                    </p:animEffect>
                                  </p:childTnLst>
                                </p:cTn>
                              </p:par>
                            </p:childTnLst>
                          </p:cTn>
                        </p:par>
                        <p:par>
                          <p:cTn id="28" fill="hold">
                            <p:stCondLst>
                              <p:cond delay="15000"/>
                            </p:stCondLst>
                            <p:childTnLst>
                              <p:par>
                                <p:cTn id="29" presetID="10" presetClass="entr" presetSubtype="0" fill="hold" nodeType="afterEffect">
                                  <p:stCondLst>
                                    <p:cond delay="0"/>
                                  </p:stCondLst>
                                  <p:childTnLst>
                                    <p:set>
                                      <p:cBhvr>
                                        <p:cTn id="30" dur="1" fill="hold">
                                          <p:stCondLst>
                                            <p:cond delay="0"/>
                                          </p:stCondLst>
                                        </p:cTn>
                                        <p:tgtEl>
                                          <p:spTgt spid="547">
                                            <p:txEl>
                                              <p:pRg st="6" end="6"/>
                                            </p:txEl>
                                          </p:spTgt>
                                        </p:tgtEl>
                                        <p:attrNameLst>
                                          <p:attrName>style.visibility</p:attrName>
                                        </p:attrNameLst>
                                      </p:cBhvr>
                                      <p:to>
                                        <p:strVal val="visible"/>
                                      </p:to>
                                    </p:set>
                                    <p:animEffect transition="in" filter="fade">
                                      <p:cBhvr>
                                        <p:cTn id="31" dur="2500"/>
                                        <p:tgtEl>
                                          <p:spTgt spid="547">
                                            <p:txEl>
                                              <p:pRg st="6" end="6"/>
                                            </p:txEl>
                                          </p:spTgt>
                                        </p:tgtEl>
                                      </p:cBhvr>
                                    </p:animEffect>
                                  </p:childTnLst>
                                </p:cTn>
                              </p:par>
                            </p:childTnLst>
                          </p:cTn>
                        </p:par>
                        <p:par>
                          <p:cTn id="32" fill="hold">
                            <p:stCondLst>
                              <p:cond delay="17500"/>
                            </p:stCondLst>
                            <p:childTnLst>
                              <p:par>
                                <p:cTn id="33" presetID="23" presetClass="entr" presetSubtype="16" fill="hold" nodeType="afterEffect">
                                  <p:stCondLst>
                                    <p:cond delay="0"/>
                                  </p:stCondLst>
                                  <p:childTnLst>
                                    <p:set>
                                      <p:cBhvr>
                                        <p:cTn id="34" dur="1" fill="hold">
                                          <p:stCondLst>
                                            <p:cond delay="0"/>
                                          </p:stCondLst>
                                        </p:cTn>
                                        <p:tgtEl>
                                          <p:spTgt spid="549"/>
                                        </p:tgtEl>
                                        <p:attrNameLst>
                                          <p:attrName>style.visibility</p:attrName>
                                        </p:attrNameLst>
                                      </p:cBhvr>
                                      <p:to>
                                        <p:strVal val="visible"/>
                                      </p:to>
                                    </p:set>
                                    <p:anim calcmode="lin" valueType="num">
                                      <p:cBhvr additive="base">
                                        <p:cTn id="35" dur="800"/>
                                        <p:tgtEl>
                                          <p:spTgt spid="549"/>
                                        </p:tgtEl>
                                        <p:attrNameLst>
                                          <p:attrName>ppt_w</p:attrName>
                                        </p:attrNameLst>
                                      </p:cBhvr>
                                      <p:tavLst>
                                        <p:tav tm="0">
                                          <p:val>
                                            <p:strVal val="0"/>
                                          </p:val>
                                        </p:tav>
                                        <p:tav tm="100000">
                                          <p:val>
                                            <p:strVal val="#ppt_w"/>
                                          </p:val>
                                        </p:tav>
                                      </p:tavLst>
                                    </p:anim>
                                    <p:anim calcmode="lin" valueType="num">
                                      <p:cBhvr additive="base">
                                        <p:cTn id="36" dur="800"/>
                                        <p:tgtEl>
                                          <p:spTgt spid="54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35"/>
          <p:cNvSpPr/>
          <p:nvPr/>
        </p:nvSpPr>
        <p:spPr>
          <a:xfrm>
            <a:off x="227675" y="277825"/>
            <a:ext cx="7567800" cy="2906700"/>
          </a:xfrm>
          <a:prstGeom prst="ribbon2">
            <a:avLst>
              <a:gd name="adj1" fmla="val 33333"/>
              <a:gd name="adj2" fmla="val 75000"/>
            </a:avLst>
          </a:prstGeom>
          <a:gradFill>
            <a:gsLst>
              <a:gs pos="0">
                <a:srgbClr val="00D3E9"/>
              </a:gs>
              <a:gs pos="100000">
                <a:srgbClr val="045962"/>
              </a:gs>
            </a:gsLst>
            <a:lin ang="5400012"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990"/>
              <a:buFont typeface="Arial"/>
              <a:buNone/>
            </a:pPr>
            <a:r>
              <a:rPr lang="en" sz="5200">
                <a:solidFill>
                  <a:schemeClr val="lt1"/>
                </a:solidFill>
                <a:latin typeface="Luckiest Guy"/>
                <a:ea typeface="Luckiest Guy"/>
                <a:cs typeface="Luckiest Guy"/>
                <a:sym typeface="Luckiest Guy"/>
              </a:rPr>
              <a:t>Thank you, </a:t>
            </a:r>
            <a:r>
              <a:rPr lang="en" sz="5200" i="1">
                <a:solidFill>
                  <a:schemeClr val="lt1"/>
                </a:solidFill>
                <a:latin typeface="Luckiest Guy"/>
                <a:ea typeface="Luckiest Guy"/>
                <a:cs typeface="Luckiest Guy"/>
                <a:sym typeface="Luckiest Guy"/>
              </a:rPr>
              <a:t>young scientist!</a:t>
            </a:r>
            <a:endParaRPr sz="500" b="1">
              <a:solidFill>
                <a:schemeClr val="lt1"/>
              </a:solidFill>
              <a:latin typeface="Luckiest Guy"/>
              <a:ea typeface="Luckiest Guy"/>
              <a:cs typeface="Luckiest Guy"/>
              <a:sym typeface="Luckiest Guy"/>
            </a:endParaRPr>
          </a:p>
        </p:txBody>
      </p:sp>
      <p:pic>
        <p:nvPicPr>
          <p:cNvPr id="555" name="Google Shape;555;p35"/>
          <p:cNvPicPr preferRelativeResize="0"/>
          <p:nvPr/>
        </p:nvPicPr>
        <p:blipFill>
          <a:blip r:embed="rId3">
            <a:alphaModFix/>
          </a:blip>
          <a:stretch>
            <a:fillRect/>
          </a:stretch>
        </p:blipFill>
        <p:spPr>
          <a:xfrm>
            <a:off x="6133563" y="1935575"/>
            <a:ext cx="3156777" cy="3156778"/>
          </a:xfrm>
          <a:prstGeom prst="rect">
            <a:avLst/>
          </a:prstGeom>
          <a:noFill/>
          <a:ln>
            <a:noFill/>
          </a:ln>
        </p:spPr>
      </p:pic>
      <p:sp>
        <p:nvSpPr>
          <p:cNvPr id="556" name="Google Shape;556;p35"/>
          <p:cNvSpPr/>
          <p:nvPr/>
        </p:nvSpPr>
        <p:spPr>
          <a:xfrm rot="-758708">
            <a:off x="3591934" y="3719570"/>
            <a:ext cx="737283" cy="731459"/>
          </a:xfrm>
          <a:prstGeom prst="arc">
            <a:avLst>
              <a:gd name="adj1" fmla="val 18191501"/>
              <a:gd name="adj2" fmla="val 1944438"/>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57" name="Google Shape;557;p35"/>
          <p:cNvSpPr/>
          <p:nvPr/>
        </p:nvSpPr>
        <p:spPr>
          <a:xfrm rot="-758820">
            <a:off x="3798611" y="3642764"/>
            <a:ext cx="615227" cy="641356"/>
          </a:xfrm>
          <a:prstGeom prst="arc">
            <a:avLst>
              <a:gd name="adj1" fmla="val 18951593"/>
              <a:gd name="adj2" fmla="val 609545"/>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58" name="Google Shape;558;p35"/>
          <p:cNvSpPr/>
          <p:nvPr/>
        </p:nvSpPr>
        <p:spPr>
          <a:xfrm rot="821987" flipH="1">
            <a:off x="2241931" y="4101935"/>
            <a:ext cx="681488" cy="728742"/>
          </a:xfrm>
          <a:prstGeom prst="arc">
            <a:avLst>
              <a:gd name="adj1" fmla="val 18191501"/>
              <a:gd name="adj2" fmla="val 2445724"/>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59" name="Google Shape;559;p35"/>
          <p:cNvSpPr/>
          <p:nvPr/>
        </p:nvSpPr>
        <p:spPr>
          <a:xfrm rot="822375" flipH="1">
            <a:off x="2164380" y="4024940"/>
            <a:ext cx="568489" cy="639018"/>
          </a:xfrm>
          <a:prstGeom prst="arc">
            <a:avLst>
              <a:gd name="adj1" fmla="val 18717241"/>
              <a:gd name="adj2" fmla="val 609545"/>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pic>
        <p:nvPicPr>
          <p:cNvPr id="560" name="Google Shape;560;p35"/>
          <p:cNvPicPr preferRelativeResize="0"/>
          <p:nvPr/>
        </p:nvPicPr>
        <p:blipFill>
          <a:blip r:embed="rId4">
            <a:alphaModFix/>
          </a:blip>
          <a:stretch>
            <a:fillRect/>
          </a:stretch>
        </p:blipFill>
        <p:spPr>
          <a:xfrm rot="770680">
            <a:off x="1151375" y="3730226"/>
            <a:ext cx="4695299" cy="5175427"/>
          </a:xfrm>
          <a:prstGeom prst="rect">
            <a:avLst/>
          </a:prstGeom>
          <a:noFill/>
          <a:ln>
            <a:noFill/>
          </a:ln>
        </p:spPr>
      </p:pic>
      <p:sp>
        <p:nvSpPr>
          <p:cNvPr id="561" name="Google Shape;561;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25</a:t>
            </a:fld>
            <a:endParaRPr/>
          </a:p>
        </p:txBody>
      </p:sp>
      <p:pic>
        <p:nvPicPr>
          <p:cNvPr id="562" name="Google Shape;562;p35" title="unnamed.png"/>
          <p:cNvPicPr preferRelativeResize="0"/>
          <p:nvPr/>
        </p:nvPicPr>
        <p:blipFill>
          <a:blip r:embed="rId5">
            <a:alphaModFix/>
          </a:blip>
          <a:stretch>
            <a:fillRect/>
          </a:stretch>
        </p:blipFill>
        <p:spPr>
          <a:xfrm>
            <a:off x="7202400" y="3112500"/>
            <a:ext cx="1031276" cy="103127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gallery dir="l"/>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54"/>
                                        </p:tgtEl>
                                        <p:attrNameLst>
                                          <p:attrName>style.visibility</p:attrName>
                                        </p:attrNameLst>
                                      </p:cBhvr>
                                      <p:to>
                                        <p:strVal val="visible"/>
                                      </p:to>
                                    </p:set>
                                    <p:anim calcmode="lin" valueType="num">
                                      <p:cBhvr additive="base">
                                        <p:cTn id="7" dur="600"/>
                                        <p:tgtEl>
                                          <p:spTgt spid="554"/>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66"/>
        <p:cNvGrpSpPr/>
        <p:nvPr/>
      </p:nvGrpSpPr>
      <p:grpSpPr>
        <a:xfrm>
          <a:off x="0" y="0"/>
          <a:ext cx="0" cy="0"/>
          <a:chOff x="0" y="0"/>
          <a:chExt cx="0" cy="0"/>
        </a:xfrm>
      </p:grpSpPr>
      <p:sp>
        <p:nvSpPr>
          <p:cNvPr id="567" name="Google Shape;567;p36"/>
          <p:cNvSpPr/>
          <p:nvPr/>
        </p:nvSpPr>
        <p:spPr>
          <a:xfrm>
            <a:off x="4022800" y="0"/>
            <a:ext cx="4581600" cy="1416000"/>
          </a:xfrm>
          <a:prstGeom prst="wedgeEllipseCallout">
            <a:avLst>
              <a:gd name="adj1" fmla="val -55771"/>
              <a:gd name="adj2" fmla="val 39492"/>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2200">
                <a:solidFill>
                  <a:schemeClr val="dk1"/>
                </a:solidFill>
              </a:rPr>
              <a:t>Ask your family where their water comes from 💧🏠</a:t>
            </a:r>
            <a:endParaRPr sz="1300"/>
          </a:p>
        </p:txBody>
      </p:sp>
      <p:pic>
        <p:nvPicPr>
          <p:cNvPr id="568" name="Google Shape;568;p36"/>
          <p:cNvPicPr preferRelativeResize="0"/>
          <p:nvPr/>
        </p:nvPicPr>
        <p:blipFill>
          <a:blip r:embed="rId4">
            <a:alphaModFix/>
          </a:blip>
          <a:stretch>
            <a:fillRect/>
          </a:stretch>
        </p:blipFill>
        <p:spPr>
          <a:xfrm>
            <a:off x="169450" y="-97800"/>
            <a:ext cx="4695301" cy="5175429"/>
          </a:xfrm>
          <a:prstGeom prst="rect">
            <a:avLst/>
          </a:prstGeom>
          <a:noFill/>
          <a:ln>
            <a:noFill/>
          </a:ln>
        </p:spPr>
      </p:pic>
      <p:pic>
        <p:nvPicPr>
          <p:cNvPr id="569" name="Google Shape;569;p36"/>
          <p:cNvPicPr preferRelativeResize="0"/>
          <p:nvPr/>
        </p:nvPicPr>
        <p:blipFill>
          <a:blip r:embed="rId5">
            <a:alphaModFix/>
          </a:blip>
          <a:stretch>
            <a:fillRect/>
          </a:stretch>
        </p:blipFill>
        <p:spPr>
          <a:xfrm>
            <a:off x="6221102" y="1986600"/>
            <a:ext cx="3156775" cy="3156775"/>
          </a:xfrm>
          <a:prstGeom prst="rect">
            <a:avLst/>
          </a:prstGeom>
          <a:noFill/>
          <a:ln>
            <a:noFill/>
          </a:ln>
        </p:spPr>
      </p:pic>
      <p:sp>
        <p:nvSpPr>
          <p:cNvPr id="570" name="Google Shape;570;p36"/>
          <p:cNvSpPr/>
          <p:nvPr/>
        </p:nvSpPr>
        <p:spPr>
          <a:xfrm>
            <a:off x="4600800" y="1834200"/>
            <a:ext cx="4500000" cy="783900"/>
          </a:xfrm>
          <a:prstGeom prst="wedgeEllipseCallout">
            <a:avLst>
              <a:gd name="adj1" fmla="val -67440"/>
              <a:gd name="adj2" fmla="val -110390"/>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2300">
                <a:solidFill>
                  <a:schemeClr val="dk1"/>
                </a:solidFill>
              </a:rPr>
              <a:t>Check your city’s CCR!</a:t>
            </a:r>
            <a:endParaRPr sz="1300"/>
          </a:p>
        </p:txBody>
      </p:sp>
      <p:sp>
        <p:nvSpPr>
          <p:cNvPr id="571" name="Google Shape;571;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26</a:t>
            </a:fld>
            <a:endParaRPr/>
          </a:p>
        </p:txBody>
      </p:sp>
      <p:pic>
        <p:nvPicPr>
          <p:cNvPr id="572" name="Google Shape;572;p36" title="unnamed.png"/>
          <p:cNvPicPr preferRelativeResize="0"/>
          <p:nvPr/>
        </p:nvPicPr>
        <p:blipFill>
          <a:blip r:embed="rId6">
            <a:alphaModFix/>
          </a:blip>
          <a:stretch>
            <a:fillRect/>
          </a:stretch>
        </p:blipFill>
        <p:spPr>
          <a:xfrm>
            <a:off x="7278600" y="3188700"/>
            <a:ext cx="1031276" cy="1031276"/>
          </a:xfrm>
          <a:prstGeom prst="rect">
            <a:avLst/>
          </a:prstGeom>
          <a:noFill/>
          <a:ln>
            <a:noFill/>
          </a:ln>
        </p:spPr>
      </p:pic>
      <p:sp>
        <p:nvSpPr>
          <p:cNvPr id="573" name="Google Shape;573;p36"/>
          <p:cNvSpPr/>
          <p:nvPr/>
        </p:nvSpPr>
        <p:spPr>
          <a:xfrm>
            <a:off x="4363500" y="3902400"/>
            <a:ext cx="1857600" cy="1101600"/>
          </a:xfrm>
          <a:prstGeom prst="wedgeRoundRectCallout">
            <a:avLst>
              <a:gd name="adj1" fmla="val -46528"/>
              <a:gd name="adj2" fmla="val -94444"/>
              <a:gd name="adj3" fmla="val 0"/>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Clr>
                <a:schemeClr val="dk1"/>
              </a:buClr>
              <a:buSzPts val="1100"/>
              <a:buFont typeface="Arial"/>
              <a:buNone/>
            </a:pPr>
            <a:r>
              <a:rPr lang="en" sz="1600">
                <a:solidFill>
                  <a:schemeClr val="dk1"/>
                </a:solidFill>
              </a:rPr>
              <a:t>Don’t forget to grab stickers! Especially of me!</a:t>
            </a:r>
            <a:endParaRPr sz="700">
              <a:latin typeface="Comic Sans MS"/>
              <a:ea typeface="Comic Sans MS"/>
              <a:cs typeface="Comic Sans MS"/>
              <a:sym typeface="Comic Sans MS"/>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567"/>
                                        </p:tgtEl>
                                        <p:attrNameLst>
                                          <p:attrName>style.visibility</p:attrName>
                                        </p:attrNameLst>
                                      </p:cBhvr>
                                      <p:to>
                                        <p:strVal val="visible"/>
                                      </p:to>
                                    </p:set>
                                    <p:anim calcmode="lin" valueType="num">
                                      <p:cBhvr additive="base">
                                        <p:cTn id="7" dur="2000"/>
                                        <p:tgtEl>
                                          <p:spTgt spid="567"/>
                                        </p:tgtEl>
                                        <p:attrNameLst>
                                          <p:attrName>ppt_w</p:attrName>
                                        </p:attrNameLst>
                                      </p:cBhvr>
                                      <p:tavLst>
                                        <p:tav tm="0">
                                          <p:val>
                                            <p:strVal val="0"/>
                                          </p:val>
                                        </p:tav>
                                        <p:tav tm="100000">
                                          <p:val>
                                            <p:strVal val="#ppt_w"/>
                                          </p:val>
                                        </p:tav>
                                      </p:tavLst>
                                    </p:anim>
                                    <p:anim calcmode="lin" valueType="num">
                                      <p:cBhvr additive="base">
                                        <p:cTn id="8" dur="2000"/>
                                        <p:tgtEl>
                                          <p:spTgt spid="567"/>
                                        </p:tgtEl>
                                        <p:attrNameLst>
                                          <p:attrName>ppt_h</p:attrName>
                                        </p:attrNameLst>
                                      </p:cBhvr>
                                      <p:tavLst>
                                        <p:tav tm="0">
                                          <p:val>
                                            <p:strVal val="0"/>
                                          </p:val>
                                        </p:tav>
                                        <p:tav tm="100000">
                                          <p:val>
                                            <p:strVal val="#ppt_h"/>
                                          </p:val>
                                        </p:tav>
                                      </p:tavLst>
                                    </p:anim>
                                  </p:childTnLst>
                                </p:cTn>
                              </p:par>
                            </p:childTnLst>
                          </p:cTn>
                        </p:par>
                        <p:par>
                          <p:cTn id="9" fill="hold">
                            <p:stCondLst>
                              <p:cond delay="2000"/>
                            </p:stCondLst>
                            <p:childTnLst>
                              <p:par>
                                <p:cTn id="10" presetID="23" presetClass="entr" presetSubtype="16" fill="hold" nodeType="afterEffect">
                                  <p:stCondLst>
                                    <p:cond delay="0"/>
                                  </p:stCondLst>
                                  <p:childTnLst>
                                    <p:set>
                                      <p:cBhvr>
                                        <p:cTn id="11" dur="1" fill="hold">
                                          <p:stCondLst>
                                            <p:cond delay="0"/>
                                          </p:stCondLst>
                                        </p:cTn>
                                        <p:tgtEl>
                                          <p:spTgt spid="570"/>
                                        </p:tgtEl>
                                        <p:attrNameLst>
                                          <p:attrName>style.visibility</p:attrName>
                                        </p:attrNameLst>
                                      </p:cBhvr>
                                      <p:to>
                                        <p:strVal val="visible"/>
                                      </p:to>
                                    </p:set>
                                    <p:anim calcmode="lin" valueType="num">
                                      <p:cBhvr additive="base">
                                        <p:cTn id="12" dur="2000"/>
                                        <p:tgtEl>
                                          <p:spTgt spid="570"/>
                                        </p:tgtEl>
                                        <p:attrNameLst>
                                          <p:attrName>ppt_w</p:attrName>
                                        </p:attrNameLst>
                                      </p:cBhvr>
                                      <p:tavLst>
                                        <p:tav tm="0">
                                          <p:val>
                                            <p:strVal val="0"/>
                                          </p:val>
                                        </p:tav>
                                        <p:tav tm="100000">
                                          <p:val>
                                            <p:strVal val="#ppt_w"/>
                                          </p:val>
                                        </p:tav>
                                      </p:tavLst>
                                    </p:anim>
                                    <p:anim calcmode="lin" valueType="num">
                                      <p:cBhvr additive="base">
                                        <p:cTn id="13" dur="2000"/>
                                        <p:tgtEl>
                                          <p:spTgt spid="570"/>
                                        </p:tgtEl>
                                        <p:attrNameLst>
                                          <p:attrName>ppt_h</p:attrName>
                                        </p:attrNameLst>
                                      </p:cBhvr>
                                      <p:tavLst>
                                        <p:tav tm="0">
                                          <p:val>
                                            <p:strVal val="0"/>
                                          </p:val>
                                        </p:tav>
                                        <p:tav tm="100000">
                                          <p:val>
                                            <p:strVal val="#ppt_h"/>
                                          </p:val>
                                        </p:tav>
                                      </p:tavLst>
                                    </p:anim>
                                  </p:childTnLst>
                                </p:cTn>
                              </p:par>
                            </p:childTnLst>
                          </p:cTn>
                        </p:par>
                        <p:par>
                          <p:cTn id="14" fill="hold">
                            <p:stCondLst>
                              <p:cond delay="4000"/>
                            </p:stCondLst>
                            <p:childTnLst>
                              <p:par>
                                <p:cTn id="15" presetID="23" presetClass="entr" presetSubtype="16" fill="hold" nodeType="afterEffect">
                                  <p:stCondLst>
                                    <p:cond delay="0"/>
                                  </p:stCondLst>
                                  <p:childTnLst>
                                    <p:set>
                                      <p:cBhvr>
                                        <p:cTn id="16" dur="1" fill="hold">
                                          <p:stCondLst>
                                            <p:cond delay="0"/>
                                          </p:stCondLst>
                                        </p:cTn>
                                        <p:tgtEl>
                                          <p:spTgt spid="573"/>
                                        </p:tgtEl>
                                        <p:attrNameLst>
                                          <p:attrName>style.visibility</p:attrName>
                                        </p:attrNameLst>
                                      </p:cBhvr>
                                      <p:to>
                                        <p:strVal val="visible"/>
                                      </p:to>
                                    </p:set>
                                    <p:anim calcmode="lin" valueType="num">
                                      <p:cBhvr additive="base">
                                        <p:cTn id="17" dur="1000"/>
                                        <p:tgtEl>
                                          <p:spTgt spid="573"/>
                                        </p:tgtEl>
                                        <p:attrNameLst>
                                          <p:attrName>ppt_w</p:attrName>
                                        </p:attrNameLst>
                                      </p:cBhvr>
                                      <p:tavLst>
                                        <p:tav tm="0">
                                          <p:val>
                                            <p:strVal val="0"/>
                                          </p:val>
                                        </p:tav>
                                        <p:tav tm="100000">
                                          <p:val>
                                            <p:strVal val="#ppt_w"/>
                                          </p:val>
                                        </p:tav>
                                      </p:tavLst>
                                    </p:anim>
                                    <p:anim calcmode="lin" valueType="num">
                                      <p:cBhvr additive="base">
                                        <p:cTn id="18" dur="1000"/>
                                        <p:tgtEl>
                                          <p:spTgt spid="573"/>
                                        </p:tgtEl>
                                        <p:attrNameLst>
                                          <p:attrName>ppt_h</p:attrName>
                                        </p:attrNameLst>
                                      </p:cBhvr>
                                      <p:tavLst>
                                        <p:tav tm="0">
                                          <p:val>
                                            <p:strVal val="0"/>
                                          </p:val>
                                        </p:tav>
                                        <p:tav tm="100000">
                                          <p:val>
                                            <p:strVal val="#ppt_h"/>
                                          </p:val>
                                        </p:tav>
                                      </p:tavLst>
                                    </p:anim>
                                  </p:childTnLst>
                                </p:cTn>
                              </p:par>
                            </p:childTnLst>
                          </p:cTn>
                        </p:par>
                        <p:par>
                          <p:cTn id="19" fill="hold">
                            <p:stCondLst>
                              <p:cond delay="5000"/>
                            </p:stCondLst>
                            <p:childTnLst>
                              <p:par>
                                <p:cTn id="20" presetID="8" presetClass="emph" presetSubtype="0" fill="hold" nodeType="afterEffect">
                                  <p:stCondLst>
                                    <p:cond delay="0"/>
                                  </p:stCondLst>
                                  <p:childTnLst>
                                    <p:animRot by="-21600000">
                                      <p:cBhvr>
                                        <p:cTn id="21" dur="600" fill="hold"/>
                                        <p:tgtEl>
                                          <p:spTgt spid="57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77"/>
        <p:cNvGrpSpPr/>
        <p:nvPr/>
      </p:nvGrpSpPr>
      <p:grpSpPr>
        <a:xfrm>
          <a:off x="0" y="0"/>
          <a:ext cx="0" cy="0"/>
          <a:chOff x="0" y="0"/>
          <a:chExt cx="0" cy="0"/>
        </a:xfrm>
      </p:grpSpPr>
      <p:sp>
        <p:nvSpPr>
          <p:cNvPr id="578" name="Google Shape;578;p37"/>
          <p:cNvSpPr/>
          <p:nvPr/>
        </p:nvSpPr>
        <p:spPr>
          <a:xfrm>
            <a:off x="2040150" y="60875"/>
            <a:ext cx="5063700" cy="6339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grpSp>
        <p:nvGrpSpPr>
          <p:cNvPr id="579" name="Google Shape;579;p37"/>
          <p:cNvGrpSpPr/>
          <p:nvPr/>
        </p:nvGrpSpPr>
        <p:grpSpPr>
          <a:xfrm>
            <a:off x="63648" y="112744"/>
            <a:ext cx="1807978" cy="4352456"/>
            <a:chOff x="63648" y="112744"/>
            <a:chExt cx="1807978" cy="4352456"/>
          </a:xfrm>
        </p:grpSpPr>
        <p:sp>
          <p:nvSpPr>
            <p:cNvPr id="580" name="Google Shape;580;p37"/>
            <p:cNvSpPr/>
            <p:nvPr/>
          </p:nvSpPr>
          <p:spPr>
            <a:xfrm>
              <a:off x="112775" y="265200"/>
              <a:ext cx="1751100" cy="42000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grpSp>
          <p:nvGrpSpPr>
            <p:cNvPr id="581" name="Google Shape;581;p37"/>
            <p:cNvGrpSpPr/>
            <p:nvPr/>
          </p:nvGrpSpPr>
          <p:grpSpPr>
            <a:xfrm>
              <a:off x="63648" y="112744"/>
              <a:ext cx="1807978" cy="4308413"/>
              <a:chOff x="43025" y="344964"/>
              <a:chExt cx="1930775" cy="4671885"/>
            </a:xfrm>
          </p:grpSpPr>
          <p:pic>
            <p:nvPicPr>
              <p:cNvPr id="582" name="Google Shape;582;p37" title="FEWS logo.png"/>
              <p:cNvPicPr preferRelativeResize="0"/>
              <p:nvPr/>
            </p:nvPicPr>
            <p:blipFill>
              <a:blip r:embed="rId4">
                <a:alphaModFix/>
              </a:blip>
              <a:stretch>
                <a:fillRect/>
              </a:stretch>
            </p:blipFill>
            <p:spPr>
              <a:xfrm>
                <a:off x="43025" y="344964"/>
                <a:ext cx="1930775" cy="3383686"/>
              </a:xfrm>
              <a:prstGeom prst="rect">
                <a:avLst/>
              </a:prstGeom>
              <a:noFill/>
              <a:ln>
                <a:noFill/>
              </a:ln>
            </p:spPr>
          </p:pic>
          <p:pic>
            <p:nvPicPr>
              <p:cNvPr id="583" name="Google Shape;583;p37" title="FEW-US.png"/>
              <p:cNvPicPr preferRelativeResize="0"/>
              <p:nvPr/>
            </p:nvPicPr>
            <p:blipFill>
              <a:blip r:embed="rId5">
                <a:alphaModFix/>
              </a:blip>
              <a:stretch>
                <a:fillRect/>
              </a:stretch>
            </p:blipFill>
            <p:spPr>
              <a:xfrm>
                <a:off x="420239" y="3728650"/>
                <a:ext cx="1176346" cy="1288200"/>
              </a:xfrm>
              <a:prstGeom prst="rect">
                <a:avLst/>
              </a:prstGeom>
              <a:noFill/>
              <a:ln>
                <a:noFill/>
              </a:ln>
            </p:spPr>
          </p:pic>
        </p:grpSp>
      </p:grpSp>
      <p:grpSp>
        <p:nvGrpSpPr>
          <p:cNvPr id="584" name="Google Shape;584;p37"/>
          <p:cNvGrpSpPr/>
          <p:nvPr/>
        </p:nvGrpSpPr>
        <p:grpSpPr>
          <a:xfrm>
            <a:off x="2557013" y="973875"/>
            <a:ext cx="4113000" cy="2330700"/>
            <a:chOff x="2557013" y="973875"/>
            <a:chExt cx="4113000" cy="2330700"/>
          </a:xfrm>
        </p:grpSpPr>
        <p:sp>
          <p:nvSpPr>
            <p:cNvPr id="585" name="Google Shape;585;p37"/>
            <p:cNvSpPr/>
            <p:nvPr/>
          </p:nvSpPr>
          <p:spPr>
            <a:xfrm>
              <a:off x="2557013" y="973875"/>
              <a:ext cx="4113000" cy="23307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grpSp>
          <p:nvGrpSpPr>
            <p:cNvPr id="586" name="Google Shape;586;p37"/>
            <p:cNvGrpSpPr/>
            <p:nvPr/>
          </p:nvGrpSpPr>
          <p:grpSpPr>
            <a:xfrm>
              <a:off x="2616651" y="1209401"/>
              <a:ext cx="3985459" cy="2041026"/>
              <a:chOff x="2616651" y="1285601"/>
              <a:chExt cx="3985459" cy="2041026"/>
            </a:xfrm>
          </p:grpSpPr>
          <p:pic>
            <p:nvPicPr>
              <p:cNvPr id="587" name="Google Shape;587;p37" title="CIWR.png"/>
              <p:cNvPicPr preferRelativeResize="0"/>
              <p:nvPr/>
            </p:nvPicPr>
            <p:blipFill>
              <a:blip r:embed="rId6">
                <a:alphaModFix/>
              </a:blip>
              <a:stretch>
                <a:fillRect/>
              </a:stretch>
            </p:blipFill>
            <p:spPr>
              <a:xfrm>
                <a:off x="3079360" y="1789246"/>
                <a:ext cx="1666020" cy="1537381"/>
              </a:xfrm>
              <a:prstGeom prst="rect">
                <a:avLst/>
              </a:prstGeom>
              <a:noFill/>
              <a:ln>
                <a:noFill/>
              </a:ln>
            </p:spPr>
          </p:pic>
          <p:pic>
            <p:nvPicPr>
              <p:cNvPr id="588" name="Google Shape;588;p37" title="UCANR_ HZ_2019 color.png"/>
              <p:cNvPicPr preferRelativeResize="0"/>
              <p:nvPr/>
            </p:nvPicPr>
            <p:blipFill>
              <a:blip r:embed="rId7">
                <a:alphaModFix/>
              </a:blip>
              <a:stretch>
                <a:fillRect/>
              </a:stretch>
            </p:blipFill>
            <p:spPr>
              <a:xfrm>
                <a:off x="2616651" y="1285601"/>
                <a:ext cx="3985459" cy="544282"/>
              </a:xfrm>
              <a:prstGeom prst="rect">
                <a:avLst/>
              </a:prstGeom>
              <a:noFill/>
              <a:ln>
                <a:noFill/>
              </a:ln>
            </p:spPr>
          </p:pic>
          <p:pic>
            <p:nvPicPr>
              <p:cNvPr id="589" name="Google Shape;589;p37" title="UCANR QR Code.png"/>
              <p:cNvPicPr preferRelativeResize="0"/>
              <p:nvPr/>
            </p:nvPicPr>
            <p:blipFill>
              <a:blip r:embed="rId8">
                <a:alphaModFix/>
              </a:blip>
              <a:stretch>
                <a:fillRect/>
              </a:stretch>
            </p:blipFill>
            <p:spPr>
              <a:xfrm>
                <a:off x="4818829" y="1963948"/>
                <a:ext cx="1206270" cy="1187978"/>
              </a:xfrm>
              <a:prstGeom prst="rect">
                <a:avLst/>
              </a:prstGeom>
              <a:noFill/>
              <a:ln>
                <a:noFill/>
              </a:ln>
            </p:spPr>
          </p:pic>
        </p:grpSp>
      </p:grpSp>
      <p:grpSp>
        <p:nvGrpSpPr>
          <p:cNvPr id="590" name="Google Shape;590;p37"/>
          <p:cNvGrpSpPr/>
          <p:nvPr/>
        </p:nvGrpSpPr>
        <p:grpSpPr>
          <a:xfrm>
            <a:off x="7351775" y="112750"/>
            <a:ext cx="1751100" cy="3431100"/>
            <a:chOff x="7351775" y="112750"/>
            <a:chExt cx="1751100" cy="3431100"/>
          </a:xfrm>
        </p:grpSpPr>
        <p:sp>
          <p:nvSpPr>
            <p:cNvPr id="591" name="Google Shape;591;p37"/>
            <p:cNvSpPr/>
            <p:nvPr/>
          </p:nvSpPr>
          <p:spPr>
            <a:xfrm>
              <a:off x="7351775" y="112750"/>
              <a:ext cx="1751100" cy="34311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grpSp>
          <p:nvGrpSpPr>
            <p:cNvPr id="592" name="Google Shape;592;p37"/>
            <p:cNvGrpSpPr/>
            <p:nvPr/>
          </p:nvGrpSpPr>
          <p:grpSpPr>
            <a:xfrm>
              <a:off x="7405375" y="259075"/>
              <a:ext cx="1654802" cy="3055223"/>
              <a:chOff x="7252975" y="792475"/>
              <a:chExt cx="1654802" cy="3055223"/>
            </a:xfrm>
          </p:grpSpPr>
          <p:pic>
            <p:nvPicPr>
              <p:cNvPr id="593" name="Google Shape;593;p37" title="GrizzlyCorps.png"/>
              <p:cNvPicPr preferRelativeResize="0"/>
              <p:nvPr/>
            </p:nvPicPr>
            <p:blipFill>
              <a:blip r:embed="rId9">
                <a:alphaModFix/>
              </a:blip>
              <a:stretch>
                <a:fillRect/>
              </a:stretch>
            </p:blipFill>
            <p:spPr>
              <a:xfrm>
                <a:off x="7252975" y="792475"/>
                <a:ext cx="1654802" cy="1797776"/>
              </a:xfrm>
              <a:prstGeom prst="rect">
                <a:avLst/>
              </a:prstGeom>
              <a:noFill/>
              <a:ln>
                <a:noFill/>
              </a:ln>
            </p:spPr>
          </p:pic>
          <p:pic>
            <p:nvPicPr>
              <p:cNvPr id="594" name="Google Shape;594;p37" title="GrizzlyCorps QR code.png"/>
              <p:cNvPicPr preferRelativeResize="0"/>
              <p:nvPr/>
            </p:nvPicPr>
            <p:blipFill>
              <a:blip r:embed="rId10">
                <a:alphaModFix/>
              </a:blip>
              <a:stretch>
                <a:fillRect/>
              </a:stretch>
            </p:blipFill>
            <p:spPr>
              <a:xfrm>
                <a:off x="7521850" y="2652773"/>
                <a:ext cx="1117526" cy="1194925"/>
              </a:xfrm>
              <a:prstGeom prst="rect">
                <a:avLst/>
              </a:prstGeom>
              <a:noFill/>
              <a:ln>
                <a:noFill/>
              </a:ln>
            </p:spPr>
          </p:pic>
        </p:grpSp>
      </p:grpSp>
      <p:grpSp>
        <p:nvGrpSpPr>
          <p:cNvPr id="595" name="Google Shape;595;p37"/>
          <p:cNvGrpSpPr/>
          <p:nvPr/>
        </p:nvGrpSpPr>
        <p:grpSpPr>
          <a:xfrm>
            <a:off x="1860161" y="3543904"/>
            <a:ext cx="3054864" cy="1640755"/>
            <a:chOff x="1250561" y="3391504"/>
            <a:chExt cx="3054864" cy="1640755"/>
          </a:xfrm>
        </p:grpSpPr>
        <p:sp>
          <p:nvSpPr>
            <p:cNvPr id="596" name="Google Shape;596;p37"/>
            <p:cNvSpPr/>
            <p:nvPr/>
          </p:nvSpPr>
          <p:spPr>
            <a:xfrm>
              <a:off x="1341125" y="3493675"/>
              <a:ext cx="2964300" cy="14364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grpSp>
          <p:nvGrpSpPr>
            <p:cNvPr id="597" name="Google Shape;597;p37"/>
            <p:cNvGrpSpPr/>
            <p:nvPr/>
          </p:nvGrpSpPr>
          <p:grpSpPr>
            <a:xfrm>
              <a:off x="1250561" y="3391504"/>
              <a:ext cx="2945738" cy="1640755"/>
              <a:chOff x="3079361" y="3391504"/>
              <a:chExt cx="2945738" cy="1640755"/>
            </a:xfrm>
          </p:grpSpPr>
          <p:pic>
            <p:nvPicPr>
              <p:cNvPr id="598" name="Google Shape;598;p37" title="California AmeriCorps Logo.png"/>
              <p:cNvPicPr preferRelativeResize="0"/>
              <p:nvPr/>
            </p:nvPicPr>
            <p:blipFill>
              <a:blip r:embed="rId11">
                <a:alphaModFix/>
              </a:blip>
              <a:stretch>
                <a:fillRect/>
              </a:stretch>
            </p:blipFill>
            <p:spPr>
              <a:xfrm>
                <a:off x="3079361" y="3391504"/>
                <a:ext cx="1666019" cy="1640755"/>
              </a:xfrm>
              <a:prstGeom prst="rect">
                <a:avLst/>
              </a:prstGeom>
              <a:noFill/>
              <a:ln>
                <a:noFill/>
              </a:ln>
            </p:spPr>
          </p:pic>
          <p:pic>
            <p:nvPicPr>
              <p:cNvPr id="599" name="Google Shape;599;p37" title="Americorps.png"/>
              <p:cNvPicPr preferRelativeResize="0"/>
              <p:nvPr/>
            </p:nvPicPr>
            <p:blipFill>
              <a:blip r:embed="rId12">
                <a:alphaModFix/>
              </a:blip>
              <a:stretch>
                <a:fillRect/>
              </a:stretch>
            </p:blipFill>
            <p:spPr>
              <a:xfrm>
                <a:off x="4818828" y="3617880"/>
                <a:ext cx="1206270" cy="1187978"/>
              </a:xfrm>
              <a:prstGeom prst="rect">
                <a:avLst/>
              </a:prstGeom>
              <a:noFill/>
              <a:ln>
                <a:noFill/>
              </a:ln>
            </p:spPr>
          </p:pic>
        </p:grpSp>
      </p:grpSp>
      <p:sp>
        <p:nvSpPr>
          <p:cNvPr id="600" name="Google Shape;600;p37"/>
          <p:cNvSpPr txBox="1">
            <a:spLocks noGrp="1"/>
          </p:cNvSpPr>
          <p:nvPr>
            <p:ph type="sldNum" idx="12"/>
          </p:nvPr>
        </p:nvSpPr>
        <p:spPr>
          <a:xfrm>
            <a:off x="8261652" y="4770049"/>
            <a:ext cx="513900" cy="363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27</a:t>
            </a:fld>
            <a:endParaRPr/>
          </a:p>
        </p:txBody>
      </p:sp>
      <p:sp>
        <p:nvSpPr>
          <p:cNvPr id="601" name="Google Shape;601;p37"/>
          <p:cNvSpPr txBox="1"/>
          <p:nvPr/>
        </p:nvSpPr>
        <p:spPr>
          <a:xfrm>
            <a:off x="2040150" y="-7275"/>
            <a:ext cx="50637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600">
                <a:solidFill>
                  <a:srgbClr val="005FAE"/>
                </a:solidFill>
                <a:latin typeface="Luckiest Guy"/>
                <a:ea typeface="Luckiest Guy"/>
                <a:cs typeface="Luckiest Guy"/>
                <a:sym typeface="Luckiest Guy"/>
              </a:rPr>
              <a:t>Again, Special thanks </a:t>
            </a:r>
            <a:endParaRPr sz="3600">
              <a:solidFill>
                <a:srgbClr val="005FAE"/>
              </a:solidFill>
              <a:latin typeface="Luckiest Guy"/>
              <a:ea typeface="Luckiest Guy"/>
              <a:cs typeface="Luckiest Guy"/>
              <a:sym typeface="Luckiest Guy"/>
            </a:endParaRPr>
          </a:p>
        </p:txBody>
      </p:sp>
      <p:grpSp>
        <p:nvGrpSpPr>
          <p:cNvPr id="602" name="Google Shape;602;p37"/>
          <p:cNvGrpSpPr/>
          <p:nvPr/>
        </p:nvGrpSpPr>
        <p:grpSpPr>
          <a:xfrm>
            <a:off x="5151125" y="3646075"/>
            <a:ext cx="2964300" cy="1436400"/>
            <a:chOff x="5151125" y="3646075"/>
            <a:chExt cx="2964300" cy="1436400"/>
          </a:xfrm>
        </p:grpSpPr>
        <p:sp>
          <p:nvSpPr>
            <p:cNvPr id="603" name="Google Shape;603;p37"/>
            <p:cNvSpPr/>
            <p:nvPr/>
          </p:nvSpPr>
          <p:spPr>
            <a:xfrm>
              <a:off x="5151125" y="3646075"/>
              <a:ext cx="2964300" cy="14364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pic>
          <p:nvPicPr>
            <p:cNvPr id="604" name="Google Shape;604;p37" title="UCM.png"/>
            <p:cNvPicPr preferRelativeResize="0"/>
            <p:nvPr/>
          </p:nvPicPr>
          <p:blipFill>
            <a:blip r:embed="rId13">
              <a:alphaModFix/>
            </a:blip>
            <a:stretch>
              <a:fillRect/>
            </a:stretch>
          </p:blipFill>
          <p:spPr>
            <a:xfrm>
              <a:off x="5373787" y="3765050"/>
              <a:ext cx="1068272" cy="1187975"/>
            </a:xfrm>
            <a:prstGeom prst="rect">
              <a:avLst/>
            </a:prstGeom>
            <a:noFill/>
            <a:ln>
              <a:noFill/>
            </a:ln>
          </p:spPr>
        </p:pic>
        <p:pic>
          <p:nvPicPr>
            <p:cNvPr id="605" name="Google Shape;605;p37" title="UCM QR Code.png"/>
            <p:cNvPicPr preferRelativeResize="0"/>
            <p:nvPr/>
          </p:nvPicPr>
          <p:blipFill>
            <a:blip r:embed="rId14">
              <a:alphaModFix/>
            </a:blip>
            <a:stretch>
              <a:fillRect/>
            </a:stretch>
          </p:blipFill>
          <p:spPr>
            <a:xfrm>
              <a:off x="6912963" y="3798938"/>
              <a:ext cx="1030175" cy="1120200"/>
            </a:xfrm>
            <a:prstGeom prst="rect">
              <a:avLst/>
            </a:prstGeom>
            <a:noFill/>
            <a:ln>
              <a:noFill/>
            </a:ln>
          </p:spPr>
        </p:pic>
      </p:grpSp>
      <p:grpSp>
        <p:nvGrpSpPr>
          <p:cNvPr id="606" name="Google Shape;606;p37"/>
          <p:cNvGrpSpPr/>
          <p:nvPr/>
        </p:nvGrpSpPr>
        <p:grpSpPr>
          <a:xfrm rot="2007675">
            <a:off x="3405674" y="954405"/>
            <a:ext cx="2412119" cy="2370117"/>
            <a:chOff x="3390343" y="710046"/>
            <a:chExt cx="2412000" cy="2370000"/>
          </a:xfrm>
        </p:grpSpPr>
        <p:sp>
          <p:nvSpPr>
            <p:cNvPr id="607" name="Google Shape;607;p37"/>
            <p:cNvSpPr/>
            <p:nvPr/>
          </p:nvSpPr>
          <p:spPr>
            <a:xfrm rot="-738499">
              <a:off x="3590115" y="899277"/>
              <a:ext cx="2012457" cy="1991537"/>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endParaRPr sz="1200">
                <a:solidFill>
                  <a:srgbClr val="1A1D1E"/>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None/>
              </a:pPr>
              <a:endParaRPr sz="1200">
                <a:solidFill>
                  <a:srgbClr val="1A1D1E"/>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None/>
              </a:pPr>
              <a:endParaRPr sz="1200">
                <a:solidFill>
                  <a:srgbClr val="1A1D1E"/>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None/>
              </a:pPr>
              <a:endParaRPr sz="1200">
                <a:solidFill>
                  <a:srgbClr val="1A1D1E"/>
                </a:solidFill>
                <a:highlight>
                  <a:srgbClr val="FFFFFF"/>
                </a:highlight>
                <a:latin typeface="Open Sans"/>
                <a:ea typeface="Open Sans"/>
                <a:cs typeface="Open Sans"/>
                <a:sym typeface="Open Sans"/>
              </a:endParaRPr>
            </a:p>
            <a:p>
              <a:pPr marL="0" lvl="0" indent="0" algn="l" rtl="0">
                <a:lnSpc>
                  <a:spcPct val="115000"/>
                </a:lnSpc>
                <a:spcBef>
                  <a:spcPts val="0"/>
                </a:spcBef>
                <a:spcAft>
                  <a:spcPts val="0"/>
                </a:spcAft>
                <a:buNone/>
              </a:pPr>
              <a:endParaRPr sz="1200">
                <a:solidFill>
                  <a:srgbClr val="1A1D1E"/>
                </a:solidFill>
                <a:highlight>
                  <a:srgbClr val="FFFFFF"/>
                </a:highlight>
                <a:latin typeface="Comic Sans MS"/>
                <a:ea typeface="Comic Sans MS"/>
                <a:cs typeface="Comic Sans MS"/>
                <a:sym typeface="Comic Sans MS"/>
              </a:endParaRPr>
            </a:p>
            <a:p>
              <a:pPr marL="0" lvl="0" indent="0" algn="ctr" rtl="0">
                <a:lnSpc>
                  <a:spcPct val="115000"/>
                </a:lnSpc>
                <a:spcBef>
                  <a:spcPts val="0"/>
                </a:spcBef>
                <a:spcAft>
                  <a:spcPts val="0"/>
                </a:spcAft>
                <a:buClr>
                  <a:schemeClr val="dk1"/>
                </a:buClr>
                <a:buSzPts val="1100"/>
                <a:buFont typeface="Arial"/>
                <a:buNone/>
              </a:pPr>
              <a:r>
                <a:rPr lang="en" sz="1100" b="1">
                  <a:solidFill>
                    <a:srgbClr val="0070BF"/>
                  </a:solidFill>
                  <a:highlight>
                    <a:srgbClr val="FFFFFF"/>
                  </a:highlight>
                  <a:latin typeface="Comic Sans MS"/>
                  <a:ea typeface="Comic Sans MS"/>
                  <a:cs typeface="Comic Sans MS"/>
                  <a:sym typeface="Comic Sans MS"/>
                </a:rPr>
                <a:t>Erik Porse, PhD</a:t>
              </a:r>
              <a:endParaRPr sz="1100" b="1">
                <a:solidFill>
                  <a:srgbClr val="0070BF"/>
                </a:solidFill>
                <a:highlight>
                  <a:srgbClr val="FFFFFF"/>
                </a:highlight>
                <a:latin typeface="Comic Sans MS"/>
                <a:ea typeface="Comic Sans MS"/>
                <a:cs typeface="Comic Sans MS"/>
                <a:sym typeface="Comic Sans MS"/>
              </a:endParaRPr>
            </a:p>
            <a:p>
              <a:pPr marL="0" lvl="0" indent="0" algn="ctr" rtl="0">
                <a:lnSpc>
                  <a:spcPct val="115000"/>
                </a:lnSpc>
                <a:spcBef>
                  <a:spcPts val="0"/>
                </a:spcBef>
                <a:spcAft>
                  <a:spcPts val="0"/>
                </a:spcAft>
                <a:buClr>
                  <a:schemeClr val="dk1"/>
                </a:buClr>
                <a:buSzPts val="1100"/>
                <a:buFont typeface="Arial"/>
                <a:buNone/>
              </a:pPr>
              <a:r>
                <a:rPr lang="en" sz="1100" i="1">
                  <a:solidFill>
                    <a:srgbClr val="0070BF"/>
                  </a:solidFill>
                  <a:highlight>
                    <a:srgbClr val="FFFFFF"/>
                  </a:highlight>
                  <a:latin typeface="Comic Sans MS"/>
                  <a:ea typeface="Comic Sans MS"/>
                  <a:cs typeface="Comic Sans MS"/>
                  <a:sym typeface="Comic Sans MS"/>
                </a:rPr>
                <a:t>Director, Cooperative</a:t>
              </a:r>
              <a:endParaRPr sz="1100" i="1">
                <a:solidFill>
                  <a:srgbClr val="0070BF"/>
                </a:solidFill>
                <a:highlight>
                  <a:srgbClr val="FFFFFF"/>
                </a:highlight>
                <a:latin typeface="Comic Sans MS"/>
                <a:ea typeface="Comic Sans MS"/>
                <a:cs typeface="Comic Sans MS"/>
                <a:sym typeface="Comic Sans MS"/>
              </a:endParaRPr>
            </a:p>
            <a:p>
              <a:pPr marL="0" lvl="0" indent="0" algn="ctr" rtl="0">
                <a:spcBef>
                  <a:spcPts val="0"/>
                </a:spcBef>
                <a:spcAft>
                  <a:spcPts val="0"/>
                </a:spcAft>
                <a:buNone/>
              </a:pPr>
              <a:r>
                <a:rPr lang="en" sz="1100" i="1">
                  <a:solidFill>
                    <a:srgbClr val="0070BF"/>
                  </a:solidFill>
                  <a:highlight>
                    <a:srgbClr val="FFFFFF"/>
                  </a:highlight>
                  <a:latin typeface="Comic Sans MS"/>
                  <a:ea typeface="Comic Sans MS"/>
                  <a:cs typeface="Comic Sans MS"/>
                  <a:sym typeface="Comic Sans MS"/>
                </a:rPr>
                <a:t>Extension Specialist</a:t>
              </a:r>
              <a:endParaRPr sz="1300">
                <a:solidFill>
                  <a:srgbClr val="0070BF"/>
                </a:solidFill>
                <a:latin typeface="Comic Sans MS"/>
                <a:ea typeface="Comic Sans MS"/>
                <a:cs typeface="Comic Sans MS"/>
                <a:sym typeface="Comic Sans MS"/>
              </a:endParaRPr>
            </a:p>
          </p:txBody>
        </p:sp>
        <p:pic>
          <p:nvPicPr>
            <p:cNvPr id="608" name="Google Shape;608;p37" title="400589display.jpg"/>
            <p:cNvPicPr preferRelativeResize="0"/>
            <p:nvPr/>
          </p:nvPicPr>
          <p:blipFill>
            <a:blip r:embed="rId15">
              <a:alphaModFix/>
            </a:blip>
            <a:stretch>
              <a:fillRect/>
            </a:stretch>
          </p:blipFill>
          <p:spPr>
            <a:xfrm rot="-739388">
              <a:off x="3986328" y="987422"/>
              <a:ext cx="1058143" cy="1110562"/>
            </a:xfrm>
            <a:prstGeom prst="rect">
              <a:avLst/>
            </a:prstGeom>
            <a:solidFill>
              <a:schemeClr val="lt1"/>
            </a:solidFill>
            <a:ln>
              <a:noFill/>
            </a:ln>
          </p:spPr>
        </p:pic>
      </p:grpSp>
      <p:grpSp>
        <p:nvGrpSpPr>
          <p:cNvPr id="609" name="Google Shape;609;p37"/>
          <p:cNvGrpSpPr/>
          <p:nvPr/>
        </p:nvGrpSpPr>
        <p:grpSpPr>
          <a:xfrm rot="-911719">
            <a:off x="199154" y="992523"/>
            <a:ext cx="2139413" cy="1804981"/>
            <a:chOff x="281775" y="1275350"/>
            <a:chExt cx="2139497" cy="1805052"/>
          </a:xfrm>
        </p:grpSpPr>
        <p:sp>
          <p:nvSpPr>
            <p:cNvPr id="610" name="Google Shape;610;p37"/>
            <p:cNvSpPr/>
            <p:nvPr/>
          </p:nvSpPr>
          <p:spPr>
            <a:xfrm rot="526">
              <a:off x="281775" y="1275514"/>
              <a:ext cx="2139497" cy="1804725"/>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endParaRPr sz="1200">
                <a:solidFill>
                  <a:srgbClr val="1A1D1E"/>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None/>
              </a:pPr>
              <a:endParaRPr sz="1200">
                <a:solidFill>
                  <a:srgbClr val="1A1D1E"/>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None/>
              </a:pPr>
              <a:endParaRPr sz="1200">
                <a:solidFill>
                  <a:srgbClr val="1A1D1E"/>
                </a:solidFill>
                <a:highlight>
                  <a:srgbClr val="FFFFFF"/>
                </a:highlight>
                <a:latin typeface="Open Sans"/>
                <a:ea typeface="Open Sans"/>
                <a:cs typeface="Open Sans"/>
                <a:sym typeface="Open Sans"/>
              </a:endParaRPr>
            </a:p>
            <a:p>
              <a:pPr marL="0" lvl="0" indent="0" algn="l" rtl="0">
                <a:lnSpc>
                  <a:spcPct val="115000"/>
                </a:lnSpc>
                <a:spcBef>
                  <a:spcPts val="0"/>
                </a:spcBef>
                <a:spcAft>
                  <a:spcPts val="0"/>
                </a:spcAft>
                <a:buNone/>
              </a:pPr>
              <a:endParaRPr sz="1200">
                <a:solidFill>
                  <a:srgbClr val="1A1D1E"/>
                </a:solidFill>
                <a:highlight>
                  <a:srgbClr val="FFFFFF"/>
                </a:highlight>
                <a:latin typeface="Open Sans"/>
                <a:ea typeface="Open Sans"/>
                <a:cs typeface="Open Sans"/>
                <a:sym typeface="Open Sans"/>
              </a:endParaRPr>
            </a:p>
            <a:p>
              <a:pPr marL="0" lvl="0" indent="0" algn="l" rtl="0">
                <a:lnSpc>
                  <a:spcPct val="115000"/>
                </a:lnSpc>
                <a:spcBef>
                  <a:spcPts val="0"/>
                </a:spcBef>
                <a:spcAft>
                  <a:spcPts val="0"/>
                </a:spcAft>
                <a:buNone/>
              </a:pPr>
              <a:endParaRPr sz="1200">
                <a:solidFill>
                  <a:srgbClr val="1A1D1E"/>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Clr>
                  <a:schemeClr val="dk1"/>
                </a:buClr>
                <a:buSzPts val="1100"/>
                <a:buFont typeface="Arial"/>
                <a:buNone/>
              </a:pPr>
              <a:r>
                <a:rPr lang="en" sz="900" b="1">
                  <a:solidFill>
                    <a:srgbClr val="0070BF"/>
                  </a:solidFill>
                  <a:highlight>
                    <a:srgbClr val="FFFFFF"/>
                  </a:highlight>
                  <a:latin typeface="Comic Sans MS"/>
                  <a:ea typeface="Comic Sans MS"/>
                  <a:cs typeface="Comic Sans MS"/>
                  <a:sym typeface="Comic Sans MS"/>
                </a:rPr>
                <a:t>Colleen C. Naughton</a:t>
              </a:r>
              <a:endParaRPr sz="900" b="1">
                <a:solidFill>
                  <a:srgbClr val="0070BF"/>
                </a:solidFill>
                <a:highlight>
                  <a:srgbClr val="FFFFFF"/>
                </a:highlight>
                <a:latin typeface="Comic Sans MS"/>
                <a:ea typeface="Comic Sans MS"/>
                <a:cs typeface="Comic Sans MS"/>
                <a:sym typeface="Comic Sans MS"/>
              </a:endParaRPr>
            </a:p>
            <a:p>
              <a:pPr marL="0" lvl="0" indent="0" algn="ctr" rtl="0">
                <a:lnSpc>
                  <a:spcPct val="115000"/>
                </a:lnSpc>
                <a:spcBef>
                  <a:spcPts val="0"/>
                </a:spcBef>
                <a:spcAft>
                  <a:spcPts val="0"/>
                </a:spcAft>
                <a:buClr>
                  <a:schemeClr val="dk1"/>
                </a:buClr>
                <a:buSzPts val="1100"/>
                <a:buFont typeface="Arial"/>
                <a:buNone/>
              </a:pPr>
              <a:r>
                <a:rPr lang="en" sz="900" i="1">
                  <a:solidFill>
                    <a:srgbClr val="0070BF"/>
                  </a:solidFill>
                  <a:highlight>
                    <a:srgbClr val="FFFFFF"/>
                  </a:highlight>
                  <a:latin typeface="Comic Sans MS"/>
                  <a:ea typeface="Comic Sans MS"/>
                  <a:cs typeface="Comic Sans MS"/>
                  <a:sym typeface="Comic Sans MS"/>
                </a:rPr>
                <a:t>Assistant Professor</a:t>
              </a:r>
              <a:endParaRPr sz="900" i="1">
                <a:solidFill>
                  <a:srgbClr val="0070BF"/>
                </a:solidFill>
                <a:highlight>
                  <a:srgbClr val="FFFFFF"/>
                </a:highlight>
                <a:latin typeface="Comic Sans MS"/>
                <a:ea typeface="Comic Sans MS"/>
                <a:cs typeface="Comic Sans MS"/>
                <a:sym typeface="Comic Sans MS"/>
              </a:endParaRPr>
            </a:p>
            <a:p>
              <a:pPr marL="0" lvl="0" indent="0" algn="ctr" rtl="0">
                <a:lnSpc>
                  <a:spcPct val="115000"/>
                </a:lnSpc>
                <a:spcBef>
                  <a:spcPts val="0"/>
                </a:spcBef>
                <a:spcAft>
                  <a:spcPts val="0"/>
                </a:spcAft>
                <a:buClr>
                  <a:schemeClr val="dk1"/>
                </a:buClr>
                <a:buSzPts val="1100"/>
                <a:buFont typeface="Arial"/>
                <a:buNone/>
              </a:pPr>
              <a:r>
                <a:rPr lang="en" sz="900" i="1">
                  <a:solidFill>
                    <a:srgbClr val="0070BF"/>
                  </a:solidFill>
                  <a:highlight>
                    <a:srgbClr val="FFFFFF"/>
                  </a:highlight>
                  <a:latin typeface="Comic Sans MS"/>
                  <a:ea typeface="Comic Sans MS"/>
                  <a:cs typeface="Comic Sans MS"/>
                  <a:sym typeface="Comic Sans MS"/>
                </a:rPr>
                <a:t>Civil &amp; Environmental Engineering</a:t>
              </a:r>
              <a:endParaRPr sz="900" i="1">
                <a:solidFill>
                  <a:srgbClr val="0070BF"/>
                </a:solidFill>
                <a:highlight>
                  <a:srgbClr val="FFFFFF"/>
                </a:highlight>
                <a:latin typeface="Comic Sans MS"/>
                <a:ea typeface="Comic Sans MS"/>
                <a:cs typeface="Comic Sans MS"/>
                <a:sym typeface="Comic Sans MS"/>
              </a:endParaRPr>
            </a:p>
            <a:p>
              <a:pPr marL="0" lvl="0" indent="0" algn="ctr" rtl="0">
                <a:spcBef>
                  <a:spcPts val="0"/>
                </a:spcBef>
                <a:spcAft>
                  <a:spcPts val="0"/>
                </a:spcAft>
                <a:buNone/>
              </a:pPr>
              <a:r>
                <a:rPr lang="en" sz="900" i="1">
                  <a:solidFill>
                    <a:srgbClr val="0070BF"/>
                  </a:solidFill>
                  <a:highlight>
                    <a:srgbClr val="FFFFFF"/>
                  </a:highlight>
                  <a:latin typeface="Comic Sans MS"/>
                  <a:ea typeface="Comic Sans MS"/>
                  <a:cs typeface="Comic Sans MS"/>
                  <a:sym typeface="Comic Sans MS"/>
                </a:rPr>
                <a:t>University of California Merced</a:t>
              </a:r>
              <a:endParaRPr sz="900">
                <a:solidFill>
                  <a:srgbClr val="0070BF"/>
                </a:solidFill>
                <a:highlight>
                  <a:srgbClr val="FFFFFF"/>
                </a:highlight>
                <a:latin typeface="Comic Sans MS"/>
                <a:ea typeface="Comic Sans MS"/>
                <a:cs typeface="Comic Sans MS"/>
                <a:sym typeface="Comic Sans MS"/>
              </a:endParaRPr>
            </a:p>
          </p:txBody>
        </p:sp>
        <p:pic>
          <p:nvPicPr>
            <p:cNvPr id="611" name="Google Shape;611;p37" title="400590display.png"/>
            <p:cNvPicPr preferRelativeResize="0"/>
            <p:nvPr/>
          </p:nvPicPr>
          <p:blipFill>
            <a:blip r:embed="rId16">
              <a:alphaModFix/>
            </a:blip>
            <a:stretch>
              <a:fillRect/>
            </a:stretch>
          </p:blipFill>
          <p:spPr>
            <a:xfrm>
              <a:off x="867625" y="1360048"/>
              <a:ext cx="967783" cy="936525"/>
            </a:xfrm>
            <a:prstGeom prst="rect">
              <a:avLst/>
            </a:prstGeom>
            <a:solidFill>
              <a:schemeClr val="lt1"/>
            </a:solidFill>
            <a:ln>
              <a:noFill/>
            </a:ln>
          </p:spPr>
        </p:pic>
      </p:grpSp>
      <p:grpSp>
        <p:nvGrpSpPr>
          <p:cNvPr id="612" name="Google Shape;612;p37"/>
          <p:cNvGrpSpPr/>
          <p:nvPr/>
        </p:nvGrpSpPr>
        <p:grpSpPr>
          <a:xfrm>
            <a:off x="6963100" y="2665350"/>
            <a:ext cx="1986192" cy="1997218"/>
            <a:chOff x="6275350" y="1912675"/>
            <a:chExt cx="1986192" cy="1997218"/>
          </a:xfrm>
        </p:grpSpPr>
        <p:sp>
          <p:nvSpPr>
            <p:cNvPr id="613" name="Google Shape;613;p37"/>
            <p:cNvSpPr/>
            <p:nvPr/>
          </p:nvSpPr>
          <p:spPr>
            <a:xfrm rot="665">
              <a:off x="6275350" y="1912867"/>
              <a:ext cx="1986192" cy="1996833"/>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endParaRPr sz="1000">
                <a:solidFill>
                  <a:srgbClr val="0070BF"/>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None/>
              </a:pPr>
              <a:endParaRPr sz="1000">
                <a:solidFill>
                  <a:srgbClr val="0070BF"/>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None/>
              </a:pPr>
              <a:endParaRPr sz="1000">
                <a:solidFill>
                  <a:srgbClr val="0070BF"/>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None/>
              </a:pPr>
              <a:endParaRPr sz="1000">
                <a:solidFill>
                  <a:srgbClr val="0070BF"/>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None/>
              </a:pPr>
              <a:endParaRPr sz="1000">
                <a:solidFill>
                  <a:srgbClr val="0070BF"/>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None/>
              </a:pPr>
              <a:endParaRPr sz="1000">
                <a:solidFill>
                  <a:srgbClr val="0070BF"/>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None/>
              </a:pPr>
              <a:endParaRPr sz="1000" b="1">
                <a:solidFill>
                  <a:srgbClr val="0070BF"/>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Clr>
                  <a:schemeClr val="dk1"/>
                </a:buClr>
                <a:buSzPts val="1100"/>
                <a:buFont typeface="Arial"/>
                <a:buNone/>
              </a:pPr>
              <a:r>
                <a:rPr lang="en" sz="900" b="1">
                  <a:solidFill>
                    <a:srgbClr val="0070BF"/>
                  </a:solidFill>
                  <a:highlight>
                    <a:srgbClr val="FFFFFF"/>
                  </a:highlight>
                  <a:latin typeface="Open Sans"/>
                  <a:ea typeface="Open Sans"/>
                  <a:cs typeface="Open Sans"/>
                  <a:sym typeface="Open Sans"/>
                </a:rPr>
                <a:t>Celeste Navarrete</a:t>
              </a:r>
              <a:endParaRPr sz="900" b="1">
                <a:solidFill>
                  <a:srgbClr val="0070BF"/>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Clr>
                  <a:schemeClr val="dk1"/>
                </a:buClr>
                <a:buSzPts val="1100"/>
                <a:buFont typeface="Arial"/>
                <a:buNone/>
              </a:pPr>
              <a:r>
                <a:rPr lang="en" sz="900" i="1">
                  <a:solidFill>
                    <a:srgbClr val="0070BF"/>
                  </a:solidFill>
                  <a:highlight>
                    <a:srgbClr val="FFFFFF"/>
                  </a:highlight>
                  <a:latin typeface="Open Sans"/>
                  <a:ea typeface="Open Sans"/>
                  <a:cs typeface="Open Sans"/>
                  <a:sym typeface="Open Sans"/>
                </a:rPr>
                <a:t>UC Berkeley GrizzlyCorps Fellow</a:t>
              </a:r>
              <a:endParaRPr sz="900" i="1">
                <a:solidFill>
                  <a:srgbClr val="0070BF"/>
                </a:solidFill>
                <a:highlight>
                  <a:srgbClr val="FFFFFF"/>
                </a:highlight>
                <a:latin typeface="Open Sans"/>
                <a:ea typeface="Open Sans"/>
                <a:cs typeface="Open Sans"/>
                <a:sym typeface="Open Sans"/>
              </a:endParaRPr>
            </a:p>
            <a:p>
              <a:pPr marL="0" lvl="0" indent="0" algn="ctr" rtl="0">
                <a:lnSpc>
                  <a:spcPct val="115000"/>
                </a:lnSpc>
                <a:spcBef>
                  <a:spcPts val="0"/>
                </a:spcBef>
                <a:spcAft>
                  <a:spcPts val="0"/>
                </a:spcAft>
                <a:buClr>
                  <a:schemeClr val="dk1"/>
                </a:buClr>
                <a:buSzPts val="1100"/>
                <a:buFont typeface="Arial"/>
                <a:buNone/>
              </a:pPr>
              <a:r>
                <a:rPr lang="en" sz="900" i="1">
                  <a:solidFill>
                    <a:srgbClr val="0070BF"/>
                  </a:solidFill>
                  <a:highlight>
                    <a:srgbClr val="FFFFFF"/>
                  </a:highlight>
                  <a:latin typeface="Open Sans"/>
                  <a:ea typeface="Open Sans"/>
                  <a:cs typeface="Open Sans"/>
                  <a:sym typeface="Open Sans"/>
                </a:rPr>
                <a:t>2024-2025</a:t>
              </a:r>
              <a:endParaRPr sz="900" i="1">
                <a:solidFill>
                  <a:srgbClr val="0070BF"/>
                </a:solidFill>
                <a:highlight>
                  <a:srgbClr val="FFFFFF"/>
                </a:highlight>
                <a:latin typeface="Open Sans"/>
                <a:ea typeface="Open Sans"/>
                <a:cs typeface="Open Sans"/>
                <a:sym typeface="Open Sans"/>
              </a:endParaRPr>
            </a:p>
            <a:p>
              <a:pPr marL="0" lvl="0" indent="0" algn="ctr" rtl="0">
                <a:spcBef>
                  <a:spcPts val="0"/>
                </a:spcBef>
                <a:spcAft>
                  <a:spcPts val="0"/>
                </a:spcAft>
                <a:buNone/>
              </a:pPr>
              <a:r>
                <a:rPr lang="en" sz="900" i="1">
                  <a:solidFill>
                    <a:srgbClr val="0070BF"/>
                  </a:solidFill>
                  <a:highlight>
                    <a:srgbClr val="FFFFFF"/>
                  </a:highlight>
                  <a:latin typeface="Open Sans"/>
                  <a:ea typeface="Open Sans"/>
                  <a:cs typeface="Open Sans"/>
                  <a:sym typeface="Open Sans"/>
                </a:rPr>
                <a:t>Based at UC Merced</a:t>
              </a:r>
              <a:endParaRPr sz="900">
                <a:solidFill>
                  <a:srgbClr val="0070BF"/>
                </a:solidFill>
                <a:latin typeface="Comic Sans MS"/>
                <a:ea typeface="Comic Sans MS"/>
                <a:cs typeface="Comic Sans MS"/>
                <a:sym typeface="Comic Sans MS"/>
              </a:endParaRPr>
            </a:p>
          </p:txBody>
        </p:sp>
        <p:pic>
          <p:nvPicPr>
            <p:cNvPr id="614" name="Google Shape;614;p37" title="Chiru.png"/>
            <p:cNvPicPr preferRelativeResize="0"/>
            <p:nvPr/>
          </p:nvPicPr>
          <p:blipFill rotWithShape="1">
            <a:blip r:embed="rId17">
              <a:alphaModFix/>
            </a:blip>
            <a:srcRect l="19655" t="1807" r="12001" b="40062"/>
            <a:stretch/>
          </p:blipFill>
          <p:spPr>
            <a:xfrm rot="-9">
              <a:off x="6628743" y="1995355"/>
              <a:ext cx="1279411" cy="1152800"/>
            </a:xfrm>
            <a:prstGeom prst="rect">
              <a:avLst/>
            </a:prstGeom>
            <a:noFill/>
            <a:ln>
              <a:noFill/>
            </a:ln>
          </p:spPr>
        </p:pic>
      </p:grpSp>
      <p:grpSp>
        <p:nvGrpSpPr>
          <p:cNvPr id="615" name="Google Shape;615;p37"/>
          <p:cNvGrpSpPr/>
          <p:nvPr/>
        </p:nvGrpSpPr>
        <p:grpSpPr>
          <a:xfrm>
            <a:off x="676800" y="1452650"/>
            <a:ext cx="7833600" cy="2329800"/>
            <a:chOff x="676800" y="1452650"/>
            <a:chExt cx="7833600" cy="2329800"/>
          </a:xfrm>
        </p:grpSpPr>
        <p:sp>
          <p:nvSpPr>
            <p:cNvPr id="616" name="Google Shape;616;p37"/>
            <p:cNvSpPr/>
            <p:nvPr/>
          </p:nvSpPr>
          <p:spPr>
            <a:xfrm>
              <a:off x="676800" y="1452650"/>
              <a:ext cx="7833600" cy="23298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617" name="Google Shape;617;p37"/>
            <p:cNvSpPr/>
            <p:nvPr/>
          </p:nvSpPr>
          <p:spPr>
            <a:xfrm>
              <a:off x="842470" y="1962150"/>
              <a:ext cx="7459491" cy="1219656"/>
            </a:xfrm>
            <a:prstGeom prst="rect">
              <a:avLst/>
            </a:prstGeom>
          </p:spPr>
          <p:txBody>
            <a:bodyPr>
              <a:prstTxWarp prst="textPlain">
                <a:avLst/>
              </a:prstTxWarp>
            </a:bodyPr>
            <a:lstStyle/>
            <a:p>
              <a:pPr lvl="0" algn="ctr"/>
              <a:r>
                <a:rPr b="0" i="0">
                  <a:ln w="28575" cap="flat" cmpd="sng">
                    <a:solidFill>
                      <a:srgbClr val="0070BF"/>
                    </a:solidFill>
                    <a:prstDash val="solid"/>
                    <a:round/>
                    <a:headEnd type="none" w="sm" len="sm"/>
                    <a:tailEnd type="none" w="sm" len="sm"/>
                  </a:ln>
                  <a:solidFill>
                    <a:srgbClr val="4DCAC8"/>
                  </a:solidFill>
                  <a:latin typeface="Arial"/>
                </a:rPr>
                <a:t>and YOU!!</a:t>
              </a: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79"/>
                                        </p:tgtEl>
                                        <p:attrNameLst>
                                          <p:attrName>style.visibility</p:attrName>
                                        </p:attrNameLst>
                                      </p:cBhvr>
                                      <p:to>
                                        <p:strVal val="visible"/>
                                      </p:to>
                                    </p:set>
                                    <p:animEffect transition="in" filter="fade">
                                      <p:cBhvr>
                                        <p:cTn id="7" dur="700"/>
                                        <p:tgtEl>
                                          <p:spTgt spid="579"/>
                                        </p:tgtEl>
                                      </p:cBhvr>
                                    </p:animEffect>
                                  </p:childTnLst>
                                </p:cTn>
                              </p:par>
                              <p:par>
                                <p:cTn id="8" presetID="10" presetClass="entr" presetSubtype="0" fill="hold" nodeType="withEffect">
                                  <p:stCondLst>
                                    <p:cond delay="0"/>
                                  </p:stCondLst>
                                  <p:childTnLst>
                                    <p:set>
                                      <p:cBhvr>
                                        <p:cTn id="9" dur="1" fill="hold">
                                          <p:stCondLst>
                                            <p:cond delay="0"/>
                                          </p:stCondLst>
                                        </p:cTn>
                                        <p:tgtEl>
                                          <p:spTgt spid="602"/>
                                        </p:tgtEl>
                                        <p:attrNameLst>
                                          <p:attrName>style.visibility</p:attrName>
                                        </p:attrNameLst>
                                      </p:cBhvr>
                                      <p:to>
                                        <p:strVal val="visible"/>
                                      </p:to>
                                    </p:set>
                                    <p:animEffect transition="in" filter="fade">
                                      <p:cBhvr>
                                        <p:cTn id="10" dur="700"/>
                                        <p:tgtEl>
                                          <p:spTgt spid="602"/>
                                        </p:tgtEl>
                                      </p:cBhvr>
                                    </p:animEffect>
                                  </p:childTnLst>
                                </p:cTn>
                              </p:par>
                            </p:childTnLst>
                          </p:cTn>
                        </p:par>
                        <p:par>
                          <p:cTn id="11" fill="hold">
                            <p:stCondLst>
                              <p:cond delay="700"/>
                            </p:stCondLst>
                            <p:childTnLst>
                              <p:par>
                                <p:cTn id="12" presetID="2" presetClass="entr" presetSubtype="8" fill="hold" nodeType="afterEffect">
                                  <p:stCondLst>
                                    <p:cond delay="0"/>
                                  </p:stCondLst>
                                  <p:childTnLst>
                                    <p:set>
                                      <p:cBhvr>
                                        <p:cTn id="13" dur="1" fill="hold">
                                          <p:stCondLst>
                                            <p:cond delay="0"/>
                                          </p:stCondLst>
                                        </p:cTn>
                                        <p:tgtEl>
                                          <p:spTgt spid="609"/>
                                        </p:tgtEl>
                                        <p:attrNameLst>
                                          <p:attrName>style.visibility</p:attrName>
                                        </p:attrNameLst>
                                      </p:cBhvr>
                                      <p:to>
                                        <p:strVal val="visible"/>
                                      </p:to>
                                    </p:set>
                                    <p:anim calcmode="lin" valueType="num">
                                      <p:cBhvr additive="base">
                                        <p:cTn id="14" dur="2500"/>
                                        <p:tgtEl>
                                          <p:spTgt spid="609"/>
                                        </p:tgtEl>
                                        <p:attrNameLst>
                                          <p:attrName>ppt_x</p:attrName>
                                        </p:attrNameLst>
                                      </p:cBhvr>
                                      <p:tavLst>
                                        <p:tav tm="0">
                                          <p:val>
                                            <p:strVal val="#ppt_x-1"/>
                                          </p:val>
                                        </p:tav>
                                        <p:tav tm="100000">
                                          <p:val>
                                            <p:strVal val="#ppt_x"/>
                                          </p:val>
                                        </p:tav>
                                      </p:tavLst>
                                    </p:anim>
                                  </p:childTnLst>
                                </p:cTn>
                              </p:par>
                            </p:childTnLst>
                          </p:cTn>
                        </p:par>
                        <p:par>
                          <p:cTn id="15" fill="hold">
                            <p:stCondLst>
                              <p:cond delay="3200"/>
                            </p:stCondLst>
                            <p:childTnLst>
                              <p:par>
                                <p:cTn id="16" presetID="10" presetClass="entr" presetSubtype="0" fill="hold" nodeType="afterEffect">
                                  <p:stCondLst>
                                    <p:cond delay="0"/>
                                  </p:stCondLst>
                                  <p:childTnLst>
                                    <p:set>
                                      <p:cBhvr>
                                        <p:cTn id="17" dur="1" fill="hold">
                                          <p:stCondLst>
                                            <p:cond delay="0"/>
                                          </p:stCondLst>
                                        </p:cTn>
                                        <p:tgtEl>
                                          <p:spTgt spid="584"/>
                                        </p:tgtEl>
                                        <p:attrNameLst>
                                          <p:attrName>style.visibility</p:attrName>
                                        </p:attrNameLst>
                                      </p:cBhvr>
                                      <p:to>
                                        <p:strVal val="visible"/>
                                      </p:to>
                                    </p:set>
                                    <p:animEffect transition="in" filter="fade">
                                      <p:cBhvr>
                                        <p:cTn id="18" dur="800"/>
                                        <p:tgtEl>
                                          <p:spTgt spid="584"/>
                                        </p:tgtEl>
                                      </p:cBhvr>
                                    </p:animEffect>
                                  </p:childTnLst>
                                </p:cTn>
                              </p:par>
                            </p:childTnLst>
                          </p:cTn>
                        </p:par>
                        <p:par>
                          <p:cTn id="19" fill="hold">
                            <p:stCondLst>
                              <p:cond delay="4000"/>
                            </p:stCondLst>
                            <p:childTnLst>
                              <p:par>
                                <p:cTn id="20" presetID="2" presetClass="entr" presetSubtype="4" fill="hold" nodeType="afterEffect">
                                  <p:stCondLst>
                                    <p:cond delay="0"/>
                                  </p:stCondLst>
                                  <p:childTnLst>
                                    <p:set>
                                      <p:cBhvr>
                                        <p:cTn id="21" dur="1" fill="hold">
                                          <p:stCondLst>
                                            <p:cond delay="0"/>
                                          </p:stCondLst>
                                        </p:cTn>
                                        <p:tgtEl>
                                          <p:spTgt spid="606"/>
                                        </p:tgtEl>
                                        <p:attrNameLst>
                                          <p:attrName>style.visibility</p:attrName>
                                        </p:attrNameLst>
                                      </p:cBhvr>
                                      <p:to>
                                        <p:strVal val="visible"/>
                                      </p:to>
                                    </p:set>
                                    <p:anim calcmode="lin" valueType="num">
                                      <p:cBhvr additive="base">
                                        <p:cTn id="22" dur="2500"/>
                                        <p:tgtEl>
                                          <p:spTgt spid="606"/>
                                        </p:tgtEl>
                                        <p:attrNameLst>
                                          <p:attrName>ppt_y</p:attrName>
                                        </p:attrNameLst>
                                      </p:cBhvr>
                                      <p:tavLst>
                                        <p:tav tm="0">
                                          <p:val>
                                            <p:strVal val="#ppt_y+1"/>
                                          </p:val>
                                        </p:tav>
                                        <p:tav tm="100000">
                                          <p:val>
                                            <p:strVal val="#ppt_y"/>
                                          </p:val>
                                        </p:tav>
                                      </p:tavLst>
                                    </p:anim>
                                  </p:childTnLst>
                                </p:cTn>
                              </p:par>
                            </p:childTnLst>
                          </p:cTn>
                        </p:par>
                        <p:par>
                          <p:cTn id="23" fill="hold">
                            <p:stCondLst>
                              <p:cond delay="6500"/>
                            </p:stCondLst>
                            <p:childTnLst>
                              <p:par>
                                <p:cTn id="24" presetID="10" presetClass="entr" presetSubtype="0" fill="hold" nodeType="afterEffect">
                                  <p:stCondLst>
                                    <p:cond delay="0"/>
                                  </p:stCondLst>
                                  <p:childTnLst>
                                    <p:set>
                                      <p:cBhvr>
                                        <p:cTn id="25" dur="1" fill="hold">
                                          <p:stCondLst>
                                            <p:cond delay="0"/>
                                          </p:stCondLst>
                                        </p:cTn>
                                        <p:tgtEl>
                                          <p:spTgt spid="590"/>
                                        </p:tgtEl>
                                        <p:attrNameLst>
                                          <p:attrName>style.visibility</p:attrName>
                                        </p:attrNameLst>
                                      </p:cBhvr>
                                      <p:to>
                                        <p:strVal val="visible"/>
                                      </p:to>
                                    </p:set>
                                    <p:animEffect transition="in" filter="fade">
                                      <p:cBhvr>
                                        <p:cTn id="26" dur="700"/>
                                        <p:tgtEl>
                                          <p:spTgt spid="590"/>
                                        </p:tgtEl>
                                      </p:cBhvr>
                                    </p:animEffect>
                                  </p:childTnLst>
                                </p:cTn>
                              </p:par>
                              <p:par>
                                <p:cTn id="27" presetID="10" presetClass="entr" presetSubtype="0" fill="hold" nodeType="withEffect">
                                  <p:stCondLst>
                                    <p:cond delay="0"/>
                                  </p:stCondLst>
                                  <p:childTnLst>
                                    <p:set>
                                      <p:cBhvr>
                                        <p:cTn id="28" dur="1" fill="hold">
                                          <p:stCondLst>
                                            <p:cond delay="0"/>
                                          </p:stCondLst>
                                        </p:cTn>
                                        <p:tgtEl>
                                          <p:spTgt spid="595"/>
                                        </p:tgtEl>
                                        <p:attrNameLst>
                                          <p:attrName>style.visibility</p:attrName>
                                        </p:attrNameLst>
                                      </p:cBhvr>
                                      <p:to>
                                        <p:strVal val="visible"/>
                                      </p:to>
                                    </p:set>
                                    <p:animEffect transition="in" filter="fade">
                                      <p:cBhvr>
                                        <p:cTn id="29" dur="700"/>
                                        <p:tgtEl>
                                          <p:spTgt spid="595"/>
                                        </p:tgtEl>
                                      </p:cBhvr>
                                    </p:animEffect>
                                  </p:childTnLst>
                                </p:cTn>
                              </p:par>
                            </p:childTnLst>
                          </p:cTn>
                        </p:par>
                        <p:par>
                          <p:cTn id="30" fill="hold">
                            <p:stCondLst>
                              <p:cond delay="7200"/>
                            </p:stCondLst>
                            <p:childTnLst>
                              <p:par>
                                <p:cTn id="31" presetID="2" presetClass="entr" presetSubtype="2" fill="hold" nodeType="afterEffect">
                                  <p:stCondLst>
                                    <p:cond delay="0"/>
                                  </p:stCondLst>
                                  <p:childTnLst>
                                    <p:set>
                                      <p:cBhvr>
                                        <p:cTn id="32" dur="1" fill="hold">
                                          <p:stCondLst>
                                            <p:cond delay="0"/>
                                          </p:stCondLst>
                                        </p:cTn>
                                        <p:tgtEl>
                                          <p:spTgt spid="612"/>
                                        </p:tgtEl>
                                        <p:attrNameLst>
                                          <p:attrName>style.visibility</p:attrName>
                                        </p:attrNameLst>
                                      </p:cBhvr>
                                      <p:to>
                                        <p:strVal val="visible"/>
                                      </p:to>
                                    </p:set>
                                    <p:anim calcmode="lin" valueType="num">
                                      <p:cBhvr additive="base">
                                        <p:cTn id="33" dur="2500"/>
                                        <p:tgtEl>
                                          <p:spTgt spid="612"/>
                                        </p:tgtEl>
                                        <p:attrNameLst>
                                          <p:attrName>ppt_x</p:attrName>
                                        </p:attrNameLst>
                                      </p:cBhvr>
                                      <p:tavLst>
                                        <p:tav tm="0">
                                          <p:val>
                                            <p:strVal val="#ppt_x+1"/>
                                          </p:val>
                                        </p:tav>
                                        <p:tav tm="100000">
                                          <p:val>
                                            <p:strVal val="#ppt_x"/>
                                          </p:val>
                                        </p:tav>
                                      </p:tavLst>
                                    </p:anim>
                                  </p:childTnLst>
                                </p:cTn>
                              </p:par>
                            </p:childTnLst>
                          </p:cTn>
                        </p:par>
                        <p:par>
                          <p:cTn id="34" fill="hold">
                            <p:stCondLst>
                              <p:cond delay="9700"/>
                            </p:stCondLst>
                            <p:childTnLst>
                              <p:par>
                                <p:cTn id="35" presetID="2" presetClass="entr" presetSubtype="4" fill="hold" nodeType="afterEffect">
                                  <p:stCondLst>
                                    <p:cond delay="0"/>
                                  </p:stCondLst>
                                  <p:childTnLst>
                                    <p:set>
                                      <p:cBhvr>
                                        <p:cTn id="36" dur="1" fill="hold">
                                          <p:stCondLst>
                                            <p:cond delay="0"/>
                                          </p:stCondLst>
                                        </p:cTn>
                                        <p:tgtEl>
                                          <p:spTgt spid="615"/>
                                        </p:tgtEl>
                                        <p:attrNameLst>
                                          <p:attrName>style.visibility</p:attrName>
                                        </p:attrNameLst>
                                      </p:cBhvr>
                                      <p:to>
                                        <p:strVal val="visible"/>
                                      </p:to>
                                    </p:set>
                                    <p:anim calcmode="lin" valueType="num">
                                      <p:cBhvr additive="base">
                                        <p:cTn id="37" dur="3900"/>
                                        <p:tgtEl>
                                          <p:spTgt spid="6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0"/>
        <p:cNvGrpSpPr/>
        <p:nvPr/>
      </p:nvGrpSpPr>
      <p:grpSpPr>
        <a:xfrm>
          <a:off x="0" y="0"/>
          <a:ext cx="0" cy="0"/>
          <a:chOff x="0" y="0"/>
          <a:chExt cx="0" cy="0"/>
        </a:xfrm>
      </p:grpSpPr>
      <p:sp>
        <p:nvSpPr>
          <p:cNvPr id="91" name="Google Shape;91;p15"/>
          <p:cNvSpPr/>
          <p:nvPr/>
        </p:nvSpPr>
        <p:spPr>
          <a:xfrm>
            <a:off x="2040150" y="213275"/>
            <a:ext cx="5063700" cy="7239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92" name="Google Shape;92;p15"/>
          <p:cNvSpPr/>
          <p:nvPr/>
        </p:nvSpPr>
        <p:spPr>
          <a:xfrm>
            <a:off x="188975" y="570000"/>
            <a:ext cx="1751100" cy="42000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93" name="Google Shape;93;p15"/>
          <p:cNvSpPr/>
          <p:nvPr/>
        </p:nvSpPr>
        <p:spPr>
          <a:xfrm>
            <a:off x="2557013" y="1050075"/>
            <a:ext cx="4113000" cy="23307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94" name="Google Shape;94;p15"/>
          <p:cNvSpPr/>
          <p:nvPr/>
        </p:nvSpPr>
        <p:spPr>
          <a:xfrm>
            <a:off x="7199375" y="570000"/>
            <a:ext cx="1751100" cy="42000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95" name="Google Shape;95;p15"/>
          <p:cNvSpPr/>
          <p:nvPr/>
        </p:nvSpPr>
        <p:spPr>
          <a:xfrm>
            <a:off x="3169925" y="3493675"/>
            <a:ext cx="2964300" cy="14364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grpSp>
        <p:nvGrpSpPr>
          <p:cNvPr id="96" name="Google Shape;96;p15"/>
          <p:cNvGrpSpPr/>
          <p:nvPr/>
        </p:nvGrpSpPr>
        <p:grpSpPr>
          <a:xfrm>
            <a:off x="3079361" y="3391504"/>
            <a:ext cx="2945738" cy="1640755"/>
            <a:chOff x="3079361" y="3391504"/>
            <a:chExt cx="2945738" cy="1640755"/>
          </a:xfrm>
        </p:grpSpPr>
        <p:pic>
          <p:nvPicPr>
            <p:cNvPr id="97" name="Google Shape;97;p15" title="California AmeriCorps Logo.png"/>
            <p:cNvPicPr preferRelativeResize="0"/>
            <p:nvPr/>
          </p:nvPicPr>
          <p:blipFill>
            <a:blip r:embed="rId4">
              <a:alphaModFix/>
            </a:blip>
            <a:stretch>
              <a:fillRect/>
            </a:stretch>
          </p:blipFill>
          <p:spPr>
            <a:xfrm>
              <a:off x="3079361" y="3391504"/>
              <a:ext cx="1666019" cy="1640755"/>
            </a:xfrm>
            <a:prstGeom prst="rect">
              <a:avLst/>
            </a:prstGeom>
            <a:noFill/>
            <a:ln>
              <a:noFill/>
            </a:ln>
          </p:spPr>
        </p:pic>
        <p:pic>
          <p:nvPicPr>
            <p:cNvPr id="98" name="Google Shape;98;p15" title="Americorps.png"/>
            <p:cNvPicPr preferRelativeResize="0"/>
            <p:nvPr/>
          </p:nvPicPr>
          <p:blipFill>
            <a:blip r:embed="rId5">
              <a:alphaModFix/>
            </a:blip>
            <a:stretch>
              <a:fillRect/>
            </a:stretch>
          </p:blipFill>
          <p:spPr>
            <a:xfrm>
              <a:off x="4818828" y="3617880"/>
              <a:ext cx="1206270" cy="1187978"/>
            </a:xfrm>
            <a:prstGeom prst="rect">
              <a:avLst/>
            </a:prstGeom>
            <a:noFill/>
            <a:ln>
              <a:noFill/>
            </a:ln>
          </p:spPr>
        </p:pic>
      </p:grpSp>
      <p:sp>
        <p:nvSpPr>
          <p:cNvPr id="99" name="Google Shape;99;p15"/>
          <p:cNvSpPr txBox="1">
            <a:spLocks noGrp="1"/>
          </p:cNvSpPr>
          <p:nvPr>
            <p:ph type="sldNum" idx="12"/>
          </p:nvPr>
        </p:nvSpPr>
        <p:spPr>
          <a:xfrm>
            <a:off x="8261652" y="4770049"/>
            <a:ext cx="513900" cy="3630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100" name="Google Shape;100;p15"/>
          <p:cNvSpPr txBox="1"/>
          <p:nvPr/>
        </p:nvSpPr>
        <p:spPr>
          <a:xfrm>
            <a:off x="2040150" y="68925"/>
            <a:ext cx="5063700" cy="985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5200">
                <a:solidFill>
                  <a:srgbClr val="005FAE"/>
                </a:solidFill>
                <a:latin typeface="Luckiest Guy"/>
                <a:ea typeface="Luckiest Guy"/>
                <a:cs typeface="Luckiest Guy"/>
                <a:sym typeface="Luckiest Guy"/>
              </a:rPr>
              <a:t>Special thanks </a:t>
            </a:r>
            <a:endParaRPr sz="5200">
              <a:solidFill>
                <a:srgbClr val="005FAE"/>
              </a:solidFill>
              <a:latin typeface="Luckiest Guy"/>
              <a:ea typeface="Luckiest Guy"/>
              <a:cs typeface="Luckiest Guy"/>
              <a:sym typeface="Luckiest Guy"/>
            </a:endParaRPr>
          </a:p>
        </p:txBody>
      </p:sp>
      <p:grpSp>
        <p:nvGrpSpPr>
          <p:cNvPr id="101" name="Google Shape;101;p15"/>
          <p:cNvGrpSpPr/>
          <p:nvPr/>
        </p:nvGrpSpPr>
        <p:grpSpPr>
          <a:xfrm>
            <a:off x="2616651" y="1285601"/>
            <a:ext cx="3985459" cy="2041026"/>
            <a:chOff x="2616651" y="1285601"/>
            <a:chExt cx="3985459" cy="2041026"/>
          </a:xfrm>
        </p:grpSpPr>
        <p:pic>
          <p:nvPicPr>
            <p:cNvPr id="102" name="Google Shape;102;p15" title="CIWR.png"/>
            <p:cNvPicPr preferRelativeResize="0"/>
            <p:nvPr/>
          </p:nvPicPr>
          <p:blipFill>
            <a:blip r:embed="rId6">
              <a:alphaModFix/>
            </a:blip>
            <a:stretch>
              <a:fillRect/>
            </a:stretch>
          </p:blipFill>
          <p:spPr>
            <a:xfrm>
              <a:off x="3079360" y="1789246"/>
              <a:ext cx="1666020" cy="1537381"/>
            </a:xfrm>
            <a:prstGeom prst="rect">
              <a:avLst/>
            </a:prstGeom>
            <a:noFill/>
            <a:ln>
              <a:noFill/>
            </a:ln>
          </p:spPr>
        </p:pic>
        <p:pic>
          <p:nvPicPr>
            <p:cNvPr id="103" name="Google Shape;103;p15" title="UCANR_ HZ_2019 color.png"/>
            <p:cNvPicPr preferRelativeResize="0"/>
            <p:nvPr/>
          </p:nvPicPr>
          <p:blipFill>
            <a:blip r:embed="rId7">
              <a:alphaModFix/>
            </a:blip>
            <a:stretch>
              <a:fillRect/>
            </a:stretch>
          </p:blipFill>
          <p:spPr>
            <a:xfrm>
              <a:off x="2616651" y="1285601"/>
              <a:ext cx="3985459" cy="544282"/>
            </a:xfrm>
            <a:prstGeom prst="rect">
              <a:avLst/>
            </a:prstGeom>
            <a:noFill/>
            <a:ln>
              <a:noFill/>
            </a:ln>
          </p:spPr>
        </p:pic>
        <p:pic>
          <p:nvPicPr>
            <p:cNvPr id="104" name="Google Shape;104;p15" title="UCANR QR Code.png"/>
            <p:cNvPicPr preferRelativeResize="0"/>
            <p:nvPr/>
          </p:nvPicPr>
          <p:blipFill>
            <a:blip r:embed="rId8">
              <a:alphaModFix/>
            </a:blip>
            <a:stretch>
              <a:fillRect/>
            </a:stretch>
          </p:blipFill>
          <p:spPr>
            <a:xfrm>
              <a:off x="4818829" y="1963948"/>
              <a:ext cx="1206270" cy="1187978"/>
            </a:xfrm>
            <a:prstGeom prst="rect">
              <a:avLst/>
            </a:prstGeom>
            <a:noFill/>
            <a:ln>
              <a:noFill/>
            </a:ln>
          </p:spPr>
        </p:pic>
      </p:grpSp>
      <p:grpSp>
        <p:nvGrpSpPr>
          <p:cNvPr id="105" name="Google Shape;105;p15"/>
          <p:cNvGrpSpPr/>
          <p:nvPr/>
        </p:nvGrpSpPr>
        <p:grpSpPr>
          <a:xfrm>
            <a:off x="7252975" y="792475"/>
            <a:ext cx="1654802" cy="3893423"/>
            <a:chOff x="7252975" y="792475"/>
            <a:chExt cx="1654802" cy="3893423"/>
          </a:xfrm>
        </p:grpSpPr>
        <p:pic>
          <p:nvPicPr>
            <p:cNvPr id="106" name="Google Shape;106;p15" title="GrizzlyCorps.png"/>
            <p:cNvPicPr preferRelativeResize="0"/>
            <p:nvPr/>
          </p:nvPicPr>
          <p:blipFill>
            <a:blip r:embed="rId9">
              <a:alphaModFix/>
            </a:blip>
            <a:stretch>
              <a:fillRect/>
            </a:stretch>
          </p:blipFill>
          <p:spPr>
            <a:xfrm>
              <a:off x="7252975" y="792475"/>
              <a:ext cx="1654802" cy="1797776"/>
            </a:xfrm>
            <a:prstGeom prst="rect">
              <a:avLst/>
            </a:prstGeom>
            <a:noFill/>
            <a:ln>
              <a:noFill/>
            </a:ln>
          </p:spPr>
        </p:pic>
        <p:pic>
          <p:nvPicPr>
            <p:cNvPr id="107" name="Google Shape;107;p15" title="GrizzlyCorps QR code.png"/>
            <p:cNvPicPr preferRelativeResize="0"/>
            <p:nvPr/>
          </p:nvPicPr>
          <p:blipFill>
            <a:blip r:embed="rId10">
              <a:alphaModFix/>
            </a:blip>
            <a:stretch>
              <a:fillRect/>
            </a:stretch>
          </p:blipFill>
          <p:spPr>
            <a:xfrm>
              <a:off x="7521850" y="3490973"/>
              <a:ext cx="1117526" cy="1194925"/>
            </a:xfrm>
            <a:prstGeom prst="rect">
              <a:avLst/>
            </a:prstGeom>
            <a:noFill/>
            <a:ln>
              <a:noFill/>
            </a:ln>
          </p:spPr>
        </p:pic>
      </p:grpSp>
      <p:grpSp>
        <p:nvGrpSpPr>
          <p:cNvPr id="108" name="Google Shape;108;p15"/>
          <p:cNvGrpSpPr/>
          <p:nvPr/>
        </p:nvGrpSpPr>
        <p:grpSpPr>
          <a:xfrm>
            <a:off x="139848" y="417544"/>
            <a:ext cx="1807978" cy="4308413"/>
            <a:chOff x="43025" y="344964"/>
            <a:chExt cx="1930775" cy="4671885"/>
          </a:xfrm>
        </p:grpSpPr>
        <p:pic>
          <p:nvPicPr>
            <p:cNvPr id="109" name="Google Shape;109;p15" title="FEWS logo.png"/>
            <p:cNvPicPr preferRelativeResize="0"/>
            <p:nvPr/>
          </p:nvPicPr>
          <p:blipFill>
            <a:blip r:embed="rId11">
              <a:alphaModFix/>
            </a:blip>
            <a:stretch>
              <a:fillRect/>
            </a:stretch>
          </p:blipFill>
          <p:spPr>
            <a:xfrm>
              <a:off x="43025" y="344964"/>
              <a:ext cx="1930775" cy="3383686"/>
            </a:xfrm>
            <a:prstGeom prst="rect">
              <a:avLst/>
            </a:prstGeom>
            <a:noFill/>
            <a:ln>
              <a:noFill/>
            </a:ln>
          </p:spPr>
        </p:pic>
        <p:pic>
          <p:nvPicPr>
            <p:cNvPr id="110" name="Google Shape;110;p15" title="FEW-US.png"/>
            <p:cNvPicPr preferRelativeResize="0"/>
            <p:nvPr/>
          </p:nvPicPr>
          <p:blipFill>
            <a:blip r:embed="rId12">
              <a:alphaModFix/>
            </a:blip>
            <a:stretch>
              <a:fillRect/>
            </a:stretch>
          </p:blipFill>
          <p:spPr>
            <a:xfrm>
              <a:off x="420239" y="3728650"/>
              <a:ext cx="1176346" cy="1288200"/>
            </a:xfrm>
            <a:prstGeom prst="rect">
              <a:avLst/>
            </a:prstGeom>
            <a:noFill/>
            <a:ln>
              <a:noFill/>
            </a:ln>
          </p:spPr>
        </p:pic>
      </p:grpSp>
      <p:sp>
        <p:nvSpPr>
          <p:cNvPr id="111" name="Google Shape;111;p15"/>
          <p:cNvSpPr txBox="1"/>
          <p:nvPr/>
        </p:nvSpPr>
        <p:spPr>
          <a:xfrm>
            <a:off x="4788825" y="4685900"/>
            <a:ext cx="30000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u="sng">
                <a:solidFill>
                  <a:schemeClr val="hlink"/>
                </a:solidFill>
                <a:hlinkClick r:id="rId13"/>
              </a:rPr>
              <a:t>https://www.americorps.gov/</a:t>
            </a:r>
            <a:r>
              <a:rPr lang="en" sz="600"/>
              <a:t> </a:t>
            </a:r>
            <a:endParaRPr sz="600"/>
          </a:p>
        </p:txBody>
      </p:sp>
      <p:sp>
        <p:nvSpPr>
          <p:cNvPr id="112" name="Google Shape;112;p15"/>
          <p:cNvSpPr txBox="1"/>
          <p:nvPr/>
        </p:nvSpPr>
        <p:spPr>
          <a:xfrm>
            <a:off x="7495225" y="3326625"/>
            <a:ext cx="30000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u="sng">
                <a:solidFill>
                  <a:schemeClr val="hlink"/>
                </a:solidFill>
                <a:hlinkClick r:id="rId14"/>
              </a:rPr>
              <a:t>https://www.grizzlycorps.org/</a:t>
            </a:r>
            <a:r>
              <a:rPr lang="en" sz="600"/>
              <a:t> </a:t>
            </a:r>
            <a:endParaRPr sz="600"/>
          </a:p>
        </p:txBody>
      </p:sp>
      <p:sp>
        <p:nvSpPr>
          <p:cNvPr id="113" name="Google Shape;113;p15"/>
          <p:cNvSpPr txBox="1"/>
          <p:nvPr/>
        </p:nvSpPr>
        <p:spPr>
          <a:xfrm>
            <a:off x="4788825" y="3009500"/>
            <a:ext cx="30000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u="sng">
                <a:solidFill>
                  <a:schemeClr val="hlink"/>
                </a:solidFill>
                <a:hlinkClick r:id="rId15"/>
              </a:rPr>
              <a:t>https://ciwr.ucanr.edu/index.cfm</a:t>
            </a:r>
            <a:r>
              <a:rPr lang="en" sz="600"/>
              <a:t> </a:t>
            </a:r>
            <a:endParaRPr sz="600"/>
          </a:p>
        </p:txBody>
      </p:sp>
      <p:sp>
        <p:nvSpPr>
          <p:cNvPr id="114" name="Google Shape;114;p15"/>
          <p:cNvSpPr txBox="1"/>
          <p:nvPr/>
        </p:nvSpPr>
        <p:spPr>
          <a:xfrm>
            <a:off x="457200" y="3380775"/>
            <a:ext cx="30000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u="sng">
                <a:solidFill>
                  <a:schemeClr val="hlink"/>
                </a:solidFill>
                <a:hlinkClick r:id="rId16"/>
              </a:rPr>
              <a:t>https://fews-us.org/</a:t>
            </a:r>
            <a:r>
              <a:rPr lang="en" sz="600"/>
              <a:t> </a:t>
            </a:r>
            <a:endParaRPr sz="60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anim calcmode="lin" valueType="num">
                                      <p:cBhvr additive="base">
                                        <p:cTn id="7" dur="500"/>
                                        <p:tgtEl>
                                          <p:spTgt spid="108"/>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92"/>
                                        </p:tgtEl>
                                        <p:attrNameLst>
                                          <p:attrName>style.visibility</p:attrName>
                                        </p:attrNameLst>
                                      </p:cBhvr>
                                      <p:to>
                                        <p:strVal val="visible"/>
                                      </p:to>
                                    </p:set>
                                    <p:animEffect transition="in" filter="fade">
                                      <p:cBhvr>
                                        <p:cTn id="10" dur="500"/>
                                        <p:tgtEl>
                                          <p:spTgt spid="92"/>
                                        </p:tgtEl>
                                      </p:cBhvr>
                                    </p:animEffect>
                                  </p:childTnLst>
                                </p:cTn>
                              </p:par>
                            </p:childTnLst>
                          </p:cTn>
                        </p:par>
                        <p:par>
                          <p:cTn id="11" fill="hold">
                            <p:stCondLst>
                              <p:cond delay="500"/>
                            </p:stCondLst>
                            <p:childTnLst>
                              <p:par>
                                <p:cTn id="12" presetID="2" presetClass="entr" presetSubtype="1" fill="hold" nodeType="afterEffect">
                                  <p:stCondLst>
                                    <p:cond delay="0"/>
                                  </p:stCondLst>
                                  <p:childTnLst>
                                    <p:set>
                                      <p:cBhvr>
                                        <p:cTn id="13" dur="1" fill="hold">
                                          <p:stCondLst>
                                            <p:cond delay="0"/>
                                          </p:stCondLst>
                                        </p:cTn>
                                        <p:tgtEl>
                                          <p:spTgt spid="105"/>
                                        </p:tgtEl>
                                        <p:attrNameLst>
                                          <p:attrName>style.visibility</p:attrName>
                                        </p:attrNameLst>
                                      </p:cBhvr>
                                      <p:to>
                                        <p:strVal val="visible"/>
                                      </p:to>
                                    </p:set>
                                    <p:anim calcmode="lin" valueType="num">
                                      <p:cBhvr additive="base">
                                        <p:cTn id="14" dur="900"/>
                                        <p:tgtEl>
                                          <p:spTgt spid="105"/>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94"/>
                                        </p:tgtEl>
                                        <p:attrNameLst>
                                          <p:attrName>style.visibility</p:attrName>
                                        </p:attrNameLst>
                                      </p:cBhvr>
                                      <p:to>
                                        <p:strVal val="visible"/>
                                      </p:to>
                                    </p:set>
                                    <p:animEffect transition="in" filter="fade">
                                      <p:cBhvr>
                                        <p:cTn id="17" dur="500"/>
                                        <p:tgtEl>
                                          <p:spTgt spid="94"/>
                                        </p:tgtEl>
                                      </p:cBhvr>
                                    </p:animEffect>
                                  </p:childTnLst>
                                </p:cTn>
                              </p:par>
                            </p:childTnLst>
                          </p:cTn>
                        </p:par>
                        <p:par>
                          <p:cTn id="18" fill="hold">
                            <p:stCondLst>
                              <p:cond delay="1400"/>
                            </p:stCondLst>
                            <p:childTnLst>
                              <p:par>
                                <p:cTn id="19" presetID="10" presetClass="entr" presetSubtype="0" fill="hold" nodeType="afterEffect">
                                  <p:stCondLst>
                                    <p:cond delay="0"/>
                                  </p:stCondLst>
                                  <p:childTnLst>
                                    <p:set>
                                      <p:cBhvr>
                                        <p:cTn id="20" dur="1" fill="hold">
                                          <p:stCondLst>
                                            <p:cond delay="0"/>
                                          </p:stCondLst>
                                        </p:cTn>
                                        <p:tgtEl>
                                          <p:spTgt spid="101"/>
                                        </p:tgtEl>
                                        <p:attrNameLst>
                                          <p:attrName>style.visibility</p:attrName>
                                        </p:attrNameLst>
                                      </p:cBhvr>
                                      <p:to>
                                        <p:strVal val="visible"/>
                                      </p:to>
                                    </p:set>
                                    <p:animEffect transition="in" filter="fade">
                                      <p:cBhvr>
                                        <p:cTn id="21" dur="900"/>
                                        <p:tgtEl>
                                          <p:spTgt spid="101"/>
                                        </p:tgtEl>
                                      </p:cBhvr>
                                    </p:animEffect>
                                  </p:childTnLst>
                                </p:cTn>
                              </p:par>
                              <p:par>
                                <p:cTn id="22" presetID="10" presetClass="entr" presetSubtype="0" fill="hold" nodeType="withEffect">
                                  <p:stCondLst>
                                    <p:cond delay="0"/>
                                  </p:stCondLst>
                                  <p:childTnLst>
                                    <p:set>
                                      <p:cBhvr>
                                        <p:cTn id="23" dur="1" fill="hold">
                                          <p:stCondLst>
                                            <p:cond delay="0"/>
                                          </p:stCondLst>
                                        </p:cTn>
                                        <p:tgtEl>
                                          <p:spTgt spid="93"/>
                                        </p:tgtEl>
                                        <p:attrNameLst>
                                          <p:attrName>style.visibility</p:attrName>
                                        </p:attrNameLst>
                                      </p:cBhvr>
                                      <p:to>
                                        <p:strVal val="visible"/>
                                      </p:to>
                                    </p:set>
                                    <p:animEffect transition="in" filter="fade">
                                      <p:cBhvr>
                                        <p:cTn id="24" dur="500"/>
                                        <p:tgtEl>
                                          <p:spTgt spid="93"/>
                                        </p:tgtEl>
                                      </p:cBhvr>
                                    </p:animEffect>
                                  </p:childTnLst>
                                </p:cTn>
                              </p:par>
                              <p:par>
                                <p:cTn id="25" presetID="10" presetClass="entr" presetSubtype="0" fill="hold" nodeType="withEffect">
                                  <p:stCondLst>
                                    <p:cond delay="0"/>
                                  </p:stCondLst>
                                  <p:childTnLst>
                                    <p:set>
                                      <p:cBhvr>
                                        <p:cTn id="26" dur="1" fill="hold">
                                          <p:stCondLst>
                                            <p:cond delay="0"/>
                                          </p:stCondLst>
                                        </p:cTn>
                                        <p:tgtEl>
                                          <p:spTgt spid="96"/>
                                        </p:tgtEl>
                                        <p:attrNameLst>
                                          <p:attrName>style.visibility</p:attrName>
                                        </p:attrNameLst>
                                      </p:cBhvr>
                                      <p:to>
                                        <p:strVal val="visible"/>
                                      </p:to>
                                    </p:set>
                                    <p:animEffect transition="in" filter="fade">
                                      <p:cBhvr>
                                        <p:cTn id="27" dur="1000"/>
                                        <p:tgtEl>
                                          <p:spTgt spid="96"/>
                                        </p:tgtEl>
                                      </p:cBhvr>
                                    </p:animEffect>
                                  </p:childTnLst>
                                </p:cTn>
                              </p:par>
                              <p:par>
                                <p:cTn id="28" presetID="10" presetClass="entr" presetSubtype="0" fill="hold" nodeType="withEffect">
                                  <p:stCondLst>
                                    <p:cond delay="0"/>
                                  </p:stCondLst>
                                  <p:childTnLst>
                                    <p:set>
                                      <p:cBhvr>
                                        <p:cTn id="29" dur="1" fill="hold">
                                          <p:stCondLst>
                                            <p:cond delay="0"/>
                                          </p:stCondLst>
                                        </p:cTn>
                                        <p:tgtEl>
                                          <p:spTgt spid="95"/>
                                        </p:tgtEl>
                                        <p:attrNameLst>
                                          <p:attrName>style.visibility</p:attrName>
                                        </p:attrNameLst>
                                      </p:cBhvr>
                                      <p:to>
                                        <p:strVal val="visible"/>
                                      </p:to>
                                    </p:set>
                                    <p:animEffect transition="in" filter="fade">
                                      <p:cBhvr>
                                        <p:cTn id="30" dur="1000"/>
                                        <p:tgtEl>
                                          <p:spTgt spid="95"/>
                                        </p:tgtEl>
                                      </p:cBhvr>
                                    </p:animEffect>
                                  </p:childTnLst>
                                </p:cTn>
                              </p:par>
                              <p:par>
                                <p:cTn id="31" presetID="10" presetClass="entr" presetSubtype="0" fill="hold" nodeType="withEffect">
                                  <p:stCondLst>
                                    <p:cond delay="0"/>
                                  </p:stCondLst>
                                  <p:childTnLst>
                                    <p:set>
                                      <p:cBhvr>
                                        <p:cTn id="32" dur="1" fill="hold">
                                          <p:stCondLst>
                                            <p:cond delay="0"/>
                                          </p:stCondLst>
                                        </p:cTn>
                                        <p:tgtEl>
                                          <p:spTgt spid="111"/>
                                        </p:tgtEl>
                                        <p:attrNameLst>
                                          <p:attrName>style.visibility</p:attrName>
                                        </p:attrNameLst>
                                      </p:cBhvr>
                                      <p:to>
                                        <p:strVal val="visible"/>
                                      </p:to>
                                    </p:set>
                                    <p:animEffect transition="in" filter="fade">
                                      <p:cBhvr>
                                        <p:cTn id="33" dur="1000"/>
                                        <p:tgtEl>
                                          <p:spTgt spid="111"/>
                                        </p:tgtEl>
                                      </p:cBhvr>
                                    </p:animEffect>
                                  </p:childTnLst>
                                </p:cTn>
                              </p:par>
                              <p:par>
                                <p:cTn id="34" presetID="10" presetClass="entr" presetSubtype="0" fill="hold" nodeType="withEffect">
                                  <p:stCondLst>
                                    <p:cond delay="0"/>
                                  </p:stCondLst>
                                  <p:childTnLst>
                                    <p:set>
                                      <p:cBhvr>
                                        <p:cTn id="35" dur="1" fill="hold">
                                          <p:stCondLst>
                                            <p:cond delay="0"/>
                                          </p:stCondLst>
                                        </p:cTn>
                                        <p:tgtEl>
                                          <p:spTgt spid="113"/>
                                        </p:tgtEl>
                                        <p:attrNameLst>
                                          <p:attrName>style.visibility</p:attrName>
                                        </p:attrNameLst>
                                      </p:cBhvr>
                                      <p:to>
                                        <p:strVal val="visible"/>
                                      </p:to>
                                    </p:set>
                                    <p:animEffect transition="in" filter="fade">
                                      <p:cBhvr>
                                        <p:cTn id="36" dur="1000"/>
                                        <p:tgtEl>
                                          <p:spTgt spid="113"/>
                                        </p:tgtEl>
                                      </p:cBhvr>
                                    </p:animEffect>
                                  </p:childTnLst>
                                </p:cTn>
                              </p:par>
                              <p:par>
                                <p:cTn id="37" presetID="10" presetClass="entr" presetSubtype="0" fill="hold" nodeType="withEffect">
                                  <p:stCondLst>
                                    <p:cond delay="0"/>
                                  </p:stCondLst>
                                  <p:childTnLst>
                                    <p:set>
                                      <p:cBhvr>
                                        <p:cTn id="38" dur="1" fill="hold">
                                          <p:stCondLst>
                                            <p:cond delay="0"/>
                                          </p:stCondLst>
                                        </p:cTn>
                                        <p:tgtEl>
                                          <p:spTgt spid="114"/>
                                        </p:tgtEl>
                                        <p:attrNameLst>
                                          <p:attrName>style.visibility</p:attrName>
                                        </p:attrNameLst>
                                      </p:cBhvr>
                                      <p:to>
                                        <p:strVal val="visible"/>
                                      </p:to>
                                    </p:set>
                                    <p:animEffect transition="in" filter="fade">
                                      <p:cBhvr>
                                        <p:cTn id="39" dur="1000"/>
                                        <p:tgtEl>
                                          <p:spTgt spid="114"/>
                                        </p:tgtEl>
                                      </p:cBhvr>
                                    </p:animEffect>
                                  </p:childTnLst>
                                </p:cTn>
                              </p:par>
                              <p:par>
                                <p:cTn id="40" presetID="10" presetClass="entr" presetSubtype="0" fill="hold" nodeType="withEffect">
                                  <p:stCondLst>
                                    <p:cond delay="0"/>
                                  </p:stCondLst>
                                  <p:childTnLst>
                                    <p:set>
                                      <p:cBhvr>
                                        <p:cTn id="41" dur="1" fill="hold">
                                          <p:stCondLst>
                                            <p:cond delay="0"/>
                                          </p:stCondLst>
                                        </p:cTn>
                                        <p:tgtEl>
                                          <p:spTgt spid="112"/>
                                        </p:tgtEl>
                                        <p:attrNameLst>
                                          <p:attrName>style.visibility</p:attrName>
                                        </p:attrNameLst>
                                      </p:cBhvr>
                                      <p:to>
                                        <p:strVal val="visible"/>
                                      </p:to>
                                    </p:set>
                                    <p:animEffect transition="in" filter="fade">
                                      <p:cBhvr>
                                        <p:cTn id="42" dur="10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8"/>
        <p:cNvGrpSpPr/>
        <p:nvPr/>
      </p:nvGrpSpPr>
      <p:grpSpPr>
        <a:xfrm>
          <a:off x="0" y="0"/>
          <a:ext cx="0" cy="0"/>
          <a:chOff x="0" y="0"/>
          <a:chExt cx="0" cy="0"/>
        </a:xfrm>
      </p:grpSpPr>
      <p:sp>
        <p:nvSpPr>
          <p:cNvPr id="119" name="Google Shape;119;p16"/>
          <p:cNvSpPr/>
          <p:nvPr/>
        </p:nvSpPr>
        <p:spPr>
          <a:xfrm>
            <a:off x="571500" y="293525"/>
            <a:ext cx="8001000" cy="7239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120" name="Google Shape;120;p16"/>
          <p:cNvSpPr txBox="1">
            <a:spLocks noGrp="1"/>
          </p:cNvSpPr>
          <p:nvPr>
            <p:ph type="ctrTitle"/>
          </p:nvPr>
        </p:nvSpPr>
        <p:spPr>
          <a:xfrm>
            <a:off x="311700" y="-17425"/>
            <a:ext cx="8520600" cy="11478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solidFill>
                  <a:srgbClr val="005FAE"/>
                </a:solidFill>
              </a:rPr>
              <a:t>Why Care About Water?</a:t>
            </a:r>
            <a:endParaRPr>
              <a:solidFill>
                <a:srgbClr val="005FAE"/>
              </a:solidFill>
            </a:endParaRPr>
          </a:p>
        </p:txBody>
      </p:sp>
      <p:sp>
        <p:nvSpPr>
          <p:cNvPr id="121" name="Google Shape;121;p16"/>
          <p:cNvSpPr txBox="1">
            <a:spLocks noGrp="1"/>
          </p:cNvSpPr>
          <p:nvPr>
            <p:ph type="subTitle" idx="1"/>
          </p:nvPr>
        </p:nvSpPr>
        <p:spPr>
          <a:xfrm>
            <a:off x="360450" y="2286000"/>
            <a:ext cx="8423100" cy="2502000"/>
          </a:xfrm>
          <a:prstGeom prst="rect">
            <a:avLst/>
          </a:prstGeom>
        </p:spPr>
        <p:txBody>
          <a:bodyPr spcFirstLastPara="1" wrap="square" lIns="91425" tIns="91425" rIns="91425" bIns="91425" anchor="t" anchorCtr="0">
            <a:normAutofit/>
          </a:bodyPr>
          <a:lstStyle/>
          <a:p>
            <a:pPr marL="457200" lvl="0" indent="-381000" algn="l" rtl="0">
              <a:lnSpc>
                <a:spcPct val="80000"/>
              </a:lnSpc>
              <a:spcBef>
                <a:spcPts val="0"/>
              </a:spcBef>
              <a:spcAft>
                <a:spcPts val="0"/>
              </a:spcAft>
              <a:buClr>
                <a:schemeClr val="dk1"/>
              </a:buClr>
              <a:buSzPts val="2400"/>
              <a:buChar char="●"/>
            </a:pPr>
            <a:r>
              <a:rPr lang="en" sz="2400">
                <a:solidFill>
                  <a:schemeClr val="dk1"/>
                </a:solidFill>
              </a:rPr>
              <a:t>Cali. AB	685 = Your Right to Safe Drinking Water</a:t>
            </a:r>
            <a:endParaRPr sz="2400">
              <a:solidFill>
                <a:schemeClr val="dk1"/>
              </a:solidFill>
            </a:endParaRPr>
          </a:p>
          <a:p>
            <a:pPr marL="457200" lvl="0" indent="0" algn="l" rtl="0">
              <a:lnSpc>
                <a:spcPct val="80000"/>
              </a:lnSpc>
              <a:spcBef>
                <a:spcPts val="0"/>
              </a:spcBef>
              <a:spcAft>
                <a:spcPts val="0"/>
              </a:spcAft>
              <a:buNone/>
            </a:pPr>
            <a:endParaRPr sz="2400">
              <a:solidFill>
                <a:schemeClr val="dk1"/>
              </a:solidFill>
            </a:endParaRPr>
          </a:p>
          <a:p>
            <a:pPr marL="457200" lvl="0" indent="0" algn="l" rtl="0">
              <a:lnSpc>
                <a:spcPct val="80000"/>
              </a:lnSpc>
              <a:spcBef>
                <a:spcPts val="0"/>
              </a:spcBef>
              <a:spcAft>
                <a:spcPts val="0"/>
              </a:spcAft>
              <a:buNone/>
            </a:pPr>
            <a:endParaRPr sz="2400">
              <a:solidFill>
                <a:schemeClr val="dk1"/>
              </a:solidFill>
            </a:endParaRPr>
          </a:p>
          <a:p>
            <a:pPr marL="457200" lvl="0" indent="0" algn="l" rtl="0">
              <a:lnSpc>
                <a:spcPct val="80000"/>
              </a:lnSpc>
              <a:spcBef>
                <a:spcPts val="0"/>
              </a:spcBef>
              <a:spcAft>
                <a:spcPts val="0"/>
              </a:spcAft>
              <a:buNone/>
            </a:pPr>
            <a:endParaRPr sz="2400">
              <a:solidFill>
                <a:schemeClr val="dk1"/>
              </a:solidFill>
            </a:endParaRPr>
          </a:p>
          <a:p>
            <a:pPr marL="457200" lvl="0" indent="-381000" algn="l" rtl="0">
              <a:lnSpc>
                <a:spcPct val="80000"/>
              </a:lnSpc>
              <a:spcBef>
                <a:spcPts val="0"/>
              </a:spcBef>
              <a:spcAft>
                <a:spcPts val="0"/>
              </a:spcAft>
              <a:buClr>
                <a:schemeClr val="dk1"/>
              </a:buClr>
              <a:buSzPts val="2400"/>
              <a:buChar char="●"/>
            </a:pPr>
            <a:r>
              <a:rPr lang="en" sz="2400">
                <a:solidFill>
                  <a:schemeClr val="dk1"/>
                </a:solidFill>
              </a:rPr>
              <a:t>Your body is ~70% Water</a:t>
            </a:r>
            <a:endParaRPr sz="2400">
              <a:solidFill>
                <a:schemeClr val="dk1"/>
              </a:solidFill>
            </a:endParaRPr>
          </a:p>
          <a:p>
            <a:pPr marL="457200" lvl="0" indent="0" algn="l" rtl="0">
              <a:lnSpc>
                <a:spcPct val="80000"/>
              </a:lnSpc>
              <a:spcBef>
                <a:spcPts val="0"/>
              </a:spcBef>
              <a:spcAft>
                <a:spcPts val="0"/>
              </a:spcAft>
              <a:buNone/>
            </a:pPr>
            <a:endParaRPr sz="2400">
              <a:solidFill>
                <a:schemeClr val="dk1"/>
              </a:solidFill>
            </a:endParaRPr>
          </a:p>
          <a:p>
            <a:pPr marL="457200" lvl="0" indent="0" algn="l" rtl="0">
              <a:lnSpc>
                <a:spcPct val="80000"/>
              </a:lnSpc>
              <a:spcBef>
                <a:spcPts val="0"/>
              </a:spcBef>
              <a:spcAft>
                <a:spcPts val="0"/>
              </a:spcAft>
              <a:buNone/>
            </a:pPr>
            <a:endParaRPr sz="2400">
              <a:solidFill>
                <a:schemeClr val="dk1"/>
              </a:solidFill>
            </a:endParaRPr>
          </a:p>
          <a:p>
            <a:pPr marL="0" lvl="0" indent="0" algn="l" rtl="0">
              <a:lnSpc>
                <a:spcPct val="80000"/>
              </a:lnSpc>
              <a:spcBef>
                <a:spcPts val="0"/>
              </a:spcBef>
              <a:spcAft>
                <a:spcPts val="0"/>
              </a:spcAft>
              <a:buNone/>
            </a:pPr>
            <a:endParaRPr sz="2400">
              <a:solidFill>
                <a:schemeClr val="dk1"/>
              </a:solidFill>
            </a:endParaRPr>
          </a:p>
        </p:txBody>
      </p:sp>
      <p:pic>
        <p:nvPicPr>
          <p:cNvPr id="122" name="Google Shape;122;p16" title="70% water earth.png"/>
          <p:cNvPicPr preferRelativeResize="0"/>
          <p:nvPr/>
        </p:nvPicPr>
        <p:blipFill>
          <a:blip r:embed="rId4">
            <a:alphaModFix/>
          </a:blip>
          <a:stretch>
            <a:fillRect/>
          </a:stretch>
        </p:blipFill>
        <p:spPr>
          <a:xfrm>
            <a:off x="6553586" y="2768976"/>
            <a:ext cx="2622838" cy="2374526"/>
          </a:xfrm>
          <a:prstGeom prst="rect">
            <a:avLst/>
          </a:prstGeom>
          <a:noFill/>
          <a:ln>
            <a:noFill/>
          </a:ln>
        </p:spPr>
      </p:pic>
      <p:pic>
        <p:nvPicPr>
          <p:cNvPr id="123" name="Google Shape;123;p16" title="70% water you.png"/>
          <p:cNvPicPr preferRelativeResize="0"/>
          <p:nvPr/>
        </p:nvPicPr>
        <p:blipFill>
          <a:blip r:embed="rId5">
            <a:alphaModFix/>
          </a:blip>
          <a:stretch>
            <a:fillRect/>
          </a:stretch>
        </p:blipFill>
        <p:spPr>
          <a:xfrm>
            <a:off x="3947700" y="2621813"/>
            <a:ext cx="2947899" cy="2668850"/>
          </a:xfrm>
          <a:prstGeom prst="rect">
            <a:avLst/>
          </a:prstGeom>
          <a:noFill/>
          <a:ln>
            <a:noFill/>
          </a:ln>
        </p:spPr>
      </p:pic>
      <p:sp>
        <p:nvSpPr>
          <p:cNvPr id="124" name="Google Shape;124;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125" name="Google Shape;125;p16"/>
          <p:cNvSpPr/>
          <p:nvPr/>
        </p:nvSpPr>
        <p:spPr>
          <a:xfrm>
            <a:off x="2082800" y="1193863"/>
            <a:ext cx="4978400" cy="571425"/>
          </a:xfrm>
          <a:prstGeom prst="flowChartDecision">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80000"/>
              </a:lnSpc>
              <a:spcBef>
                <a:spcPts val="0"/>
              </a:spcBef>
              <a:spcAft>
                <a:spcPts val="0"/>
              </a:spcAft>
              <a:buNone/>
            </a:pPr>
            <a:endParaRPr>
              <a:latin typeface="Comic Sans MS"/>
              <a:ea typeface="Comic Sans MS"/>
              <a:cs typeface="Comic Sans MS"/>
              <a:sym typeface="Comic Sans MS"/>
            </a:endParaRPr>
          </a:p>
        </p:txBody>
      </p:sp>
      <p:sp>
        <p:nvSpPr>
          <p:cNvPr id="126" name="Google Shape;126;p16"/>
          <p:cNvSpPr txBox="1"/>
          <p:nvPr/>
        </p:nvSpPr>
        <p:spPr>
          <a:xfrm>
            <a:off x="360450" y="4076700"/>
            <a:ext cx="4127400" cy="775800"/>
          </a:xfrm>
          <a:prstGeom prst="rect">
            <a:avLst/>
          </a:prstGeom>
          <a:noFill/>
          <a:ln>
            <a:noFill/>
          </a:ln>
        </p:spPr>
        <p:txBody>
          <a:bodyPr spcFirstLastPara="1" wrap="square" lIns="91425" tIns="91425" rIns="91425" bIns="91425" anchor="t" anchorCtr="0">
            <a:spAutoFit/>
          </a:bodyPr>
          <a:lstStyle/>
          <a:p>
            <a:pPr marL="457200" lvl="0" indent="0" algn="l" rtl="0">
              <a:lnSpc>
                <a:spcPct val="80000"/>
              </a:lnSpc>
              <a:spcBef>
                <a:spcPts val="0"/>
              </a:spcBef>
              <a:spcAft>
                <a:spcPts val="0"/>
              </a:spcAft>
              <a:buNone/>
            </a:pPr>
            <a:endParaRPr sz="2400">
              <a:solidFill>
                <a:schemeClr val="dk1"/>
              </a:solidFill>
              <a:latin typeface="Comic Sans MS"/>
              <a:ea typeface="Comic Sans MS"/>
              <a:cs typeface="Comic Sans MS"/>
              <a:sym typeface="Comic Sans MS"/>
            </a:endParaRPr>
          </a:p>
          <a:p>
            <a:pPr marL="457200" lvl="0" indent="-381000" algn="l" rtl="0">
              <a:lnSpc>
                <a:spcPct val="80000"/>
              </a:lnSpc>
              <a:spcBef>
                <a:spcPts val="0"/>
              </a:spcBef>
              <a:spcAft>
                <a:spcPts val="0"/>
              </a:spcAft>
              <a:buClr>
                <a:schemeClr val="dk1"/>
              </a:buClr>
              <a:buSzPts val="2400"/>
              <a:buFont typeface="Comic Sans MS"/>
              <a:buChar char="●"/>
            </a:pPr>
            <a:r>
              <a:rPr lang="en" sz="2400">
                <a:solidFill>
                  <a:schemeClr val="dk1"/>
                </a:solidFill>
                <a:latin typeface="Comic Sans MS"/>
                <a:ea typeface="Comic Sans MS"/>
                <a:cs typeface="Comic Sans MS"/>
                <a:sym typeface="Comic Sans MS"/>
              </a:rPr>
              <a:t>Earth is ~70% Water</a:t>
            </a:r>
            <a:endParaRPr/>
          </a:p>
        </p:txBody>
      </p:sp>
      <p:sp>
        <p:nvSpPr>
          <p:cNvPr id="127" name="Google Shape;127;p16"/>
          <p:cNvSpPr txBox="1"/>
          <p:nvPr/>
        </p:nvSpPr>
        <p:spPr>
          <a:xfrm>
            <a:off x="3072000" y="1239425"/>
            <a:ext cx="3000000" cy="480300"/>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2400">
                <a:solidFill>
                  <a:schemeClr val="dk1"/>
                </a:solidFill>
                <a:latin typeface="Comic Sans MS"/>
                <a:ea typeface="Comic Sans MS"/>
                <a:cs typeface="Comic Sans MS"/>
                <a:sym typeface="Comic Sans MS"/>
              </a:rPr>
              <a:t>Water = Life</a:t>
            </a:r>
            <a:endParaRP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27"/>
                                        </p:tgtEl>
                                        <p:attrNameLst>
                                          <p:attrName>style.visibility</p:attrName>
                                        </p:attrNameLst>
                                      </p:cBhvr>
                                      <p:to>
                                        <p:strVal val="visible"/>
                                      </p:to>
                                    </p:set>
                                    <p:anim calcmode="lin" valueType="num">
                                      <p:cBhvr additive="base">
                                        <p:cTn id="7" dur="1000"/>
                                        <p:tgtEl>
                                          <p:spTgt spid="127"/>
                                        </p:tgtEl>
                                        <p:attrNameLst>
                                          <p:attrName>ppt_w</p:attrName>
                                        </p:attrNameLst>
                                      </p:cBhvr>
                                      <p:tavLst>
                                        <p:tav tm="0">
                                          <p:val>
                                            <p:strVal val="0"/>
                                          </p:val>
                                        </p:tav>
                                        <p:tav tm="100000">
                                          <p:val>
                                            <p:strVal val="#ppt_w"/>
                                          </p:val>
                                        </p:tav>
                                      </p:tavLst>
                                    </p:anim>
                                    <p:anim calcmode="lin" valueType="num">
                                      <p:cBhvr additive="base">
                                        <p:cTn id="8" dur="1000"/>
                                        <p:tgtEl>
                                          <p:spTgt spid="127"/>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25"/>
                                        </p:tgtEl>
                                        <p:attrNameLst>
                                          <p:attrName>style.visibility</p:attrName>
                                        </p:attrNameLst>
                                      </p:cBhvr>
                                      <p:to>
                                        <p:strVal val="visible"/>
                                      </p:to>
                                    </p:set>
                                    <p:anim calcmode="lin" valueType="num">
                                      <p:cBhvr additive="base">
                                        <p:cTn id="11" dur="400"/>
                                        <p:tgtEl>
                                          <p:spTgt spid="125"/>
                                        </p:tgtEl>
                                        <p:attrNameLst>
                                          <p:attrName>ppt_w</p:attrName>
                                        </p:attrNameLst>
                                      </p:cBhvr>
                                      <p:tavLst>
                                        <p:tav tm="0">
                                          <p:val>
                                            <p:strVal val="0"/>
                                          </p:val>
                                        </p:tav>
                                        <p:tav tm="100000">
                                          <p:val>
                                            <p:strVal val="#ppt_w"/>
                                          </p:val>
                                        </p:tav>
                                      </p:tavLst>
                                    </p:anim>
                                    <p:anim calcmode="lin" valueType="num">
                                      <p:cBhvr additive="base">
                                        <p:cTn id="12" dur="400"/>
                                        <p:tgtEl>
                                          <p:spTgt spid="125"/>
                                        </p:tgtEl>
                                        <p:attrNameLst>
                                          <p:attrName>ppt_h</p:attrName>
                                        </p:attrNameLst>
                                      </p:cBhvr>
                                      <p:tavLst>
                                        <p:tav tm="0">
                                          <p:val>
                                            <p:strVal val="0"/>
                                          </p:val>
                                        </p:tav>
                                        <p:tav tm="100000">
                                          <p:val>
                                            <p:strVal val="#ppt_h"/>
                                          </p:val>
                                        </p:tav>
                                      </p:tavLst>
                                    </p:anim>
                                  </p:childTnLst>
                                </p:cTn>
                              </p:par>
                            </p:childTnLst>
                          </p:cTn>
                        </p:par>
                        <p:par>
                          <p:cTn id="13" fill="hold">
                            <p:stCondLst>
                              <p:cond delay="1000"/>
                            </p:stCondLst>
                            <p:childTnLst>
                              <p:par>
                                <p:cTn id="14" presetID="8" presetClass="emph" presetSubtype="0" fill="hold" nodeType="afterEffect">
                                  <p:stCondLst>
                                    <p:cond delay="0"/>
                                  </p:stCondLst>
                                  <p:childTnLst>
                                    <p:animRot by="-21600000">
                                      <p:cBhvr>
                                        <p:cTn id="15" dur="600" fill="hold"/>
                                        <p:tgtEl>
                                          <p:spTgt spid="12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121">
                                            <p:txEl>
                                              <p:pRg st="0" end="0"/>
                                            </p:txEl>
                                          </p:spTgt>
                                        </p:tgtEl>
                                        <p:attrNameLst>
                                          <p:attrName>style.visibility</p:attrName>
                                        </p:attrNameLst>
                                      </p:cBhvr>
                                      <p:to>
                                        <p:strVal val="visible"/>
                                      </p:to>
                                    </p:set>
                                    <p:anim calcmode="lin" valueType="num">
                                      <p:cBhvr additive="base">
                                        <p:cTn id="20" dur="1000"/>
                                        <p:tgtEl>
                                          <p:spTgt spid="121">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21">
                                            <p:txEl>
                                              <p:pRg st="4" end="4"/>
                                            </p:txEl>
                                          </p:spTgt>
                                        </p:tgtEl>
                                        <p:attrNameLst>
                                          <p:attrName>style.visibility</p:attrName>
                                        </p:attrNameLst>
                                      </p:cBhvr>
                                      <p:to>
                                        <p:strVal val="visible"/>
                                      </p:to>
                                    </p:set>
                                    <p:anim calcmode="lin" valueType="num">
                                      <p:cBhvr additive="base">
                                        <p:cTn id="25" dur="1000"/>
                                        <p:tgtEl>
                                          <p:spTgt spid="121">
                                            <p:txEl>
                                              <p:pRg st="4" end="4"/>
                                            </p:txEl>
                                          </p:spTgt>
                                        </p:tgtEl>
                                        <p:attrNameLst>
                                          <p:attrName>ppt_x</p:attrName>
                                        </p:attrNameLst>
                                      </p:cBhvr>
                                      <p:tavLst>
                                        <p:tav tm="0">
                                          <p:val>
                                            <p:strVal val="#ppt_x-1"/>
                                          </p:val>
                                        </p:tav>
                                        <p:tav tm="100000">
                                          <p:val>
                                            <p:strVal val="#ppt_x"/>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23"/>
                                        </p:tgtEl>
                                        <p:attrNameLst>
                                          <p:attrName>style.visibility</p:attrName>
                                        </p:attrNameLst>
                                      </p:cBhvr>
                                      <p:to>
                                        <p:strVal val="visible"/>
                                      </p:to>
                                    </p:set>
                                    <p:anim calcmode="lin" valueType="num">
                                      <p:cBhvr additive="base">
                                        <p:cTn id="30" dur="1000"/>
                                        <p:tgtEl>
                                          <p:spTgt spid="12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126"/>
                                        </p:tgtEl>
                                        <p:attrNameLst>
                                          <p:attrName>style.visibility</p:attrName>
                                        </p:attrNameLst>
                                      </p:cBhvr>
                                      <p:to>
                                        <p:strVal val="visible"/>
                                      </p:to>
                                    </p:set>
                                    <p:anim calcmode="lin" valueType="num">
                                      <p:cBhvr additive="base">
                                        <p:cTn id="35" dur="1000"/>
                                        <p:tgtEl>
                                          <p:spTgt spid="126"/>
                                        </p:tgtEl>
                                        <p:attrNameLst>
                                          <p:attrName>ppt_x</p:attrName>
                                        </p:attrNameLst>
                                      </p:cBhvr>
                                      <p:tavLst>
                                        <p:tav tm="0">
                                          <p:val>
                                            <p:strVal val="#ppt_x-1"/>
                                          </p:val>
                                        </p:tav>
                                        <p:tav tm="100000">
                                          <p:val>
                                            <p:strVal val="#ppt_x"/>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22"/>
                                        </p:tgtEl>
                                        <p:attrNameLst>
                                          <p:attrName>style.visibility</p:attrName>
                                        </p:attrNameLst>
                                      </p:cBhvr>
                                      <p:to>
                                        <p:strVal val="visible"/>
                                      </p:to>
                                    </p:set>
                                    <p:anim calcmode="lin" valueType="num">
                                      <p:cBhvr additive="base">
                                        <p:cTn id="40" dur="1000"/>
                                        <p:tgtEl>
                                          <p:spTgt spid="122"/>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xit" presetSubtype="2" fill="hold" nodeType="clickEffect">
                                  <p:stCondLst>
                                    <p:cond delay="0"/>
                                  </p:stCondLst>
                                  <p:childTnLst>
                                    <p:anim calcmode="lin" valueType="num">
                                      <p:cBhvr additive="base">
                                        <p:cTn id="44" dur="1000"/>
                                        <p:tgtEl>
                                          <p:spTgt spid="122"/>
                                        </p:tgtEl>
                                        <p:attrNameLst>
                                          <p:attrName>ppt_x</p:attrName>
                                        </p:attrNameLst>
                                      </p:cBhvr>
                                      <p:tavLst>
                                        <p:tav tm="0">
                                          <p:val>
                                            <p:strVal val="#ppt_x"/>
                                          </p:val>
                                        </p:tav>
                                        <p:tav tm="100000">
                                          <p:val>
                                            <p:strVal val="#ppt_x+1"/>
                                          </p:val>
                                        </p:tav>
                                      </p:tavLst>
                                    </p:anim>
                                    <p:set>
                                      <p:cBhvr>
                                        <p:cTn id="45" dur="1" fill="hold">
                                          <p:stCondLst>
                                            <p:cond delay="1000"/>
                                          </p:stCondLst>
                                        </p:cTn>
                                        <p:tgtEl>
                                          <p:spTgt spid="1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1"/>
        <p:cNvGrpSpPr/>
        <p:nvPr/>
      </p:nvGrpSpPr>
      <p:grpSpPr>
        <a:xfrm>
          <a:off x="0" y="0"/>
          <a:ext cx="0" cy="0"/>
          <a:chOff x="0" y="0"/>
          <a:chExt cx="0" cy="0"/>
        </a:xfrm>
      </p:grpSpPr>
      <p:sp>
        <p:nvSpPr>
          <p:cNvPr id="132" name="Google Shape;132;p17"/>
          <p:cNvSpPr/>
          <p:nvPr/>
        </p:nvSpPr>
        <p:spPr>
          <a:xfrm>
            <a:off x="2848125" y="-58900"/>
            <a:ext cx="6562500" cy="6666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133" name="Google Shape;133;p17"/>
          <p:cNvSpPr txBox="1"/>
          <p:nvPr/>
        </p:nvSpPr>
        <p:spPr>
          <a:xfrm>
            <a:off x="2848250" y="-228600"/>
            <a:ext cx="63999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5100">
                <a:solidFill>
                  <a:srgbClr val="005FAE"/>
                </a:solidFill>
                <a:latin typeface="Luckiest Guy"/>
                <a:ea typeface="Luckiest Guy"/>
                <a:cs typeface="Luckiest Guy"/>
                <a:sym typeface="Luckiest Guy"/>
              </a:rPr>
              <a:t>Water Availability</a:t>
            </a:r>
            <a:endParaRPr sz="5100">
              <a:solidFill>
                <a:schemeClr val="dk1"/>
              </a:solidFill>
            </a:endParaRPr>
          </a:p>
        </p:txBody>
      </p:sp>
      <p:sp>
        <p:nvSpPr>
          <p:cNvPr id="134" name="Google Shape;134;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a:t>
            </a:fld>
            <a:endParaRPr/>
          </a:p>
        </p:txBody>
      </p:sp>
      <p:pic>
        <p:nvPicPr>
          <p:cNvPr id="135" name="Google Shape;135;p17" title="70% water earth.png"/>
          <p:cNvPicPr preferRelativeResize="0"/>
          <p:nvPr/>
        </p:nvPicPr>
        <p:blipFill>
          <a:blip r:embed="rId4">
            <a:alphaModFix/>
          </a:blip>
          <a:stretch>
            <a:fillRect/>
          </a:stretch>
        </p:blipFill>
        <p:spPr>
          <a:xfrm>
            <a:off x="290900" y="531425"/>
            <a:ext cx="5231175" cy="4735899"/>
          </a:xfrm>
          <a:prstGeom prst="rect">
            <a:avLst/>
          </a:prstGeom>
          <a:noFill/>
          <a:ln>
            <a:noFill/>
          </a:ln>
        </p:spPr>
      </p:pic>
      <p:pic>
        <p:nvPicPr>
          <p:cNvPr id="136" name="Google Shape;136;p17" title="2.5.png"/>
          <p:cNvPicPr preferRelativeResize="0"/>
          <p:nvPr/>
        </p:nvPicPr>
        <p:blipFill>
          <a:blip r:embed="rId5">
            <a:alphaModFix/>
          </a:blip>
          <a:stretch>
            <a:fillRect/>
          </a:stretch>
        </p:blipFill>
        <p:spPr>
          <a:xfrm>
            <a:off x="0" y="407599"/>
            <a:ext cx="9143999" cy="4735901"/>
          </a:xfrm>
          <a:prstGeom prst="rect">
            <a:avLst/>
          </a:prstGeom>
          <a:noFill/>
          <a:ln>
            <a:noFill/>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5"/>
                                        </p:tgtEl>
                                        <p:attrNameLst>
                                          <p:attrName>style.visibility</p:attrName>
                                        </p:attrNameLst>
                                      </p:cBhvr>
                                      <p:to>
                                        <p:strVal val="visible"/>
                                      </p:to>
                                    </p:set>
                                    <p:anim calcmode="lin" valueType="num">
                                      <p:cBhvr additive="base">
                                        <p:cTn id="7" dur="1000"/>
                                        <p:tgtEl>
                                          <p:spTgt spid="135"/>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6"/>
                                        </p:tgtEl>
                                        <p:attrNameLst>
                                          <p:attrName>style.visibility</p:attrName>
                                        </p:attrNameLst>
                                      </p:cBhvr>
                                      <p:to>
                                        <p:strVal val="visible"/>
                                      </p:to>
                                    </p:set>
                                    <p:animEffect transition="in" filter="fade">
                                      <p:cBhvr>
                                        <p:cTn id="12" dur="20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0"/>
        <p:cNvGrpSpPr/>
        <p:nvPr/>
      </p:nvGrpSpPr>
      <p:grpSpPr>
        <a:xfrm>
          <a:off x="0" y="0"/>
          <a:ext cx="0" cy="0"/>
          <a:chOff x="0" y="0"/>
          <a:chExt cx="0" cy="0"/>
        </a:xfrm>
      </p:grpSpPr>
      <p:pic>
        <p:nvPicPr>
          <p:cNvPr id="141" name="Google Shape;141;p18" title="unnamed.png"/>
          <p:cNvPicPr preferRelativeResize="0"/>
          <p:nvPr/>
        </p:nvPicPr>
        <p:blipFill>
          <a:blip r:embed="rId4">
            <a:alphaModFix/>
          </a:blip>
          <a:stretch>
            <a:fillRect/>
          </a:stretch>
        </p:blipFill>
        <p:spPr>
          <a:xfrm>
            <a:off x="-5750" y="1067098"/>
            <a:ext cx="9143999" cy="4076327"/>
          </a:xfrm>
          <a:prstGeom prst="rect">
            <a:avLst/>
          </a:prstGeom>
          <a:noFill/>
          <a:ln>
            <a:noFill/>
          </a:ln>
        </p:spPr>
      </p:pic>
      <p:sp>
        <p:nvSpPr>
          <p:cNvPr id="142" name="Google Shape;142;p18"/>
          <p:cNvSpPr/>
          <p:nvPr/>
        </p:nvSpPr>
        <p:spPr>
          <a:xfrm>
            <a:off x="2848125" y="-58900"/>
            <a:ext cx="5133900" cy="666600"/>
          </a:xfrm>
          <a:prstGeom prst="roundRect">
            <a:avLst>
              <a:gd name="adj" fmla="val 16667"/>
            </a:avLst>
          </a:prstGeom>
          <a:solidFill>
            <a:schemeClr val="lt1"/>
          </a:solidFill>
          <a:ln w="76200" cap="flat" cmpd="sng">
            <a:solidFill>
              <a:srgbClr val="4DCAC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omic Sans MS"/>
              <a:ea typeface="Comic Sans MS"/>
              <a:cs typeface="Comic Sans MS"/>
              <a:sym typeface="Comic Sans MS"/>
            </a:endParaRPr>
          </a:p>
        </p:txBody>
      </p:sp>
      <p:sp>
        <p:nvSpPr>
          <p:cNvPr id="143" name="Google Shape;143;p18"/>
          <p:cNvSpPr txBox="1"/>
          <p:nvPr/>
        </p:nvSpPr>
        <p:spPr>
          <a:xfrm>
            <a:off x="3365900" y="4328900"/>
            <a:ext cx="1739100" cy="438000"/>
          </a:xfrm>
          <a:prstGeom prst="rect">
            <a:avLst/>
          </a:prstGeom>
          <a:solidFill>
            <a:srgbClr val="5CBFDD"/>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solidFill>
                  <a:schemeClr val="dk1"/>
                </a:solidFill>
                <a:latin typeface="Calibri"/>
                <a:ea typeface="Calibri"/>
                <a:cs typeface="Calibri"/>
                <a:sym typeface="Calibri"/>
              </a:rPr>
              <a:t>Groundwater</a:t>
            </a:r>
            <a:endParaRPr sz="1900">
              <a:solidFill>
                <a:schemeClr val="dk1"/>
              </a:solidFill>
              <a:latin typeface="Calibri"/>
              <a:ea typeface="Calibri"/>
              <a:cs typeface="Calibri"/>
              <a:sym typeface="Calibri"/>
            </a:endParaRPr>
          </a:p>
        </p:txBody>
      </p:sp>
      <p:sp>
        <p:nvSpPr>
          <p:cNvPr id="144" name="Google Shape;144;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145" name="Google Shape;145;p18"/>
          <p:cNvSpPr/>
          <p:nvPr/>
        </p:nvSpPr>
        <p:spPr>
          <a:xfrm>
            <a:off x="3257550" y="4276725"/>
            <a:ext cx="1800300" cy="638100"/>
          </a:xfrm>
          <a:prstGeom prst="frame">
            <a:avLst>
              <a:gd name="adj1" fmla="val 12500"/>
            </a:avLst>
          </a:prstGeom>
          <a:gradFill>
            <a:gsLst>
              <a:gs pos="0">
                <a:srgbClr val="E4C4EA"/>
              </a:gs>
              <a:gs pos="100000">
                <a:srgbClr val="B46AC0"/>
              </a:gs>
            </a:gsLst>
            <a:path path="circle">
              <a:fillToRect l="50000" t="50000" r="50000" b="50000"/>
            </a:path>
            <a:tileRect/>
          </a:gradFill>
          <a:ln w="952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6" name="Google Shape;146;p18"/>
          <p:cNvSpPr/>
          <p:nvPr/>
        </p:nvSpPr>
        <p:spPr>
          <a:xfrm>
            <a:off x="7220850" y="3771900"/>
            <a:ext cx="1800300" cy="638100"/>
          </a:xfrm>
          <a:prstGeom prst="frame">
            <a:avLst>
              <a:gd name="adj1" fmla="val 12500"/>
            </a:avLst>
          </a:prstGeom>
          <a:gradFill>
            <a:gsLst>
              <a:gs pos="0">
                <a:srgbClr val="E4C4EA"/>
              </a:gs>
              <a:gs pos="100000">
                <a:srgbClr val="B46AC0"/>
              </a:gs>
            </a:gsLst>
            <a:path path="circle">
              <a:fillToRect l="50000" t="50000" r="50000" b="50000"/>
            </a:path>
            <a:tileRect/>
          </a:gradFill>
          <a:ln w="952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7" name="Google Shape;147;p18"/>
          <p:cNvSpPr txBox="1"/>
          <p:nvPr/>
        </p:nvSpPr>
        <p:spPr>
          <a:xfrm>
            <a:off x="2848250" y="-228600"/>
            <a:ext cx="52005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5100">
                <a:solidFill>
                  <a:srgbClr val="005FAE"/>
                </a:solidFill>
                <a:latin typeface="Luckiest Guy"/>
                <a:ea typeface="Luckiest Guy"/>
                <a:cs typeface="Luckiest Guy"/>
                <a:sym typeface="Luckiest Guy"/>
              </a:rPr>
              <a:t>Water Sources</a:t>
            </a:r>
            <a:endParaRPr sz="5100">
              <a:solidFill>
                <a:schemeClr val="dk1"/>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anim calcmode="lin" valueType="num">
                                      <p:cBhvr additive="base">
                                        <p:cTn id="7" dur="1000"/>
                                        <p:tgtEl>
                                          <p:spTgt spid="145"/>
                                        </p:tgtEl>
                                        <p:attrNameLst>
                                          <p:attrName>ppt_y</p:attrName>
                                        </p:attrNameLst>
                                      </p:cBhvr>
                                      <p:tavLst>
                                        <p:tav tm="0">
                                          <p:val>
                                            <p:strVal val="#ppt_y-1"/>
                                          </p:val>
                                        </p:tav>
                                        <p:tav tm="100000">
                                          <p:val>
                                            <p:strVal val="#ppt_y"/>
                                          </p:val>
                                        </p:tav>
                                      </p:tavLst>
                                    </p:anim>
                                  </p:childTnLst>
                                </p:cTn>
                              </p:par>
                            </p:childTnLst>
                          </p:cTn>
                        </p:par>
                        <p:par>
                          <p:cTn id="8" fill="hold">
                            <p:stCondLst>
                              <p:cond delay="1000"/>
                            </p:stCondLst>
                            <p:childTnLst>
                              <p:par>
                                <p:cTn id="9" presetID="8" presetClass="emph" presetSubtype="0" fill="hold" nodeType="afterEffect">
                                  <p:stCondLst>
                                    <p:cond delay="0"/>
                                  </p:stCondLst>
                                  <p:childTnLst>
                                    <p:animRot by="-21600000">
                                      <p:cBhvr>
                                        <p:cTn id="10" dur="600" fill="hold"/>
                                        <p:tgtEl>
                                          <p:spTgt spid="14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nodeType="clickEffect">
                                  <p:stCondLst>
                                    <p:cond delay="0"/>
                                  </p:stCondLst>
                                  <p:childTnLst>
                                    <p:set>
                                      <p:cBhvr>
                                        <p:cTn id="14" dur="1" fill="hold">
                                          <p:stCondLst>
                                            <p:cond delay="0"/>
                                          </p:stCondLst>
                                        </p:cTn>
                                        <p:tgtEl>
                                          <p:spTgt spid="146"/>
                                        </p:tgtEl>
                                        <p:attrNameLst>
                                          <p:attrName>style.visibility</p:attrName>
                                        </p:attrNameLst>
                                      </p:cBhvr>
                                      <p:to>
                                        <p:strVal val="visible"/>
                                      </p:to>
                                    </p:set>
                                    <p:anim calcmode="lin" valueType="num">
                                      <p:cBhvr additive="base">
                                        <p:cTn id="15" dur="1000"/>
                                        <p:tgtEl>
                                          <p:spTgt spid="146"/>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8" presetClass="emph" presetSubtype="0" fill="hold" nodeType="afterEffect">
                                  <p:stCondLst>
                                    <p:cond delay="0"/>
                                  </p:stCondLst>
                                  <p:childTnLst>
                                    <p:animRot by="-21600000">
                                      <p:cBhvr>
                                        <p:cTn id="18" dur="1000" fill="hold"/>
                                        <p:tgtEl>
                                          <p:spTgt spid="1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1"/>
        <p:cNvGrpSpPr/>
        <p:nvPr/>
      </p:nvGrpSpPr>
      <p:grpSpPr>
        <a:xfrm>
          <a:off x="0" y="0"/>
          <a:ext cx="0" cy="0"/>
          <a:chOff x="0" y="0"/>
          <a:chExt cx="0" cy="0"/>
        </a:xfrm>
      </p:grpSpPr>
      <p:pic>
        <p:nvPicPr>
          <p:cNvPr id="152" name="Google Shape;152;p19" title="how-we-get-water.png"/>
          <p:cNvPicPr preferRelativeResize="0"/>
          <p:nvPr/>
        </p:nvPicPr>
        <p:blipFill>
          <a:blip r:embed="rId3">
            <a:alphaModFix/>
          </a:blip>
          <a:stretch>
            <a:fillRect/>
          </a:stretch>
        </p:blipFill>
        <p:spPr>
          <a:xfrm>
            <a:off x="1249125" y="-90525"/>
            <a:ext cx="6252951" cy="5319075"/>
          </a:xfrm>
          <a:prstGeom prst="rect">
            <a:avLst/>
          </a:prstGeom>
          <a:noFill/>
          <a:ln>
            <a:noFill/>
          </a:ln>
        </p:spPr>
      </p:pic>
      <p:sp>
        <p:nvSpPr>
          <p:cNvPr id="153" name="Google Shape;153;p19"/>
          <p:cNvSpPr/>
          <p:nvPr/>
        </p:nvSpPr>
        <p:spPr>
          <a:xfrm rot="732379">
            <a:off x="1601024" y="1151826"/>
            <a:ext cx="1007300" cy="465203"/>
          </a:xfrm>
          <a:prstGeom prst="cloud">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54" name="Google Shape;154;p19"/>
          <p:cNvPicPr preferRelativeResize="0"/>
          <p:nvPr/>
        </p:nvPicPr>
        <p:blipFill rotWithShape="1">
          <a:blip r:embed="rId4">
            <a:alphaModFix/>
          </a:blip>
          <a:srcRect b="91236"/>
          <a:stretch/>
        </p:blipFill>
        <p:spPr>
          <a:xfrm rot="-5400000">
            <a:off x="-2327375" y="2288912"/>
            <a:ext cx="5214974" cy="560201"/>
          </a:xfrm>
          <a:prstGeom prst="rect">
            <a:avLst/>
          </a:prstGeom>
          <a:noFill/>
          <a:ln>
            <a:noFill/>
          </a:ln>
        </p:spPr>
      </p:pic>
      <p:sp>
        <p:nvSpPr>
          <p:cNvPr id="155" name="Google Shape;155;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pic>
        <p:nvPicPr>
          <p:cNvPr id="160" name="Google Shape;160;p20"/>
          <p:cNvPicPr preferRelativeResize="0"/>
          <p:nvPr/>
        </p:nvPicPr>
        <p:blipFill rotWithShape="1">
          <a:blip r:embed="rId3">
            <a:alphaModFix/>
          </a:blip>
          <a:srcRect t="9346"/>
          <a:stretch/>
        </p:blipFill>
        <p:spPr>
          <a:xfrm>
            <a:off x="1985825" y="-35725"/>
            <a:ext cx="4795275" cy="5328900"/>
          </a:xfrm>
          <a:prstGeom prst="rect">
            <a:avLst/>
          </a:prstGeom>
          <a:noFill/>
          <a:ln>
            <a:noFill/>
          </a:ln>
        </p:spPr>
      </p:pic>
      <p:sp>
        <p:nvSpPr>
          <p:cNvPr id="161" name="Google Shape;161;p20"/>
          <p:cNvSpPr/>
          <p:nvPr/>
        </p:nvSpPr>
        <p:spPr>
          <a:xfrm>
            <a:off x="1850575" y="734775"/>
            <a:ext cx="5048400" cy="2333700"/>
          </a:xfrm>
          <a:prstGeom prst="roundRect">
            <a:avLst>
              <a:gd name="adj" fmla="val 16667"/>
            </a:avLst>
          </a:prstGeom>
          <a:solidFill>
            <a:schemeClr val="lt1"/>
          </a:solid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162" name="Google Shape;162;p20"/>
          <p:cNvGrpSpPr/>
          <p:nvPr/>
        </p:nvGrpSpPr>
        <p:grpSpPr>
          <a:xfrm>
            <a:off x="1815417" y="335050"/>
            <a:ext cx="1303652" cy="861034"/>
            <a:chOff x="4248392" y="132275"/>
            <a:chExt cx="1303652" cy="861034"/>
          </a:xfrm>
        </p:grpSpPr>
        <p:sp>
          <p:nvSpPr>
            <p:cNvPr id="163" name="Google Shape;163;p20"/>
            <p:cNvSpPr/>
            <p:nvPr/>
          </p:nvSpPr>
          <p:spPr>
            <a:xfrm>
              <a:off x="4616184" y="347144"/>
              <a:ext cx="554256" cy="380268"/>
            </a:xfrm>
            <a:prstGeom prst="cloud">
              <a:avLst/>
            </a:prstGeom>
            <a:solidFill>
              <a:srgbClr val="B4D6F2"/>
            </a:solidFill>
            <a:ln w="9525" cap="flat" cmpd="sng">
              <a:solidFill>
                <a:srgbClr val="B4D6F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164" name="Google Shape;164;p20"/>
            <p:cNvGrpSpPr/>
            <p:nvPr/>
          </p:nvGrpSpPr>
          <p:grpSpPr>
            <a:xfrm>
              <a:off x="4275022" y="438904"/>
              <a:ext cx="1277022" cy="554405"/>
              <a:chOff x="-61225" y="898075"/>
              <a:chExt cx="1469700" cy="639600"/>
            </a:xfrm>
          </p:grpSpPr>
          <p:cxnSp>
            <p:nvCxnSpPr>
              <p:cNvPr id="165" name="Google Shape;165;p20"/>
              <p:cNvCxnSpPr/>
              <p:nvPr/>
            </p:nvCxnSpPr>
            <p:spPr>
              <a:xfrm>
                <a:off x="-6122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66" name="Google Shape;166;p20"/>
              <p:cNvCxnSpPr/>
              <p:nvPr/>
            </p:nvCxnSpPr>
            <p:spPr>
              <a:xfrm>
                <a:off x="149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67" name="Google Shape;167;p20"/>
              <p:cNvCxnSpPr/>
              <p:nvPr/>
            </p:nvCxnSpPr>
            <p:spPr>
              <a:xfrm>
                <a:off x="911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68" name="Google Shape;168;p20"/>
              <p:cNvCxnSpPr/>
              <p:nvPr/>
            </p:nvCxnSpPr>
            <p:spPr>
              <a:xfrm>
                <a:off x="1673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69" name="Google Shape;169;p20"/>
              <p:cNvCxnSpPr/>
              <p:nvPr/>
            </p:nvCxnSpPr>
            <p:spPr>
              <a:xfrm>
                <a:off x="2435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70" name="Google Shape;170;p20"/>
              <p:cNvCxnSpPr/>
              <p:nvPr/>
            </p:nvCxnSpPr>
            <p:spPr>
              <a:xfrm>
                <a:off x="3197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71" name="Google Shape;171;p20"/>
              <p:cNvCxnSpPr/>
              <p:nvPr/>
            </p:nvCxnSpPr>
            <p:spPr>
              <a:xfrm>
                <a:off x="3959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72" name="Google Shape;172;p20"/>
              <p:cNvCxnSpPr/>
              <p:nvPr/>
            </p:nvCxnSpPr>
            <p:spPr>
              <a:xfrm>
                <a:off x="4721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73" name="Google Shape;173;p20"/>
              <p:cNvCxnSpPr/>
              <p:nvPr/>
            </p:nvCxnSpPr>
            <p:spPr>
              <a:xfrm>
                <a:off x="5483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74" name="Google Shape;174;p20"/>
              <p:cNvCxnSpPr/>
              <p:nvPr/>
            </p:nvCxnSpPr>
            <p:spPr>
              <a:xfrm>
                <a:off x="4721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75" name="Google Shape;175;p20"/>
              <p:cNvCxnSpPr/>
              <p:nvPr/>
            </p:nvCxnSpPr>
            <p:spPr>
              <a:xfrm>
                <a:off x="5483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76" name="Google Shape;176;p20"/>
              <p:cNvCxnSpPr/>
              <p:nvPr/>
            </p:nvCxnSpPr>
            <p:spPr>
              <a:xfrm>
                <a:off x="6245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77" name="Google Shape;177;p20"/>
              <p:cNvCxnSpPr/>
              <p:nvPr/>
            </p:nvCxnSpPr>
            <p:spPr>
              <a:xfrm>
                <a:off x="7007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78" name="Google Shape;178;p20"/>
              <p:cNvCxnSpPr/>
              <p:nvPr/>
            </p:nvCxnSpPr>
            <p:spPr>
              <a:xfrm>
                <a:off x="7769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79" name="Google Shape;179;p20"/>
              <p:cNvCxnSpPr/>
              <p:nvPr/>
            </p:nvCxnSpPr>
            <p:spPr>
              <a:xfrm>
                <a:off x="8531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80" name="Google Shape;180;p20"/>
              <p:cNvCxnSpPr/>
              <p:nvPr/>
            </p:nvCxnSpPr>
            <p:spPr>
              <a:xfrm>
                <a:off x="9293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81" name="Google Shape;181;p20"/>
              <p:cNvCxnSpPr/>
              <p:nvPr/>
            </p:nvCxnSpPr>
            <p:spPr>
              <a:xfrm>
                <a:off x="10055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182" name="Google Shape;182;p20"/>
              <p:cNvCxnSpPr/>
              <p:nvPr/>
            </p:nvCxnSpPr>
            <p:spPr>
              <a:xfrm>
                <a:off x="1081775" y="898075"/>
                <a:ext cx="326700" cy="639600"/>
              </a:xfrm>
              <a:prstGeom prst="straightConnector1">
                <a:avLst/>
              </a:prstGeom>
              <a:noFill/>
              <a:ln w="9525" cap="flat" cmpd="sng">
                <a:solidFill>
                  <a:srgbClr val="50D4C3"/>
                </a:solidFill>
                <a:prstDash val="lgDashDot"/>
                <a:round/>
                <a:headEnd type="none" w="med" len="med"/>
                <a:tailEnd type="none" w="med" len="med"/>
              </a:ln>
            </p:spPr>
          </p:cxnSp>
        </p:grpSp>
        <p:grpSp>
          <p:nvGrpSpPr>
            <p:cNvPr id="183" name="Google Shape;183;p20"/>
            <p:cNvGrpSpPr/>
            <p:nvPr/>
          </p:nvGrpSpPr>
          <p:grpSpPr>
            <a:xfrm>
              <a:off x="4248392" y="132275"/>
              <a:ext cx="1070939" cy="548876"/>
              <a:chOff x="4248575" y="0"/>
              <a:chExt cx="1305864" cy="633221"/>
            </a:xfrm>
          </p:grpSpPr>
          <p:sp>
            <p:nvSpPr>
              <p:cNvPr id="184" name="Google Shape;184;p20"/>
              <p:cNvSpPr/>
              <p:nvPr/>
            </p:nvSpPr>
            <p:spPr>
              <a:xfrm>
                <a:off x="4248575" y="132275"/>
                <a:ext cx="675864" cy="438696"/>
              </a:xfrm>
              <a:prstGeom prst="cloud">
                <a:avLst/>
              </a:prstGeom>
              <a:solidFill>
                <a:srgbClr val="B4D6F2"/>
              </a:solidFill>
              <a:ln w="9525" cap="flat" cmpd="sng">
                <a:solidFill>
                  <a:srgbClr val="B4D6F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5" name="Google Shape;185;p20"/>
              <p:cNvSpPr/>
              <p:nvPr/>
            </p:nvSpPr>
            <p:spPr>
              <a:xfrm>
                <a:off x="4500300" y="0"/>
                <a:ext cx="675864" cy="438696"/>
              </a:xfrm>
              <a:prstGeom prst="cloud">
                <a:avLst/>
              </a:prstGeom>
              <a:solidFill>
                <a:srgbClr val="B4D6F2"/>
              </a:solidFill>
              <a:ln w="9525" cap="flat" cmpd="sng">
                <a:solidFill>
                  <a:srgbClr val="B4D6F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6" name="Google Shape;186;p20"/>
              <p:cNvSpPr/>
              <p:nvPr/>
            </p:nvSpPr>
            <p:spPr>
              <a:xfrm>
                <a:off x="4878575" y="194525"/>
                <a:ext cx="675864" cy="438696"/>
              </a:xfrm>
              <a:prstGeom prst="cloud">
                <a:avLst/>
              </a:prstGeom>
              <a:solidFill>
                <a:srgbClr val="B4D6F2"/>
              </a:solidFill>
              <a:ln w="9525" cap="flat" cmpd="sng">
                <a:solidFill>
                  <a:srgbClr val="B4D6F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pic>
        <p:nvPicPr>
          <p:cNvPr id="187" name="Google Shape;187;p20" title="how-we-get-water.png"/>
          <p:cNvPicPr preferRelativeResize="0"/>
          <p:nvPr/>
        </p:nvPicPr>
        <p:blipFill rotWithShape="1">
          <a:blip r:embed="rId4">
            <a:alphaModFix/>
          </a:blip>
          <a:srcRect l="32470" t="72950" r="36629" b="4153"/>
          <a:stretch/>
        </p:blipFill>
        <p:spPr>
          <a:xfrm>
            <a:off x="5170700" y="3156900"/>
            <a:ext cx="1258675" cy="793325"/>
          </a:xfrm>
          <a:prstGeom prst="rect">
            <a:avLst/>
          </a:prstGeom>
          <a:noFill/>
          <a:ln>
            <a:noFill/>
          </a:ln>
        </p:spPr>
      </p:pic>
      <p:cxnSp>
        <p:nvCxnSpPr>
          <p:cNvPr id="188" name="Google Shape;188;p20"/>
          <p:cNvCxnSpPr/>
          <p:nvPr/>
        </p:nvCxnSpPr>
        <p:spPr>
          <a:xfrm>
            <a:off x="5667375" y="2748650"/>
            <a:ext cx="0" cy="516600"/>
          </a:xfrm>
          <a:prstGeom prst="straightConnector1">
            <a:avLst/>
          </a:prstGeom>
          <a:noFill/>
          <a:ln w="28575" cap="flat" cmpd="sng">
            <a:solidFill>
              <a:schemeClr val="dk1"/>
            </a:solidFill>
            <a:prstDash val="solid"/>
            <a:round/>
            <a:headEnd type="none" w="med" len="med"/>
            <a:tailEnd type="none" w="med" len="med"/>
          </a:ln>
        </p:spPr>
      </p:cxnSp>
      <p:pic>
        <p:nvPicPr>
          <p:cNvPr id="189" name="Google Shape;189;p20"/>
          <p:cNvPicPr preferRelativeResize="0"/>
          <p:nvPr/>
        </p:nvPicPr>
        <p:blipFill rotWithShape="1">
          <a:blip r:embed="rId3">
            <a:alphaModFix/>
          </a:blip>
          <a:srcRect b="91236"/>
          <a:stretch/>
        </p:blipFill>
        <p:spPr>
          <a:xfrm rot="-5400000">
            <a:off x="-2327375" y="2288912"/>
            <a:ext cx="5214974" cy="560201"/>
          </a:xfrm>
          <a:prstGeom prst="rect">
            <a:avLst/>
          </a:prstGeom>
          <a:noFill/>
          <a:ln>
            <a:noFill/>
          </a:ln>
        </p:spPr>
      </p:pic>
      <p:sp>
        <p:nvSpPr>
          <p:cNvPr id="190" name="Google Shape;190;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191" name="Google Shape;191;p20"/>
          <p:cNvSpPr/>
          <p:nvPr/>
        </p:nvSpPr>
        <p:spPr>
          <a:xfrm>
            <a:off x="3258900" y="1421950"/>
            <a:ext cx="1592100" cy="666900"/>
          </a:xfrm>
          <a:prstGeom prst="roundRect">
            <a:avLst>
              <a:gd name="adj" fmla="val 16667"/>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161"/>
                                        </p:tgtEl>
                                      </p:cBhvr>
                                    </p:animEffect>
                                    <p:set>
                                      <p:cBhvr>
                                        <p:cTn id="7" dur="1" fill="hold">
                                          <p:stCondLst>
                                            <p:cond delay="1000"/>
                                          </p:stCondLst>
                                        </p:cTn>
                                        <p:tgtEl>
                                          <p:spTgt spid="161"/>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1000"/>
                                        <p:tgtEl>
                                          <p:spTgt spid="187"/>
                                        </p:tgtEl>
                                      </p:cBhvr>
                                    </p:animEffect>
                                    <p:set>
                                      <p:cBhvr>
                                        <p:cTn id="10" dur="1" fill="hold">
                                          <p:stCondLst>
                                            <p:cond delay="1000"/>
                                          </p:stCondLst>
                                        </p:cTn>
                                        <p:tgtEl>
                                          <p:spTgt spid="187"/>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1000"/>
                                        <p:tgtEl>
                                          <p:spTgt spid="188"/>
                                        </p:tgtEl>
                                      </p:cBhvr>
                                    </p:animEffect>
                                    <p:set>
                                      <p:cBhvr>
                                        <p:cTn id="13" dur="1" fill="hold">
                                          <p:stCondLst>
                                            <p:cond delay="1000"/>
                                          </p:stCondLst>
                                        </p:cTn>
                                        <p:tgtEl>
                                          <p:spTgt spid="18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91"/>
                                        </p:tgtEl>
                                        <p:attrNameLst>
                                          <p:attrName>style.visibility</p:attrName>
                                        </p:attrNameLst>
                                      </p:cBhvr>
                                      <p:to>
                                        <p:strVal val="visible"/>
                                      </p:to>
                                    </p:set>
                                    <p:animEffect transition="in" filter="fade">
                                      <p:cBhvr>
                                        <p:cTn id="18" dur="10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5"/>
        <p:cNvGrpSpPr/>
        <p:nvPr/>
      </p:nvGrpSpPr>
      <p:grpSpPr>
        <a:xfrm>
          <a:off x="0" y="0"/>
          <a:ext cx="0" cy="0"/>
          <a:chOff x="0" y="0"/>
          <a:chExt cx="0" cy="0"/>
        </a:xfrm>
      </p:grpSpPr>
      <p:grpSp>
        <p:nvGrpSpPr>
          <p:cNvPr id="196" name="Google Shape;196;p21"/>
          <p:cNvGrpSpPr/>
          <p:nvPr/>
        </p:nvGrpSpPr>
        <p:grpSpPr>
          <a:xfrm>
            <a:off x="1815417" y="-35725"/>
            <a:ext cx="4965683" cy="5328900"/>
            <a:chOff x="1815417" y="-35725"/>
            <a:chExt cx="4965683" cy="5328900"/>
          </a:xfrm>
        </p:grpSpPr>
        <p:pic>
          <p:nvPicPr>
            <p:cNvPr id="197" name="Google Shape;197;p21"/>
            <p:cNvPicPr preferRelativeResize="0"/>
            <p:nvPr/>
          </p:nvPicPr>
          <p:blipFill rotWithShape="1">
            <a:blip r:embed="rId3">
              <a:alphaModFix/>
            </a:blip>
            <a:srcRect t="9346"/>
            <a:stretch/>
          </p:blipFill>
          <p:spPr>
            <a:xfrm>
              <a:off x="1985825" y="-35725"/>
              <a:ext cx="4795275" cy="5328900"/>
            </a:xfrm>
            <a:prstGeom prst="rect">
              <a:avLst/>
            </a:prstGeom>
            <a:noFill/>
            <a:ln>
              <a:noFill/>
            </a:ln>
          </p:spPr>
        </p:pic>
        <p:sp>
          <p:nvSpPr>
            <p:cNvPr id="198" name="Google Shape;198;p21"/>
            <p:cNvSpPr/>
            <p:nvPr/>
          </p:nvSpPr>
          <p:spPr>
            <a:xfrm>
              <a:off x="3258900" y="1421950"/>
              <a:ext cx="1592100" cy="666900"/>
            </a:xfrm>
            <a:prstGeom prst="roundRect">
              <a:avLst>
                <a:gd name="adj" fmla="val 16667"/>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199" name="Google Shape;199;p21"/>
            <p:cNvGrpSpPr/>
            <p:nvPr/>
          </p:nvGrpSpPr>
          <p:grpSpPr>
            <a:xfrm>
              <a:off x="1815417" y="335050"/>
              <a:ext cx="1303652" cy="861034"/>
              <a:chOff x="4248392" y="132275"/>
              <a:chExt cx="1303652" cy="861034"/>
            </a:xfrm>
          </p:grpSpPr>
          <p:sp>
            <p:nvSpPr>
              <p:cNvPr id="200" name="Google Shape;200;p21"/>
              <p:cNvSpPr/>
              <p:nvPr/>
            </p:nvSpPr>
            <p:spPr>
              <a:xfrm>
                <a:off x="4616184" y="347144"/>
                <a:ext cx="554256" cy="380268"/>
              </a:xfrm>
              <a:prstGeom prst="cloud">
                <a:avLst/>
              </a:prstGeom>
              <a:solidFill>
                <a:srgbClr val="B4D6F2"/>
              </a:solidFill>
              <a:ln w="9525" cap="flat" cmpd="sng">
                <a:solidFill>
                  <a:srgbClr val="B4D6F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01" name="Google Shape;201;p21"/>
              <p:cNvGrpSpPr/>
              <p:nvPr/>
            </p:nvGrpSpPr>
            <p:grpSpPr>
              <a:xfrm>
                <a:off x="4275022" y="438904"/>
                <a:ext cx="1277022" cy="554405"/>
                <a:chOff x="-61225" y="898075"/>
                <a:chExt cx="1469700" cy="639600"/>
              </a:xfrm>
            </p:grpSpPr>
            <p:cxnSp>
              <p:nvCxnSpPr>
                <p:cNvPr id="202" name="Google Shape;202;p21"/>
                <p:cNvCxnSpPr/>
                <p:nvPr/>
              </p:nvCxnSpPr>
              <p:spPr>
                <a:xfrm>
                  <a:off x="-6122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03" name="Google Shape;203;p21"/>
                <p:cNvCxnSpPr/>
                <p:nvPr/>
              </p:nvCxnSpPr>
              <p:spPr>
                <a:xfrm>
                  <a:off x="149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04" name="Google Shape;204;p21"/>
                <p:cNvCxnSpPr/>
                <p:nvPr/>
              </p:nvCxnSpPr>
              <p:spPr>
                <a:xfrm>
                  <a:off x="911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05" name="Google Shape;205;p21"/>
                <p:cNvCxnSpPr/>
                <p:nvPr/>
              </p:nvCxnSpPr>
              <p:spPr>
                <a:xfrm>
                  <a:off x="1673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06" name="Google Shape;206;p21"/>
                <p:cNvCxnSpPr/>
                <p:nvPr/>
              </p:nvCxnSpPr>
              <p:spPr>
                <a:xfrm>
                  <a:off x="2435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07" name="Google Shape;207;p21"/>
                <p:cNvCxnSpPr/>
                <p:nvPr/>
              </p:nvCxnSpPr>
              <p:spPr>
                <a:xfrm>
                  <a:off x="3197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08" name="Google Shape;208;p21"/>
                <p:cNvCxnSpPr/>
                <p:nvPr/>
              </p:nvCxnSpPr>
              <p:spPr>
                <a:xfrm>
                  <a:off x="3959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09" name="Google Shape;209;p21"/>
                <p:cNvCxnSpPr/>
                <p:nvPr/>
              </p:nvCxnSpPr>
              <p:spPr>
                <a:xfrm>
                  <a:off x="4721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10" name="Google Shape;210;p21"/>
                <p:cNvCxnSpPr/>
                <p:nvPr/>
              </p:nvCxnSpPr>
              <p:spPr>
                <a:xfrm>
                  <a:off x="5483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11" name="Google Shape;211;p21"/>
                <p:cNvCxnSpPr/>
                <p:nvPr/>
              </p:nvCxnSpPr>
              <p:spPr>
                <a:xfrm>
                  <a:off x="4721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12" name="Google Shape;212;p21"/>
                <p:cNvCxnSpPr/>
                <p:nvPr/>
              </p:nvCxnSpPr>
              <p:spPr>
                <a:xfrm>
                  <a:off x="5483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13" name="Google Shape;213;p21"/>
                <p:cNvCxnSpPr/>
                <p:nvPr/>
              </p:nvCxnSpPr>
              <p:spPr>
                <a:xfrm>
                  <a:off x="6245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14" name="Google Shape;214;p21"/>
                <p:cNvCxnSpPr/>
                <p:nvPr/>
              </p:nvCxnSpPr>
              <p:spPr>
                <a:xfrm>
                  <a:off x="7007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15" name="Google Shape;215;p21"/>
                <p:cNvCxnSpPr/>
                <p:nvPr/>
              </p:nvCxnSpPr>
              <p:spPr>
                <a:xfrm>
                  <a:off x="7769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16" name="Google Shape;216;p21"/>
                <p:cNvCxnSpPr/>
                <p:nvPr/>
              </p:nvCxnSpPr>
              <p:spPr>
                <a:xfrm>
                  <a:off x="8531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17" name="Google Shape;217;p21"/>
                <p:cNvCxnSpPr/>
                <p:nvPr/>
              </p:nvCxnSpPr>
              <p:spPr>
                <a:xfrm>
                  <a:off x="9293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18" name="Google Shape;218;p21"/>
                <p:cNvCxnSpPr/>
                <p:nvPr/>
              </p:nvCxnSpPr>
              <p:spPr>
                <a:xfrm>
                  <a:off x="10055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19" name="Google Shape;219;p21"/>
                <p:cNvCxnSpPr/>
                <p:nvPr/>
              </p:nvCxnSpPr>
              <p:spPr>
                <a:xfrm>
                  <a:off x="1081775" y="898075"/>
                  <a:ext cx="326700" cy="639600"/>
                </a:xfrm>
                <a:prstGeom prst="straightConnector1">
                  <a:avLst/>
                </a:prstGeom>
                <a:noFill/>
                <a:ln w="9525" cap="flat" cmpd="sng">
                  <a:solidFill>
                    <a:srgbClr val="50D4C3"/>
                  </a:solidFill>
                  <a:prstDash val="lgDashDot"/>
                  <a:round/>
                  <a:headEnd type="none" w="med" len="med"/>
                  <a:tailEnd type="none" w="med" len="med"/>
                </a:ln>
              </p:spPr>
            </p:cxnSp>
          </p:grpSp>
          <p:grpSp>
            <p:nvGrpSpPr>
              <p:cNvPr id="220" name="Google Shape;220;p21"/>
              <p:cNvGrpSpPr/>
              <p:nvPr/>
            </p:nvGrpSpPr>
            <p:grpSpPr>
              <a:xfrm>
                <a:off x="4248392" y="132275"/>
                <a:ext cx="1070939" cy="548876"/>
                <a:chOff x="4248575" y="0"/>
                <a:chExt cx="1305864" cy="633221"/>
              </a:xfrm>
            </p:grpSpPr>
            <p:sp>
              <p:nvSpPr>
                <p:cNvPr id="221" name="Google Shape;221;p21"/>
                <p:cNvSpPr/>
                <p:nvPr/>
              </p:nvSpPr>
              <p:spPr>
                <a:xfrm>
                  <a:off x="4248575" y="132275"/>
                  <a:ext cx="675864" cy="438696"/>
                </a:xfrm>
                <a:prstGeom prst="cloud">
                  <a:avLst/>
                </a:prstGeom>
                <a:solidFill>
                  <a:srgbClr val="B4D6F2"/>
                </a:solidFill>
                <a:ln w="9525" cap="flat" cmpd="sng">
                  <a:solidFill>
                    <a:srgbClr val="B4D6F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2" name="Google Shape;222;p21"/>
                <p:cNvSpPr/>
                <p:nvPr/>
              </p:nvSpPr>
              <p:spPr>
                <a:xfrm>
                  <a:off x="4500300" y="0"/>
                  <a:ext cx="675864" cy="438696"/>
                </a:xfrm>
                <a:prstGeom prst="cloud">
                  <a:avLst/>
                </a:prstGeom>
                <a:solidFill>
                  <a:srgbClr val="B4D6F2"/>
                </a:solidFill>
                <a:ln w="9525" cap="flat" cmpd="sng">
                  <a:solidFill>
                    <a:srgbClr val="B4D6F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3" name="Google Shape;223;p21"/>
                <p:cNvSpPr/>
                <p:nvPr/>
              </p:nvSpPr>
              <p:spPr>
                <a:xfrm>
                  <a:off x="4878575" y="194525"/>
                  <a:ext cx="675864" cy="438696"/>
                </a:xfrm>
                <a:prstGeom prst="cloud">
                  <a:avLst/>
                </a:prstGeom>
                <a:solidFill>
                  <a:srgbClr val="B4D6F2"/>
                </a:solidFill>
                <a:ln w="9525" cap="flat" cmpd="sng">
                  <a:solidFill>
                    <a:srgbClr val="B4D6F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grpSp>
      <p:grpSp>
        <p:nvGrpSpPr>
          <p:cNvPr id="224" name="Google Shape;224;p21"/>
          <p:cNvGrpSpPr/>
          <p:nvPr/>
        </p:nvGrpSpPr>
        <p:grpSpPr>
          <a:xfrm>
            <a:off x="-407844" y="-2439208"/>
            <a:ext cx="10818885" cy="13168907"/>
            <a:chOff x="-1228895" y="712800"/>
            <a:chExt cx="8976093" cy="10152577"/>
          </a:xfrm>
        </p:grpSpPr>
        <p:pic>
          <p:nvPicPr>
            <p:cNvPr id="225" name="Google Shape;225;p21"/>
            <p:cNvPicPr preferRelativeResize="0"/>
            <p:nvPr/>
          </p:nvPicPr>
          <p:blipFill rotWithShape="1">
            <a:blip r:embed="rId3">
              <a:alphaModFix/>
            </a:blip>
            <a:srcRect t="9346"/>
            <a:stretch/>
          </p:blipFill>
          <p:spPr>
            <a:xfrm>
              <a:off x="-920806" y="712800"/>
              <a:ext cx="8668005" cy="10152577"/>
            </a:xfrm>
            <a:prstGeom prst="rect">
              <a:avLst/>
            </a:prstGeom>
            <a:noFill/>
            <a:ln>
              <a:noFill/>
            </a:ln>
          </p:spPr>
        </p:pic>
        <p:grpSp>
          <p:nvGrpSpPr>
            <p:cNvPr id="226" name="Google Shape;226;p21"/>
            <p:cNvGrpSpPr/>
            <p:nvPr/>
          </p:nvGrpSpPr>
          <p:grpSpPr>
            <a:xfrm>
              <a:off x="-1228895" y="1419199"/>
              <a:ext cx="2356482" cy="1640442"/>
              <a:chOff x="4248392" y="132275"/>
              <a:chExt cx="1303652" cy="861034"/>
            </a:xfrm>
          </p:grpSpPr>
          <p:sp>
            <p:nvSpPr>
              <p:cNvPr id="227" name="Google Shape;227;p21"/>
              <p:cNvSpPr/>
              <p:nvPr/>
            </p:nvSpPr>
            <p:spPr>
              <a:xfrm>
                <a:off x="4616184" y="347144"/>
                <a:ext cx="554256" cy="380268"/>
              </a:xfrm>
              <a:prstGeom prst="cloud">
                <a:avLst/>
              </a:prstGeom>
              <a:solidFill>
                <a:srgbClr val="B4D6F2"/>
              </a:solidFill>
              <a:ln w="9525" cap="flat" cmpd="sng">
                <a:solidFill>
                  <a:srgbClr val="B4D6F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28" name="Google Shape;228;p21"/>
              <p:cNvGrpSpPr/>
              <p:nvPr/>
            </p:nvGrpSpPr>
            <p:grpSpPr>
              <a:xfrm>
                <a:off x="4275022" y="438904"/>
                <a:ext cx="1277022" cy="554405"/>
                <a:chOff x="-61225" y="898075"/>
                <a:chExt cx="1469700" cy="639600"/>
              </a:xfrm>
            </p:grpSpPr>
            <p:cxnSp>
              <p:nvCxnSpPr>
                <p:cNvPr id="229" name="Google Shape;229;p21"/>
                <p:cNvCxnSpPr/>
                <p:nvPr/>
              </p:nvCxnSpPr>
              <p:spPr>
                <a:xfrm>
                  <a:off x="-6122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30" name="Google Shape;230;p21"/>
                <p:cNvCxnSpPr/>
                <p:nvPr/>
              </p:nvCxnSpPr>
              <p:spPr>
                <a:xfrm>
                  <a:off x="149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31" name="Google Shape;231;p21"/>
                <p:cNvCxnSpPr/>
                <p:nvPr/>
              </p:nvCxnSpPr>
              <p:spPr>
                <a:xfrm>
                  <a:off x="911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32" name="Google Shape;232;p21"/>
                <p:cNvCxnSpPr/>
                <p:nvPr/>
              </p:nvCxnSpPr>
              <p:spPr>
                <a:xfrm>
                  <a:off x="1673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33" name="Google Shape;233;p21"/>
                <p:cNvCxnSpPr/>
                <p:nvPr/>
              </p:nvCxnSpPr>
              <p:spPr>
                <a:xfrm>
                  <a:off x="2435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34" name="Google Shape;234;p21"/>
                <p:cNvCxnSpPr/>
                <p:nvPr/>
              </p:nvCxnSpPr>
              <p:spPr>
                <a:xfrm>
                  <a:off x="3197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35" name="Google Shape;235;p21"/>
                <p:cNvCxnSpPr/>
                <p:nvPr/>
              </p:nvCxnSpPr>
              <p:spPr>
                <a:xfrm>
                  <a:off x="3959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36" name="Google Shape;236;p21"/>
                <p:cNvCxnSpPr/>
                <p:nvPr/>
              </p:nvCxnSpPr>
              <p:spPr>
                <a:xfrm>
                  <a:off x="4721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37" name="Google Shape;237;p21"/>
                <p:cNvCxnSpPr/>
                <p:nvPr/>
              </p:nvCxnSpPr>
              <p:spPr>
                <a:xfrm>
                  <a:off x="5483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38" name="Google Shape;238;p21"/>
                <p:cNvCxnSpPr/>
                <p:nvPr/>
              </p:nvCxnSpPr>
              <p:spPr>
                <a:xfrm>
                  <a:off x="4721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39" name="Google Shape;239;p21"/>
                <p:cNvCxnSpPr/>
                <p:nvPr/>
              </p:nvCxnSpPr>
              <p:spPr>
                <a:xfrm>
                  <a:off x="5483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40" name="Google Shape;240;p21"/>
                <p:cNvCxnSpPr/>
                <p:nvPr/>
              </p:nvCxnSpPr>
              <p:spPr>
                <a:xfrm>
                  <a:off x="6245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41" name="Google Shape;241;p21"/>
                <p:cNvCxnSpPr/>
                <p:nvPr/>
              </p:nvCxnSpPr>
              <p:spPr>
                <a:xfrm>
                  <a:off x="7007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42" name="Google Shape;242;p21"/>
                <p:cNvCxnSpPr/>
                <p:nvPr/>
              </p:nvCxnSpPr>
              <p:spPr>
                <a:xfrm>
                  <a:off x="7769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43" name="Google Shape;243;p21"/>
                <p:cNvCxnSpPr/>
                <p:nvPr/>
              </p:nvCxnSpPr>
              <p:spPr>
                <a:xfrm>
                  <a:off x="8531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44" name="Google Shape;244;p21"/>
                <p:cNvCxnSpPr/>
                <p:nvPr/>
              </p:nvCxnSpPr>
              <p:spPr>
                <a:xfrm>
                  <a:off x="9293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45" name="Google Shape;245;p21"/>
                <p:cNvCxnSpPr/>
                <p:nvPr/>
              </p:nvCxnSpPr>
              <p:spPr>
                <a:xfrm>
                  <a:off x="1005575" y="898075"/>
                  <a:ext cx="326700" cy="639600"/>
                </a:xfrm>
                <a:prstGeom prst="straightConnector1">
                  <a:avLst/>
                </a:prstGeom>
                <a:noFill/>
                <a:ln w="9525" cap="flat" cmpd="sng">
                  <a:solidFill>
                    <a:srgbClr val="50D4C3"/>
                  </a:solidFill>
                  <a:prstDash val="lgDashDot"/>
                  <a:round/>
                  <a:headEnd type="none" w="med" len="med"/>
                  <a:tailEnd type="none" w="med" len="med"/>
                </a:ln>
              </p:spPr>
            </p:cxnSp>
            <p:cxnSp>
              <p:nvCxnSpPr>
                <p:cNvPr id="246" name="Google Shape;246;p21"/>
                <p:cNvCxnSpPr/>
                <p:nvPr/>
              </p:nvCxnSpPr>
              <p:spPr>
                <a:xfrm>
                  <a:off x="1081775" y="898075"/>
                  <a:ext cx="326700" cy="639600"/>
                </a:xfrm>
                <a:prstGeom prst="straightConnector1">
                  <a:avLst/>
                </a:prstGeom>
                <a:noFill/>
                <a:ln w="9525" cap="flat" cmpd="sng">
                  <a:solidFill>
                    <a:srgbClr val="50D4C3"/>
                  </a:solidFill>
                  <a:prstDash val="lgDashDot"/>
                  <a:round/>
                  <a:headEnd type="none" w="med" len="med"/>
                  <a:tailEnd type="none" w="med" len="med"/>
                </a:ln>
              </p:spPr>
            </p:cxnSp>
          </p:grpSp>
          <p:grpSp>
            <p:nvGrpSpPr>
              <p:cNvPr id="247" name="Google Shape;247;p21"/>
              <p:cNvGrpSpPr/>
              <p:nvPr/>
            </p:nvGrpSpPr>
            <p:grpSpPr>
              <a:xfrm>
                <a:off x="4248392" y="132275"/>
                <a:ext cx="1070939" cy="548876"/>
                <a:chOff x="4248575" y="0"/>
                <a:chExt cx="1305864" cy="633221"/>
              </a:xfrm>
            </p:grpSpPr>
            <p:sp>
              <p:nvSpPr>
                <p:cNvPr id="248" name="Google Shape;248;p21"/>
                <p:cNvSpPr/>
                <p:nvPr/>
              </p:nvSpPr>
              <p:spPr>
                <a:xfrm>
                  <a:off x="4248575" y="132275"/>
                  <a:ext cx="675864" cy="438696"/>
                </a:xfrm>
                <a:prstGeom prst="cloud">
                  <a:avLst/>
                </a:prstGeom>
                <a:solidFill>
                  <a:srgbClr val="B4D6F2"/>
                </a:solidFill>
                <a:ln w="9525" cap="flat" cmpd="sng">
                  <a:solidFill>
                    <a:srgbClr val="B4D6F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49" name="Google Shape;249;p21"/>
                <p:cNvSpPr/>
                <p:nvPr/>
              </p:nvSpPr>
              <p:spPr>
                <a:xfrm>
                  <a:off x="4500300" y="0"/>
                  <a:ext cx="675864" cy="438696"/>
                </a:xfrm>
                <a:prstGeom prst="cloud">
                  <a:avLst/>
                </a:prstGeom>
                <a:solidFill>
                  <a:srgbClr val="B4D6F2"/>
                </a:solidFill>
                <a:ln w="9525" cap="flat" cmpd="sng">
                  <a:solidFill>
                    <a:srgbClr val="B4D6F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0" name="Google Shape;250;p21"/>
                <p:cNvSpPr/>
                <p:nvPr/>
              </p:nvSpPr>
              <p:spPr>
                <a:xfrm>
                  <a:off x="4878575" y="194525"/>
                  <a:ext cx="675864" cy="438696"/>
                </a:xfrm>
                <a:prstGeom prst="cloud">
                  <a:avLst/>
                </a:prstGeom>
                <a:solidFill>
                  <a:srgbClr val="B4D6F2"/>
                </a:solidFill>
                <a:ln w="9525" cap="flat" cmpd="sng">
                  <a:solidFill>
                    <a:srgbClr val="B4D6F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sp>
          <p:nvSpPr>
            <p:cNvPr id="251" name="Google Shape;251;p21"/>
            <p:cNvSpPr/>
            <p:nvPr/>
          </p:nvSpPr>
          <p:spPr>
            <a:xfrm>
              <a:off x="1380421" y="3489951"/>
              <a:ext cx="2877900" cy="1270500"/>
            </a:xfrm>
            <a:prstGeom prst="roundRect">
              <a:avLst>
                <a:gd name="adj" fmla="val 16667"/>
              </a:avLst>
            </a:prstGeom>
            <a:noFill/>
            <a:ln w="762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252" name="Google Shape;252;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253" name="Google Shape;253;p21"/>
          <p:cNvSpPr/>
          <p:nvPr/>
        </p:nvSpPr>
        <p:spPr>
          <a:xfrm>
            <a:off x="6250000" y="1043675"/>
            <a:ext cx="3900300" cy="2019300"/>
          </a:xfrm>
          <a:prstGeom prst="round2DiagRect">
            <a:avLst>
              <a:gd name="adj1" fmla="val 0"/>
              <a:gd name="adj2" fmla="val 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54" name="Google Shape;254;p21"/>
          <p:cNvPicPr preferRelativeResize="0"/>
          <p:nvPr/>
        </p:nvPicPr>
        <p:blipFill rotWithShape="1">
          <a:blip r:embed="rId3">
            <a:alphaModFix/>
          </a:blip>
          <a:srcRect b="91236"/>
          <a:stretch/>
        </p:blipFill>
        <p:spPr>
          <a:xfrm rot="-5400000">
            <a:off x="-2327375" y="2288912"/>
            <a:ext cx="5214974" cy="560201"/>
          </a:xfrm>
          <a:prstGeom prst="rect">
            <a:avLst/>
          </a:prstGeom>
          <a:noFill/>
          <a:ln>
            <a:noFill/>
          </a:ln>
        </p:spPr>
      </p:pic>
      <p:sp>
        <p:nvSpPr>
          <p:cNvPr id="255" name="Google Shape;255;p21"/>
          <p:cNvSpPr/>
          <p:nvPr/>
        </p:nvSpPr>
        <p:spPr>
          <a:xfrm>
            <a:off x="571500" y="2838450"/>
            <a:ext cx="9450000" cy="23253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6" name="Google Shape;256;p21"/>
          <p:cNvSpPr/>
          <p:nvPr/>
        </p:nvSpPr>
        <p:spPr>
          <a:xfrm>
            <a:off x="600075" y="591900"/>
            <a:ext cx="2113500" cy="2286000"/>
          </a:xfrm>
          <a:prstGeom prst="round2DiagRect">
            <a:avLst>
              <a:gd name="adj1" fmla="val 16667"/>
              <a:gd name="adj2" fmla="val 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7" name="Google Shape;257;p21"/>
          <p:cNvSpPr/>
          <p:nvPr/>
        </p:nvSpPr>
        <p:spPr>
          <a:xfrm>
            <a:off x="2320025" y="2533650"/>
            <a:ext cx="693900" cy="861000"/>
          </a:xfrm>
          <a:prstGeom prst="plaque">
            <a:avLst>
              <a:gd name="adj" fmla="val 45104"/>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8" name="Google Shape;258;p21"/>
          <p:cNvSpPr/>
          <p:nvPr/>
        </p:nvSpPr>
        <p:spPr>
          <a:xfrm>
            <a:off x="2320025" y="559925"/>
            <a:ext cx="693900" cy="861000"/>
          </a:xfrm>
          <a:prstGeom prst="plaque">
            <a:avLst>
              <a:gd name="adj" fmla="val 45104"/>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9" name="Google Shape;259;p21"/>
          <p:cNvSpPr/>
          <p:nvPr/>
        </p:nvSpPr>
        <p:spPr>
          <a:xfrm>
            <a:off x="560200" y="-1164050"/>
            <a:ext cx="9242100" cy="22860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60" name="Google Shape;260;p21"/>
          <p:cNvSpPr/>
          <p:nvPr/>
        </p:nvSpPr>
        <p:spPr>
          <a:xfrm>
            <a:off x="5934750" y="559925"/>
            <a:ext cx="693900" cy="861000"/>
          </a:xfrm>
          <a:prstGeom prst="plaque">
            <a:avLst>
              <a:gd name="adj" fmla="val 45104"/>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61" name="Google Shape;261;p21"/>
          <p:cNvSpPr/>
          <p:nvPr/>
        </p:nvSpPr>
        <p:spPr>
          <a:xfrm>
            <a:off x="5934750" y="2533650"/>
            <a:ext cx="693900" cy="861000"/>
          </a:xfrm>
          <a:prstGeom prst="plaque">
            <a:avLst>
              <a:gd name="adj" fmla="val 45104"/>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24"/>
                                        </p:tgtEl>
                                        <p:attrNameLst>
                                          <p:attrName>style.visibility</p:attrName>
                                        </p:attrNameLst>
                                      </p:cBhvr>
                                      <p:to>
                                        <p:strVal val="visible"/>
                                      </p:to>
                                    </p:set>
                                    <p:anim calcmode="lin" valueType="num">
                                      <p:cBhvr additive="base">
                                        <p:cTn id="7" dur="1000"/>
                                        <p:tgtEl>
                                          <p:spTgt spid="224"/>
                                        </p:tgtEl>
                                        <p:attrNameLst>
                                          <p:attrName>ppt_w</p:attrName>
                                        </p:attrNameLst>
                                      </p:cBhvr>
                                      <p:tavLst>
                                        <p:tav tm="0">
                                          <p:val>
                                            <p:strVal val="0"/>
                                          </p:val>
                                        </p:tav>
                                        <p:tav tm="100000">
                                          <p:val>
                                            <p:strVal val="#ppt_w"/>
                                          </p:val>
                                        </p:tav>
                                      </p:tavLst>
                                    </p:anim>
                                    <p:anim calcmode="lin" valueType="num">
                                      <p:cBhvr additive="base">
                                        <p:cTn id="8" dur="1000"/>
                                        <p:tgtEl>
                                          <p:spTgt spid="224"/>
                                        </p:tgtEl>
                                        <p:attrNameLst>
                                          <p:attrName>ppt_h</p:attrName>
                                        </p:attrNameLst>
                                      </p:cBhvr>
                                      <p:tavLst>
                                        <p:tav tm="0">
                                          <p:val>
                                            <p:strVal val="0"/>
                                          </p:val>
                                        </p:tav>
                                        <p:tav tm="100000">
                                          <p:val>
                                            <p:strVal val="#ppt_h"/>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255"/>
                                        </p:tgtEl>
                                        <p:attrNameLst>
                                          <p:attrName>style.visibility</p:attrName>
                                        </p:attrNameLst>
                                      </p:cBhvr>
                                      <p:to>
                                        <p:strVal val="visible"/>
                                      </p:to>
                                    </p:set>
                                    <p:animEffect transition="in" filter="fade">
                                      <p:cBhvr>
                                        <p:cTn id="12" dur="1000"/>
                                        <p:tgtEl>
                                          <p:spTgt spid="255"/>
                                        </p:tgtEl>
                                      </p:cBhvr>
                                    </p:animEffect>
                                  </p:childTnLst>
                                </p:cTn>
                              </p:par>
                              <p:par>
                                <p:cTn id="13" presetID="10" presetClass="entr" presetSubtype="0" fill="hold" nodeType="withEffect">
                                  <p:stCondLst>
                                    <p:cond delay="0"/>
                                  </p:stCondLst>
                                  <p:childTnLst>
                                    <p:set>
                                      <p:cBhvr>
                                        <p:cTn id="14" dur="1" fill="hold">
                                          <p:stCondLst>
                                            <p:cond delay="0"/>
                                          </p:stCondLst>
                                        </p:cTn>
                                        <p:tgtEl>
                                          <p:spTgt spid="259"/>
                                        </p:tgtEl>
                                        <p:attrNameLst>
                                          <p:attrName>style.visibility</p:attrName>
                                        </p:attrNameLst>
                                      </p:cBhvr>
                                      <p:to>
                                        <p:strVal val="visible"/>
                                      </p:to>
                                    </p:set>
                                    <p:animEffect transition="in" filter="fade">
                                      <p:cBhvr>
                                        <p:cTn id="15" dur="1000"/>
                                        <p:tgtEl>
                                          <p:spTgt spid="259"/>
                                        </p:tgtEl>
                                      </p:cBhvr>
                                    </p:animEffect>
                                  </p:childTnLst>
                                </p:cTn>
                              </p:par>
                              <p:par>
                                <p:cTn id="16" presetID="10" presetClass="entr" presetSubtype="0" fill="hold" nodeType="withEffect">
                                  <p:stCondLst>
                                    <p:cond delay="0"/>
                                  </p:stCondLst>
                                  <p:childTnLst>
                                    <p:set>
                                      <p:cBhvr>
                                        <p:cTn id="17" dur="1" fill="hold">
                                          <p:stCondLst>
                                            <p:cond delay="0"/>
                                          </p:stCondLst>
                                        </p:cTn>
                                        <p:tgtEl>
                                          <p:spTgt spid="256"/>
                                        </p:tgtEl>
                                        <p:attrNameLst>
                                          <p:attrName>style.visibility</p:attrName>
                                        </p:attrNameLst>
                                      </p:cBhvr>
                                      <p:to>
                                        <p:strVal val="visible"/>
                                      </p:to>
                                    </p:set>
                                    <p:animEffect transition="in" filter="fade">
                                      <p:cBhvr>
                                        <p:cTn id="18" dur="1000"/>
                                        <p:tgtEl>
                                          <p:spTgt spid="256"/>
                                        </p:tgtEl>
                                      </p:cBhvr>
                                    </p:animEffect>
                                  </p:childTnLst>
                                </p:cTn>
                              </p:par>
                              <p:par>
                                <p:cTn id="19" presetID="10" presetClass="entr" presetSubtype="0" fill="hold" nodeType="withEffect">
                                  <p:stCondLst>
                                    <p:cond delay="0"/>
                                  </p:stCondLst>
                                  <p:childTnLst>
                                    <p:set>
                                      <p:cBhvr>
                                        <p:cTn id="20" dur="1" fill="hold">
                                          <p:stCondLst>
                                            <p:cond delay="0"/>
                                          </p:stCondLst>
                                        </p:cTn>
                                        <p:tgtEl>
                                          <p:spTgt spid="253"/>
                                        </p:tgtEl>
                                        <p:attrNameLst>
                                          <p:attrName>style.visibility</p:attrName>
                                        </p:attrNameLst>
                                      </p:cBhvr>
                                      <p:to>
                                        <p:strVal val="visible"/>
                                      </p:to>
                                    </p:set>
                                    <p:animEffect transition="in" filter="fade">
                                      <p:cBhvr>
                                        <p:cTn id="21" dur="1000"/>
                                        <p:tgtEl>
                                          <p:spTgt spid="253"/>
                                        </p:tgtEl>
                                      </p:cBhvr>
                                    </p:animEffect>
                                  </p:childTnLst>
                                </p:cTn>
                              </p:par>
                              <p:par>
                                <p:cTn id="22" presetID="10" presetClass="entr" presetSubtype="0" fill="hold" nodeType="withEffect">
                                  <p:stCondLst>
                                    <p:cond delay="0"/>
                                  </p:stCondLst>
                                  <p:childTnLst>
                                    <p:set>
                                      <p:cBhvr>
                                        <p:cTn id="23" dur="1" fill="hold">
                                          <p:stCondLst>
                                            <p:cond delay="0"/>
                                          </p:stCondLst>
                                        </p:cTn>
                                        <p:tgtEl>
                                          <p:spTgt spid="260"/>
                                        </p:tgtEl>
                                        <p:attrNameLst>
                                          <p:attrName>style.visibility</p:attrName>
                                        </p:attrNameLst>
                                      </p:cBhvr>
                                      <p:to>
                                        <p:strVal val="visible"/>
                                      </p:to>
                                    </p:set>
                                    <p:animEffect transition="in" filter="fade">
                                      <p:cBhvr>
                                        <p:cTn id="24" dur="1000"/>
                                        <p:tgtEl>
                                          <p:spTgt spid="260"/>
                                        </p:tgtEl>
                                      </p:cBhvr>
                                    </p:animEffect>
                                  </p:childTnLst>
                                </p:cTn>
                              </p:par>
                              <p:par>
                                <p:cTn id="25" presetID="10" presetClass="entr" presetSubtype="0" fill="hold" nodeType="withEffect">
                                  <p:stCondLst>
                                    <p:cond delay="0"/>
                                  </p:stCondLst>
                                  <p:childTnLst>
                                    <p:set>
                                      <p:cBhvr>
                                        <p:cTn id="26" dur="1" fill="hold">
                                          <p:stCondLst>
                                            <p:cond delay="0"/>
                                          </p:stCondLst>
                                        </p:cTn>
                                        <p:tgtEl>
                                          <p:spTgt spid="261"/>
                                        </p:tgtEl>
                                        <p:attrNameLst>
                                          <p:attrName>style.visibility</p:attrName>
                                        </p:attrNameLst>
                                      </p:cBhvr>
                                      <p:to>
                                        <p:strVal val="visible"/>
                                      </p:to>
                                    </p:set>
                                    <p:animEffect transition="in" filter="fade">
                                      <p:cBhvr>
                                        <p:cTn id="27" dur="1000"/>
                                        <p:tgtEl>
                                          <p:spTgt spid="261"/>
                                        </p:tgtEl>
                                      </p:cBhvr>
                                    </p:animEffect>
                                  </p:childTnLst>
                                </p:cTn>
                              </p:par>
                              <p:par>
                                <p:cTn id="28" presetID="10" presetClass="entr" presetSubtype="0" fill="hold" nodeType="withEffect">
                                  <p:stCondLst>
                                    <p:cond delay="0"/>
                                  </p:stCondLst>
                                  <p:childTnLst>
                                    <p:set>
                                      <p:cBhvr>
                                        <p:cTn id="29" dur="1" fill="hold">
                                          <p:stCondLst>
                                            <p:cond delay="0"/>
                                          </p:stCondLst>
                                        </p:cTn>
                                        <p:tgtEl>
                                          <p:spTgt spid="258"/>
                                        </p:tgtEl>
                                        <p:attrNameLst>
                                          <p:attrName>style.visibility</p:attrName>
                                        </p:attrNameLst>
                                      </p:cBhvr>
                                      <p:to>
                                        <p:strVal val="visible"/>
                                      </p:to>
                                    </p:set>
                                    <p:animEffect transition="in" filter="fade">
                                      <p:cBhvr>
                                        <p:cTn id="30" dur="1000"/>
                                        <p:tgtEl>
                                          <p:spTgt spid="258"/>
                                        </p:tgtEl>
                                      </p:cBhvr>
                                    </p:animEffect>
                                  </p:childTnLst>
                                </p:cTn>
                              </p:par>
                              <p:par>
                                <p:cTn id="31" presetID="10" presetClass="entr" presetSubtype="0" fill="hold" nodeType="withEffect">
                                  <p:stCondLst>
                                    <p:cond delay="0"/>
                                  </p:stCondLst>
                                  <p:childTnLst>
                                    <p:set>
                                      <p:cBhvr>
                                        <p:cTn id="32" dur="1" fill="hold">
                                          <p:stCondLst>
                                            <p:cond delay="0"/>
                                          </p:stCondLst>
                                        </p:cTn>
                                        <p:tgtEl>
                                          <p:spTgt spid="257"/>
                                        </p:tgtEl>
                                        <p:attrNameLst>
                                          <p:attrName>style.visibility</p:attrName>
                                        </p:attrNameLst>
                                      </p:cBhvr>
                                      <p:to>
                                        <p:strVal val="visible"/>
                                      </p:to>
                                    </p:set>
                                    <p:animEffect transition="in" filter="fade">
                                      <p:cBhvr>
                                        <p:cTn id="33" dur="1"/>
                                        <p:tgtEl>
                                          <p:spTgt spid="257"/>
                                        </p:tgtEl>
                                      </p:cBhvr>
                                    </p:animEffect>
                                  </p:childTnLst>
                                </p:cTn>
                              </p:par>
                              <p:par>
                                <p:cTn id="34" presetID="10" presetClass="entr" presetSubtype="0" fill="hold" nodeType="withEffect">
                                  <p:stCondLst>
                                    <p:cond delay="0"/>
                                  </p:stCondLst>
                                  <p:childTnLst>
                                    <p:set>
                                      <p:cBhvr>
                                        <p:cTn id="35" dur="1" fill="hold">
                                          <p:stCondLst>
                                            <p:cond delay="0"/>
                                          </p:stCondLst>
                                        </p:cTn>
                                        <p:tgtEl>
                                          <p:spTgt spid="257"/>
                                        </p:tgtEl>
                                        <p:attrNameLst>
                                          <p:attrName>style.visibility</p:attrName>
                                        </p:attrNameLst>
                                      </p:cBhvr>
                                      <p:to>
                                        <p:strVal val="visible"/>
                                      </p:to>
                                    </p:set>
                                    <p:animEffect transition="in" filter="fade">
                                      <p:cBhvr>
                                        <p:cTn id="36" dur="1000"/>
                                        <p:tgtEl>
                                          <p:spTgt spid="2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27</Slides>
  <Notes>27</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Simple Light</vt:lpstr>
      <vt:lpstr>Welcome to the  Drinking Water Quality Workshop!</vt:lpstr>
      <vt:lpstr>About me -  Ms. Navi</vt:lpstr>
      <vt:lpstr>PowerPoint Presentation</vt:lpstr>
      <vt:lpstr>Why Care About Water?</vt:lpstr>
      <vt:lpstr>PowerPoint Presentation</vt:lpstr>
      <vt:lpstr>PowerPoint Presentation</vt:lpstr>
      <vt:lpstr>PowerPoint Presentation</vt:lpstr>
      <vt:lpstr>PowerPoint Presentation</vt:lpstr>
      <vt:lpstr>PowerPoint Presentation</vt:lpstr>
      <vt:lpstr>What Is a CCR</vt:lpstr>
      <vt:lpstr>Your utility</vt:lpstr>
      <vt:lpstr>Contaminants and Indicators</vt:lpstr>
      <vt:lpstr>Turbidity</vt:lpstr>
      <vt:lpstr>Chlorine</vt:lpstr>
      <vt:lpstr>  H</vt:lpstr>
      <vt:lpstr>Nitrates Nitrites</vt:lpstr>
      <vt:lpstr>Make your Prediction!!</vt:lpstr>
      <vt:lpstr>Testing Round 1</vt:lpstr>
      <vt:lpstr>Testing Round 1</vt:lpstr>
      <vt:lpstr>Live Demo: Water Purifier in Action!</vt:lpstr>
      <vt:lpstr>Testing Round 2</vt:lpstr>
      <vt:lpstr>Testing Round 2</vt:lpstr>
      <vt:lpstr>What changed?</vt:lpstr>
      <vt:lpstr>Why does this matter?</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93</cp:revision>
  <dcterms:modified xsi:type="dcterms:W3CDTF">2025-07-30T22:34:29Z</dcterms:modified>
</cp:coreProperties>
</file>