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816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8" y="1293237"/>
          <a:ext cx="1938162" cy="1938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5" y="1577074"/>
        <a:ext cx="1370488" cy="1370488"/>
      </dsp:txXfrm>
    </dsp:sp>
    <dsp:sp modelId="{D37817C8-B819-274B-A583-0B9A55291C16}">
      <dsp:nvSpPr>
        <dsp:cNvPr id="0" name=""/>
        <dsp:cNvSpPr/>
      </dsp:nvSpPr>
      <dsp:spPr>
        <a:xfrm rot="2211496">
          <a:off x="4223546" y="2809084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5" y="2891958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6" y="3058993"/>
          <a:ext cx="1938162" cy="193816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3" y="3342830"/>
        <a:ext cx="1370488" cy="1370488"/>
      </dsp:txXfrm>
    </dsp:sp>
    <dsp:sp modelId="{27EC3639-F716-FA4B-B44B-0A1D9879D750}">
      <dsp:nvSpPr>
        <dsp:cNvPr id="0" name=""/>
        <dsp:cNvSpPr/>
      </dsp:nvSpPr>
      <dsp:spPr>
        <a:xfrm rot="6483483">
          <a:off x="4978219" y="5067703"/>
          <a:ext cx="511881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2" y="5125529"/>
        <a:ext cx="358317" cy="392477"/>
      </dsp:txXfrm>
    </dsp:sp>
    <dsp:sp modelId="{AFEF8F1F-50B1-FA41-9252-F9B572EBD654}">
      <dsp:nvSpPr>
        <dsp:cNvPr id="0" name=""/>
        <dsp:cNvSpPr/>
      </dsp:nvSpPr>
      <dsp:spPr>
        <a:xfrm>
          <a:off x="3810500" y="5819928"/>
          <a:ext cx="1938162" cy="193816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7" y="6103765"/>
        <a:ext cx="1370488" cy="1370488"/>
      </dsp:txXfrm>
    </dsp:sp>
    <dsp:sp modelId="{0A32E515-B6BD-644F-AF14-50D513C85A39}">
      <dsp:nvSpPr>
        <dsp:cNvPr id="0" name=""/>
        <dsp:cNvSpPr/>
      </dsp:nvSpPr>
      <dsp:spPr>
        <a:xfrm rot="10831776">
          <a:off x="3081342" y="6448628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3" y="6580168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6"/>
          <a:ext cx="1938162" cy="193816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3"/>
        <a:ext cx="1370488" cy="1370488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1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5"/>
          <a:ext cx="1938162" cy="193816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2"/>
        <a:ext cx="1370488" cy="1370488"/>
      </dsp:txXfrm>
    </dsp:sp>
    <dsp:sp modelId="{1AB545AD-63BC-E546-977D-FD0DBE11B2BC}">
      <dsp:nvSpPr>
        <dsp:cNvPr id="0" name=""/>
        <dsp:cNvSpPr/>
      </dsp:nvSpPr>
      <dsp:spPr>
        <a:xfrm rot="19466504">
          <a:off x="1938392" y="2760499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6" y="2931723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3.tif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12" Type="http://schemas.microsoft.com/office/2007/relationships/diagramDrawing" Target="../diagrams/drawing1.xml"/><Relationship Id="rId2" Type="http://schemas.openxmlformats.org/officeDocument/2006/relationships/image" Target="../media/image1.jpeg"/><Relationship Id="rId16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11" Type="http://schemas.openxmlformats.org/officeDocument/2006/relationships/diagramColors" Target="../diagrams/colors1.xml"/><Relationship Id="rId15" Type="http://schemas.openxmlformats.org/officeDocument/2006/relationships/image" Target="../media/image5.tif"/><Relationship Id="rId10" Type="http://schemas.openxmlformats.org/officeDocument/2006/relationships/diagramQuickStyle" Target="../diagrams/quickStyle1.xml"/><Relationship Id="rId4" Type="http://schemas.openxmlformats.org/officeDocument/2006/relationships/customXml" Target="../ink/ink1.xml"/><Relationship Id="rId9" Type="http://schemas.openxmlformats.org/officeDocument/2006/relationships/diagramLayout" Target="../diagrams/layout1.xml"/><Relationship Id="rId1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0" y="22805610"/>
            <a:ext cx="43033008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82" y="5686525"/>
            <a:ext cx="467112" cy="2374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2" y="4968642"/>
            <a:ext cx="8624766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1" y="30738735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6" y="29040897"/>
            <a:ext cx="43132280" cy="555280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9000" y="21891"/>
            <a:ext cx="43033008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4" y="6348897"/>
            <a:ext cx="9714692" cy="1538861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27" y="19529521"/>
          <a:ext cx="6648839" cy="904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18" y="13094545"/>
            <a:ext cx="9714692" cy="1773497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21670997" y="22203222"/>
            <a:ext cx="8259571" cy="550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0" y="13347363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0"/>
            <a:ext cx="8590924" cy="572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2" y="3026810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10369230" y="6901513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D47FE5F-1C63-9825-154C-B020BDCA67D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87960" y="29822897"/>
            <a:ext cx="6972971" cy="199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11</cp:revision>
  <cp:lastPrinted>2014-10-01T19:43:12Z</cp:lastPrinted>
  <dcterms:created xsi:type="dcterms:W3CDTF">2019-09-13T00:33:12Z</dcterms:created>
  <dcterms:modified xsi:type="dcterms:W3CDTF">2025-10-22T23:20:37Z</dcterms:modified>
</cp:coreProperties>
</file>