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5E6D8A-DCE1-6663-9BF8-F969A29E0DA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8343" y="30021524"/>
            <a:ext cx="5893089" cy="159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12</cp:revision>
  <cp:lastPrinted>2014-10-01T19:43:12Z</cp:lastPrinted>
  <dcterms:created xsi:type="dcterms:W3CDTF">2019-09-13T00:33:12Z</dcterms:created>
  <dcterms:modified xsi:type="dcterms:W3CDTF">2025-12-10T04:33:37Z</dcterms:modified>
</cp:coreProperties>
</file>