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81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12/9/25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3.tif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jpeg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11" Type="http://schemas.openxmlformats.org/officeDocument/2006/relationships/diagramColors" Target="../diagrams/colors1.xml"/><Relationship Id="rId15" Type="http://schemas.openxmlformats.org/officeDocument/2006/relationships/image" Target="../media/image5.tif"/><Relationship Id="rId10" Type="http://schemas.openxmlformats.org/officeDocument/2006/relationships/diagramQuickStyle" Target="../diagrams/quickStyle1.xml"/><Relationship Id="rId4" Type="http://schemas.openxmlformats.org/officeDocument/2006/relationships/customXml" Target="../ink/ink1.xml"/><Relationship Id="rId9" Type="http://schemas.openxmlformats.org/officeDocument/2006/relationships/diagramLayout" Target="../diagrams/layout1.xml"/><Relationship Id="rId1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9F9045-E970-86E8-7DEB-34AAE35DE95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52078" y="29989970"/>
            <a:ext cx="6886459" cy="167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10</cp:revision>
  <cp:lastPrinted>2014-10-01T19:43:12Z</cp:lastPrinted>
  <dcterms:created xsi:type="dcterms:W3CDTF">2019-09-13T00:33:12Z</dcterms:created>
  <dcterms:modified xsi:type="dcterms:W3CDTF">2025-12-10T04:29:45Z</dcterms:modified>
</cp:coreProperties>
</file>