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15"/>
  </p:notesMasterIdLst>
  <p:sldIdLst>
    <p:sldId id="258" r:id="rId2"/>
    <p:sldId id="272" r:id="rId3"/>
    <p:sldId id="260" r:id="rId4"/>
    <p:sldId id="271" r:id="rId5"/>
    <p:sldId id="261" r:id="rId6"/>
    <p:sldId id="262" r:id="rId7"/>
    <p:sldId id="266" r:id="rId8"/>
    <p:sldId id="267" r:id="rId9"/>
    <p:sldId id="268" r:id="rId10"/>
    <p:sldId id="269" r:id="rId11"/>
    <p:sldId id="270" r:id="rId12"/>
    <p:sldId id="263" r:id="rId13"/>
    <p:sldId id="265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9D1"/>
    <a:srgbClr val="2056CB"/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 autoAdjust="0"/>
    <p:restoredTop sz="67554" autoAdjust="0"/>
  </p:normalViewPr>
  <p:slideViewPr>
    <p:cSldViewPr snapToGrid="0">
      <p:cViewPr varScale="1">
        <p:scale>
          <a:sx n="71" d="100"/>
          <a:sy n="71" d="100"/>
        </p:scale>
        <p:origin x="1866" y="66"/>
      </p:cViewPr>
      <p:guideLst>
        <p:guide orient="horz" pos="2400"/>
        <p:guide pos="3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40387-D8E8-4747-B676-98ED036C8F0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10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40387-D8E8-4747-B676-98ED036C8F0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75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40387-D8E8-4747-B676-98ED036C8F0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471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40387-D8E8-4747-B676-98ED036C8F0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343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40387-D8E8-4747-B676-98ED036C8F0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469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40387-D8E8-4747-B676-98ED036C8F0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800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3052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916408"/>
            <a:ext cx="8120063" cy="110537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by: Name(s), or group: UC Master Gardener University of California Agriculture &amp; Natural Resources. (For ADA compliance, include brand name.)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715199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38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5507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407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443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389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62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281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49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436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88EBAB-B081-694E-9499-A18ACD006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1287" y="6176962"/>
            <a:ext cx="1644153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4858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6189" y="6010508"/>
            <a:ext cx="5675811" cy="763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355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5"/>
            <a:ext cx="5120871" cy="330187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34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098128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28522" y="6025923"/>
            <a:ext cx="5658678" cy="779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8187"/>
            <a:ext cx="12192000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24325"/>
            <a:ext cx="12192000" cy="933675"/>
          </a:xfrm>
          <a:prstGeom prst="rect">
            <a:avLst/>
          </a:prstGeom>
        </p:spPr>
      </p:pic>
      <p:sp>
        <p:nvSpPr>
          <p:cNvPr id="12" name="Online Image Placeholder 11">
            <a:extLst>
              <a:ext uri="{FF2B5EF4-FFF2-40B4-BE49-F238E27FC236}">
                <a16:creationId xmlns:a16="http://schemas.microsoft.com/office/drawing/2014/main" id="{4BB8AE26-A395-CF8B-5B0D-3E8F414BF263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4121150" y="4826195"/>
            <a:ext cx="4114800" cy="1068193"/>
          </a:xfrm>
        </p:spPr>
        <p:txBody>
          <a:bodyPr/>
          <a:lstStyle/>
          <a:p>
            <a:r>
              <a:rPr lang="en-US"/>
              <a:t>Click icon to add online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745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CD2842-FF27-3D4F-930E-CDE39F131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8035" y="6176962"/>
            <a:ext cx="1657405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1528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0429" y="6032810"/>
            <a:ext cx="5675811" cy="688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C1A01C-6C97-E6B1-49CF-3ADC2D5C4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50429" y="6032810"/>
            <a:ext cx="5675811" cy="688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48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2123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B51572-2361-F04D-A576-F95D7FBC9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4783" y="6176962"/>
            <a:ext cx="1670657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6" y="198754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19875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65361"/>
            <a:ext cx="2592690" cy="343579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65362"/>
            <a:ext cx="2520397" cy="343579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006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7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" b="18"/>
          <a:stretch/>
        </p:blipFill>
        <p:spPr>
          <a:xfrm>
            <a:off x="1" y="-59011"/>
            <a:ext cx="12192000" cy="64153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97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85"/>
            <a:ext cx="12192000" cy="67722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729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730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8" name="Footer Placeholde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96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14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9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2459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1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91172" y="63545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09D9743-155C-B69D-1CEB-A36199D91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7122" y="6038953"/>
            <a:ext cx="2359136" cy="692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87FAF3-6354-9380-795E-CF98BB509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7122" y="6038953"/>
            <a:ext cx="2359136" cy="69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2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571D4-4813-B74C-AE0C-C482ABC7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Color title slide. This slide works well for long titles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14CEDC1-704C-C540-9D4B-AD9D4BD9AC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 head for color title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F5575-47FE-8F41-88EB-DBBF04A2B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Presented by: Name(s), or group: UC Master Gardener University of California Agriculture &amp; Natural Resources. (For ADA compliance, include brand name.)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04AADE-5565-7D47-94AA-541EF2D8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5177877"/>
            <a:ext cx="2859088" cy="531813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284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2CE63D-350D-4A46-AB31-85D9EC205AC3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98B74A7-B77A-B14B-9941-3FFFBCE5706C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A1E800-7895-E448-A11F-196A9D8AB14F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BD84AF-D1CB-9E4F-B105-CFAE05A7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b="1" i="0" kern="1200" baseline="0" dirty="0">
                <a:solidFill>
                  <a:srgbClr val="005A9E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 more layout choices view options when inserting a new slide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EF63E4-BC7F-B943-AD54-FC99F33A2370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1852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AAF78F9-2207-D54E-AD05-39EAC87B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b="1" i="0" kern="1200" baseline="0" dirty="0">
                <a:solidFill>
                  <a:srgbClr val="005A9E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 more layout choices view options when inserting a new slide 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427DC-23C0-9841-93A3-B3DF31D2B51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1C5764-1814-2243-8EF0-E05491F8BE0A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52BA2D-EA47-A641-9D64-EA1BDE18CC5A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C1B92E-1D82-E846-B306-7D141CC0DD0F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700638D-5A03-B846-877D-CB56BB050FD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060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204F0-50CF-D242-A8CF-43EC16C0A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EA954-9189-6E43-A9B8-57EFF969F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section text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1847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6F74-B6E4-3547-B00E-20BCB695A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</a:t>
            </a:r>
            <a:r>
              <a:rPr lang="en-US" baseline="0" dirty="0"/>
              <a:t> Title 2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AE55B-0612-3E49-AF16-6E5D3C9631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475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A684E-AE69-18E8-228F-8560440565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 Presentation 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A0CAFF-233E-5258-E609-D7E458E8F6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here</a:t>
            </a:r>
          </a:p>
        </p:txBody>
      </p:sp>
      <p:pic>
        <p:nvPicPr>
          <p:cNvPr id="14" name="Online Image Placeholder 13" descr="UC Master Gardener University of California Agriculture and Natural Resources logo.">
            <a:extLst>
              <a:ext uri="{FF2B5EF4-FFF2-40B4-BE49-F238E27FC236}">
                <a16:creationId xmlns:a16="http://schemas.microsoft.com/office/drawing/2014/main" id="{5686A156-CBC8-F4EC-B748-ADBEB43DBAE8}"/>
              </a:ext>
            </a:extLst>
          </p:cNvPr>
          <p:cNvPicPr>
            <a:picLocks noGrp="1" noChangeAspect="1"/>
          </p:cNvPicPr>
          <p:nvPr>
            <p:ph type="clipArt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493342" y="4788233"/>
            <a:ext cx="4114800" cy="101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9341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14D6B-0297-8A47-ACD9-0D488A24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87F4BC-298B-6A41-AE57-D635A7FE4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CDC23-E724-CA4E-A6E3-7EC1D541D2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7BE95D-71F5-EF42-95C5-38A5F5C2B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6EB97-9110-DE4E-BE3E-E6AF85676A3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961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6909F3-A04E-3837-D405-16B566A363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963" y="421396"/>
            <a:ext cx="10515600" cy="1325563"/>
          </a:xfrm>
        </p:spPr>
        <p:txBody>
          <a:bodyPr/>
          <a:lstStyle/>
          <a:p>
            <a:r>
              <a:rPr lang="en-US" dirty="0"/>
              <a:t>Title goes here, up to 2 lines of text. Title goes here, up to 2 lines of text.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962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A5B1-D023-CE4A-9F34-8770E5973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 your title here. For more layout choices view options when inserting a new slide.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445E4-244F-7641-94D5-A9AF6B02D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034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1ECA6CD-606E-E249-8F27-6663231B8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9117"/>
            <a:ext cx="5675811" cy="1325563"/>
          </a:xfrm>
        </p:spPr>
        <p:txBody>
          <a:bodyPr/>
          <a:lstStyle/>
          <a:p>
            <a:r>
              <a:rPr lang="en-US" dirty="0"/>
              <a:t>For more layout choices view options when inserting a new slide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DFB8B91-B275-0549-A2E9-D0CF166F0C20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459994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6ECF44D-77C2-5C4F-A9AF-57911AB9ECF2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4842245-9D0B-204F-BAC5-822F54A84466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6875874" y="130630"/>
            <a:ext cx="5178239" cy="659084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24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F1F26F-7BA9-194A-8F14-8D45AE1C7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layout choices view options when inserting a new slide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6840B-D2F7-ED4B-AC04-624DC9DD535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532566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B8DD3DA-4816-1745-8F70-9BA5C3B6D0AF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056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53AB6B-0769-DE49-8041-C89DB38C9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layout choices view options when inserting a new slide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7CFC0C-C95F-5D41-8331-0A9E764E9C8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547080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647B27-4757-374E-ADAE-28B27D53D3CB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9B96834-16AF-4049-891C-F4721BB11AA1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9343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3AF2A3-B9A2-2F43-BAFC-2A845C74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layout choices view options when inserting a new slide 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619F7E-A6F3-3F4D-8F21-DB567189BF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199" y="2554337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D947D-4E69-F244-A555-0981739BBB3F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9F2BACF-1E5E-314E-87F7-D360C50720FD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DC3EEF3-B66A-FB45-B0C4-A36BDCA97DEC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92216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eme PPT UCANR 2026">
  <a:themeElements>
    <a:clrScheme name="UC ANR theme 2026">
      <a:dk1>
        <a:srgbClr val="000000"/>
      </a:dk1>
      <a:lt1>
        <a:srgbClr val="FCFCFC"/>
      </a:lt1>
      <a:dk2>
        <a:srgbClr val="003D6C"/>
      </a:dk2>
      <a:lt2>
        <a:srgbClr val="FCFCFC"/>
      </a:lt2>
      <a:accent1>
        <a:srgbClr val="005496"/>
      </a:accent1>
      <a:accent2>
        <a:srgbClr val="599442"/>
      </a:accent2>
      <a:accent3>
        <a:srgbClr val="F2B626"/>
      </a:accent3>
      <a:accent4>
        <a:srgbClr val="0092C0"/>
      </a:accent4>
      <a:accent5>
        <a:srgbClr val="646064"/>
      </a:accent5>
      <a:accent6>
        <a:srgbClr val="DC782C"/>
      </a:accent6>
      <a:hlink>
        <a:srgbClr val="005496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_MG_EN PowerPoint template EN F" id="{09687DA4-461A-A742-8478-D6A569448F45}" vid="{F6BA6426-AB33-3B48-83D5-2116EEC9EC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 ANR_MG_EN PowerPoint template</Template>
  <TotalTime>4737</TotalTime>
  <Words>181</Words>
  <Application>Microsoft Office PowerPoint</Application>
  <PresentationFormat>Widescreen</PresentationFormat>
  <Paragraphs>24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Theme PPT UCANR 2026</vt:lpstr>
      <vt:lpstr>Color title slide. This slide works well for long titles</vt:lpstr>
      <vt:lpstr>Add Presentation Title Here</vt:lpstr>
      <vt:lpstr>Add title here</vt:lpstr>
      <vt:lpstr>Title goes here, up to 2 lines of text. Title goes here, up to 2 lines of text. </vt:lpstr>
      <vt:lpstr>Add your title here. For more layout choices view options when inserting a new slide.</vt:lpstr>
      <vt:lpstr>For more layout choices view options when inserting a new slide</vt:lpstr>
      <vt:lpstr>For more layout choices view options when inserting a new slide 2</vt:lpstr>
      <vt:lpstr>For more layout choices view options when inserting a new slide 3</vt:lpstr>
      <vt:lpstr>For more layout choices view options when inserting a new slide 4</vt:lpstr>
      <vt:lpstr>For more layout choices view options when inserting a new slide 5</vt:lpstr>
      <vt:lpstr>For more layout choices view options when inserting a new slide 6</vt:lpstr>
      <vt:lpstr>Section Title</vt:lpstr>
      <vt:lpstr>Section Title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 L Snowden</dc:creator>
  <cp:lastModifiedBy>Lauren L Snowden</cp:lastModifiedBy>
  <cp:revision>15</cp:revision>
  <dcterms:created xsi:type="dcterms:W3CDTF">2026-04-15T21:51:44Z</dcterms:created>
  <dcterms:modified xsi:type="dcterms:W3CDTF">2026-07-31T17:50:21Z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7C519B7F-2E25-44EE-B51D-77CCA17EEEA4</vt:lpwstr>
  </property>
  <property fmtid="{D5CDD505-2E9C-101B-9397-08002B2CF9AE}" pid="3" name="ArticulatePath">
    <vt:lpwstr>https://ucdavis365-my.sharepoint.com/personal/llsnowden_ucdavis_edu/Documents/Desktop/Etiquette</vt:lpwstr>
  </property>
</Properties>
</file>