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8" r:id="rId4"/>
    <p:sldId id="259"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E"/>
    <a:srgbClr val="B52F2D"/>
    <a:srgbClr val="005497"/>
    <a:srgbClr val="5282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19C64-C93B-0541-A00D-C6B0594FAD47}" v="4" dt="2026-07-16T17:45:57.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81"/>
    <p:restoredTop sz="94726"/>
  </p:normalViewPr>
  <p:slideViewPr>
    <p:cSldViewPr snapToGrid="0">
      <p:cViewPr varScale="1">
        <p:scale>
          <a:sx n="82" d="100"/>
          <a:sy n="82" d="100"/>
        </p:scale>
        <p:origin x="243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Becker" userId="19657800013_tp_box_2" providerId="OAuth2" clId="{66F8C6E6-7330-5C32-AAB4-4C01A9DAC42E}"/>
    <pc:docChg chg="modSld">
      <pc:chgData name="Christina Becker" userId="19657800013_tp_box_2" providerId="OAuth2" clId="{66F8C6E6-7330-5C32-AAB4-4C01A9DAC42E}" dt="2026-07-16T17:46:00.672" v="11" actId="962"/>
      <pc:docMkLst>
        <pc:docMk/>
      </pc:docMkLst>
      <pc:sldChg chg="modSp mod">
        <pc:chgData name="Christina Becker" userId="19657800013_tp_box_2" providerId="OAuth2" clId="{66F8C6E6-7330-5C32-AAB4-4C01A9DAC42E}" dt="2026-07-16T17:46:00.672" v="11" actId="962"/>
        <pc:sldMkLst>
          <pc:docMk/>
          <pc:sldMk cId="4195611668" sldId="256"/>
        </pc:sldMkLst>
        <pc:picChg chg="mod">
          <ac:chgData name="Christina Becker" userId="19657800013_tp_box_2" providerId="OAuth2" clId="{66F8C6E6-7330-5C32-AAB4-4C01A9DAC42E}" dt="2026-07-16T17:44:36.551" v="8" actId="962"/>
          <ac:picMkLst>
            <pc:docMk/>
            <pc:sldMk cId="4195611668" sldId="256"/>
            <ac:picMk id="33" creationId="{2A348E06-5565-7039-0118-7220606A6FCF}"/>
          </ac:picMkLst>
        </pc:picChg>
        <pc:picChg chg="mod">
          <ac:chgData name="Christina Becker" userId="19657800013_tp_box_2" providerId="OAuth2" clId="{66F8C6E6-7330-5C32-AAB4-4C01A9DAC42E}" dt="2026-07-16T17:46:00.672" v="11" actId="962"/>
          <ac:picMkLst>
            <pc:docMk/>
            <pc:sldMk cId="4195611668" sldId="256"/>
            <ac:picMk id="51" creationId="{8A41E893-76E8-036A-4A2C-491242108D39}"/>
          </ac:picMkLst>
        </pc:picChg>
      </pc:sldChg>
      <pc:sldChg chg="modSp mod">
        <pc:chgData name="Christina Becker" userId="19657800013_tp_box_2" providerId="OAuth2" clId="{66F8C6E6-7330-5C32-AAB4-4C01A9DAC42E}" dt="2026-07-16T17:43:14.396" v="5" actId="962"/>
        <pc:sldMkLst>
          <pc:docMk/>
          <pc:sldMk cId="643250382" sldId="257"/>
        </pc:sldMkLst>
        <pc:picChg chg="mod">
          <ac:chgData name="Christina Becker" userId="19657800013_tp_box_2" providerId="OAuth2" clId="{66F8C6E6-7330-5C32-AAB4-4C01A9DAC42E}" dt="2026-07-16T17:43:14.396" v="5" actId="962"/>
          <ac:picMkLst>
            <pc:docMk/>
            <pc:sldMk cId="643250382" sldId="257"/>
            <ac:picMk id="13" creationId="{69AFE0D8-9C26-8C94-9679-7D9AB6F3797E}"/>
          </ac:picMkLst>
        </pc:picChg>
        <pc:picChg chg="mod">
          <ac:chgData name="Christina Becker" userId="19657800013_tp_box_2" providerId="OAuth2" clId="{66F8C6E6-7330-5C32-AAB4-4C01A9DAC42E}" dt="2026-07-16T17:42:52.924" v="2" actId="962"/>
          <ac:picMkLst>
            <pc:docMk/>
            <pc:sldMk cId="643250382" sldId="257"/>
            <ac:picMk id="76" creationId="{3FC2D295-EF1B-CD34-01E9-363588C3F8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CE343D-C81D-5A41-A06A-934D7BD7A3DA}" type="datetimeFigureOut">
              <a:rPr lang="en-US" smtClean="0"/>
              <a:t>7/16/26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66251-3E40-8641-A13E-28BF25E47FE3}" type="slidenum">
              <a:rPr lang="en-US" smtClean="0"/>
              <a:t>‹#›</a:t>
            </a:fld>
            <a:endParaRPr lang="en-US"/>
          </a:p>
        </p:txBody>
      </p:sp>
    </p:spTree>
    <p:extLst>
      <p:ext uri="{BB962C8B-B14F-4D97-AF65-F5344CB8AC3E}">
        <p14:creationId xmlns:p14="http://schemas.microsoft.com/office/powerpoint/2010/main" val="281604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1A830E-741E-6749-A325-A16C0A3542D1}" type="datetimeFigureOut">
              <a:rPr lang="en-US" smtClean="0"/>
              <a:t>7/16/26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305560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A830E-741E-6749-A325-A16C0A3542D1}" type="datetimeFigureOut">
              <a:rPr lang="en-US" smtClean="0"/>
              <a:t>7/16/26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373561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A830E-741E-6749-A325-A16C0A3542D1}" type="datetimeFigureOut">
              <a:rPr lang="en-US" smtClean="0"/>
              <a:t>7/16/26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1962706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A830E-741E-6749-A325-A16C0A3542D1}" type="datetimeFigureOut">
              <a:rPr lang="en-US" smtClean="0"/>
              <a:t>7/16/26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360112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1A830E-741E-6749-A325-A16C0A3542D1}" type="datetimeFigureOut">
              <a:rPr lang="en-US" smtClean="0"/>
              <a:t>7/16/26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95298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1A830E-741E-6749-A325-A16C0A3542D1}" type="datetimeFigureOut">
              <a:rPr lang="en-US" smtClean="0"/>
              <a:t>7/16/26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402277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1A830E-741E-6749-A325-A16C0A3542D1}" type="datetimeFigureOut">
              <a:rPr lang="en-US" smtClean="0"/>
              <a:t>7/16/26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31054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A830E-741E-6749-A325-A16C0A3542D1}" type="datetimeFigureOut">
              <a:rPr lang="en-US" smtClean="0"/>
              <a:t>7/16/26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260805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A830E-741E-6749-A325-A16C0A3542D1}" type="datetimeFigureOut">
              <a:rPr lang="en-US" smtClean="0"/>
              <a:t>7/16/26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92099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81A830E-741E-6749-A325-A16C0A3542D1}" type="datetimeFigureOut">
              <a:rPr lang="en-US" smtClean="0"/>
              <a:t>7/16/26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2167165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81A830E-741E-6749-A325-A16C0A3542D1}" type="datetimeFigureOut">
              <a:rPr lang="en-US" smtClean="0"/>
              <a:t>7/16/26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71BC4C-CC00-124E-8C25-7B4D163F0AAC}" type="slidenum">
              <a:rPr lang="en-US" smtClean="0"/>
              <a:t>‹#›</a:t>
            </a:fld>
            <a:endParaRPr lang="en-US"/>
          </a:p>
        </p:txBody>
      </p:sp>
    </p:spTree>
    <p:extLst>
      <p:ext uri="{BB962C8B-B14F-4D97-AF65-F5344CB8AC3E}">
        <p14:creationId xmlns:p14="http://schemas.microsoft.com/office/powerpoint/2010/main" val="202124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781A830E-741E-6749-A325-A16C0A3542D1}" type="datetimeFigureOut">
              <a:rPr lang="en-US" smtClean="0"/>
              <a:t>7/16/26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5471BC4C-CC00-124E-8C25-7B4D163F0AAC}" type="slidenum">
              <a:rPr lang="en-US" smtClean="0"/>
              <a:t>‹#›</a:t>
            </a:fld>
            <a:endParaRPr lang="en-US"/>
          </a:p>
        </p:txBody>
      </p:sp>
    </p:spTree>
    <p:extLst>
      <p:ext uri="{BB962C8B-B14F-4D97-AF65-F5344CB8AC3E}">
        <p14:creationId xmlns:p14="http://schemas.microsoft.com/office/powerpoint/2010/main" val="1941517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sv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svg"/><Relationship Id="rId18" Type="http://schemas.openxmlformats.org/officeDocument/2006/relationships/image" Target="../media/image6.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2.svg"/><Relationship Id="rId17" Type="http://schemas.openxmlformats.org/officeDocument/2006/relationships/image" Target="../media/image27.svg"/><Relationship Id="rId2" Type="http://schemas.openxmlformats.org/officeDocument/2006/relationships/image" Target="../media/image14.svg"/><Relationship Id="rId16"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18.svg"/><Relationship Id="rId11" Type="http://schemas.openxmlformats.org/officeDocument/2006/relationships/image" Target="../media/image21.svg"/><Relationship Id="rId5" Type="http://schemas.openxmlformats.org/officeDocument/2006/relationships/image" Target="../media/image17.svg"/><Relationship Id="rId15" Type="http://schemas.openxmlformats.org/officeDocument/2006/relationships/image" Target="../media/image25.svg"/><Relationship Id="rId10" Type="http://schemas.openxmlformats.org/officeDocument/2006/relationships/image" Target="../media/image11.svg"/><Relationship Id="rId19" Type="http://schemas.openxmlformats.org/officeDocument/2006/relationships/image" Target="../media/image9.svg"/><Relationship Id="rId4" Type="http://schemas.openxmlformats.org/officeDocument/2006/relationships/image" Target="../media/image16.svg"/><Relationship Id="rId9" Type="http://schemas.openxmlformats.org/officeDocument/2006/relationships/image" Target="../media/image8.svg"/><Relationship Id="rId1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C Cooperative Extension logo">
            <a:extLst>
              <a:ext uri="{FF2B5EF4-FFF2-40B4-BE49-F238E27FC236}">
                <a16:creationId xmlns:a16="http://schemas.microsoft.com/office/drawing/2014/main" id="{05CB840E-3D44-2708-6632-D6504E3EF386}"/>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p:nvPicPr>
        <p:blipFill>
          <a:blip r:embed="rId2"/>
          <a:srcRect/>
          <a:stretch/>
        </p:blipFill>
        <p:spPr>
          <a:xfrm>
            <a:off x="0" y="0"/>
            <a:ext cx="7772400" cy="10058400"/>
          </a:xfrm>
          <a:prstGeom prst="rect">
            <a:avLst/>
          </a:prstGeom>
        </p:spPr>
      </p:pic>
      <p:sp>
        <p:nvSpPr>
          <p:cNvPr id="31" name="TextBox 30">
            <a:extLst>
              <a:ext uri="{FF2B5EF4-FFF2-40B4-BE49-F238E27FC236}">
                <a16:creationId xmlns:a16="http://schemas.microsoft.com/office/drawing/2014/main" id="{47637795-A2C4-94C6-FFC4-0F9989DC84AB}"/>
              </a:ext>
            </a:extLst>
          </p:cNvPr>
          <p:cNvSpPr txBox="1"/>
          <p:nvPr/>
        </p:nvSpPr>
        <p:spPr>
          <a:xfrm>
            <a:off x="487799" y="1123583"/>
            <a:ext cx="5398988" cy="263534"/>
          </a:xfrm>
          <a:prstGeom prst="rect">
            <a:avLst/>
          </a:prstGeom>
          <a:noFill/>
        </p:spPr>
        <p:txBody>
          <a:bodyPr wrap="square"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Spotlight on </a:t>
            </a:r>
            <a:r>
              <a:rPr lang="en-US" sz="1200" b="1" dirty="0">
                <a:solidFill>
                  <a:srgbClr val="005497"/>
                </a:solidFill>
                <a:latin typeface="Aptos" panose="020B0004020202020204" pitchFamily="34" charset="0"/>
              </a:rPr>
              <a:t>XX</a:t>
            </a:r>
            <a:r>
              <a:rPr lang="en-US" sz="1200" b="1" dirty="0">
                <a:solidFill>
                  <a:srgbClr val="005497"/>
                </a:solidFill>
                <a:effectLst/>
                <a:latin typeface="Aptos" panose="020B0004020202020204" pitchFamily="34" charset="0"/>
              </a:rPr>
              <a:t> County</a:t>
            </a:r>
          </a:p>
        </p:txBody>
      </p:sp>
      <p:pic>
        <p:nvPicPr>
          <p:cNvPr id="56" name="Graphic 55" descr="Replace with county seal">
            <a:extLst>
              <a:ext uri="{FF2B5EF4-FFF2-40B4-BE49-F238E27FC236}">
                <a16:creationId xmlns:a16="http://schemas.microsoft.com/office/drawing/2014/main" id="{26E032D0-5DD7-B1C5-9ACC-B2C8E15673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65518" y="289912"/>
            <a:ext cx="1197049" cy="1197049"/>
          </a:xfrm>
          <a:prstGeom prst="rect">
            <a:avLst/>
          </a:prstGeom>
        </p:spPr>
      </p:pic>
      <p:sp>
        <p:nvSpPr>
          <p:cNvPr id="17" name="TextBox 16">
            <a:extLst>
              <a:ext uri="{FF2B5EF4-FFF2-40B4-BE49-F238E27FC236}">
                <a16:creationId xmlns:a16="http://schemas.microsoft.com/office/drawing/2014/main" id="{0BC420A9-5A10-25C1-EA17-E23EE92F2311}"/>
              </a:ext>
            </a:extLst>
          </p:cNvPr>
          <p:cNvSpPr txBox="1"/>
          <p:nvPr/>
        </p:nvSpPr>
        <p:spPr>
          <a:xfrm>
            <a:off x="313395" y="1601163"/>
            <a:ext cx="3341127" cy="1744067"/>
          </a:xfrm>
          <a:prstGeom prst="rect">
            <a:avLst/>
          </a:prstGeom>
          <a:noFill/>
        </p:spPr>
        <p:txBody>
          <a:bodyPr wrap="square" lIns="0" tIns="0" rIns="0" bIns="0" rtlCol="0">
            <a:spAutoFit/>
          </a:bodyPr>
          <a:lstStyle/>
          <a:p>
            <a:pPr fontAlgn="t">
              <a:lnSpc>
                <a:spcPts val="1300"/>
              </a:lnSpc>
              <a:spcAft>
                <a:spcPts val="6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r>
              <a:rPr lang="en-US" sz="1000" dirty="0">
                <a:effectLst/>
              </a:rPr>
              <a:t> </a:t>
            </a:r>
            <a:r>
              <a:rPr lang="en-US" sz="1000" dirty="0" err="1">
                <a:effectLst/>
              </a:rPr>
              <a:t>velit</a:t>
            </a:r>
            <a:r>
              <a:rPr lang="en-US" sz="1000" dirty="0">
                <a:effectLst/>
              </a:rPr>
              <a:t> </a:t>
            </a:r>
            <a:r>
              <a:rPr lang="en-US" sz="1000" dirty="0" err="1">
                <a:effectLst/>
              </a:rPr>
              <a:t>esse</a:t>
            </a:r>
            <a:r>
              <a:rPr lang="en-US" sz="1000" dirty="0">
                <a:effectLst/>
              </a:rPr>
              <a:t> </a:t>
            </a:r>
            <a:r>
              <a:rPr lang="en-US" sz="1000" dirty="0" err="1">
                <a:effectLst/>
              </a:rPr>
              <a:t>cillum</a:t>
            </a:r>
            <a:r>
              <a:rPr lang="en-US" sz="1000" dirty="0">
                <a:effectLst/>
              </a:rPr>
              <a:t> dolore </a:t>
            </a:r>
            <a:r>
              <a:rPr lang="en-US" sz="1000" dirty="0" err="1">
                <a:effectLst/>
              </a:rPr>
              <a:t>eu</a:t>
            </a:r>
            <a:r>
              <a:rPr lang="en-US" sz="1000" dirty="0">
                <a:effectLst/>
              </a:rPr>
              <a:t> </a:t>
            </a:r>
            <a:r>
              <a:rPr lang="en-US" sz="1000" dirty="0" err="1">
                <a:effectLst/>
              </a:rPr>
              <a:t>fugiat</a:t>
            </a:r>
            <a:r>
              <a:rPr lang="en-US" sz="1000" dirty="0">
                <a:effectLst/>
              </a:rPr>
              <a:t> </a:t>
            </a:r>
            <a:r>
              <a:rPr lang="en-US" sz="1000" dirty="0" err="1">
                <a:effectLst/>
              </a:rPr>
              <a:t>nulla</a:t>
            </a:r>
            <a:r>
              <a:rPr lang="en-US" sz="1000" dirty="0">
                <a:effectLst/>
              </a:rPr>
              <a:t> </a:t>
            </a:r>
            <a:r>
              <a:rPr lang="en-US" sz="1000" dirty="0" err="1">
                <a:effectLst/>
              </a:rPr>
              <a:t>pariatur</a:t>
            </a:r>
            <a:r>
              <a:rPr lang="en-US" sz="1000" dirty="0">
                <a:effectLst/>
              </a:rPr>
              <a:t>. </a:t>
            </a:r>
          </a:p>
          <a:p>
            <a:pPr fontAlgn="t">
              <a:lnSpc>
                <a:spcPts val="1300"/>
              </a:lnSpc>
            </a:pPr>
            <a:r>
              <a:rPr lang="en-US" sz="1000" dirty="0" err="1">
                <a:effectLst/>
              </a:rPr>
              <a:t>Excepteur</a:t>
            </a:r>
            <a:r>
              <a:rPr lang="en-US" sz="1000" dirty="0">
                <a:effectLst/>
              </a:rPr>
              <a:t> </a:t>
            </a:r>
            <a:r>
              <a:rPr lang="en-US" sz="1000" dirty="0" err="1">
                <a:effectLst/>
              </a:rPr>
              <a:t>sint</a:t>
            </a:r>
            <a:r>
              <a:rPr lang="en-US" sz="1000" dirty="0">
                <a:effectLst/>
              </a:rPr>
              <a:t> </a:t>
            </a:r>
            <a:r>
              <a:rPr lang="en-US" sz="1000" dirty="0" err="1">
                <a:effectLst/>
              </a:rPr>
              <a:t>occaecat</a:t>
            </a:r>
            <a:r>
              <a:rPr lang="en-US" sz="1000" dirty="0">
                <a:effectLst/>
              </a:rPr>
              <a:t> </a:t>
            </a:r>
            <a:r>
              <a:rPr lang="en-US" sz="1000" dirty="0" err="1">
                <a:effectLst/>
              </a:rPr>
              <a:t>cupidatat</a:t>
            </a:r>
            <a:r>
              <a:rPr lang="en-US" sz="1000" dirty="0">
                <a:effectLst/>
              </a:rPr>
              <a:t> non </a:t>
            </a:r>
            <a:r>
              <a:rPr lang="en-US" sz="1000" dirty="0" err="1">
                <a:effectLst/>
              </a:rPr>
              <a:t>proident</a:t>
            </a:r>
            <a:r>
              <a:rPr lang="en-US" sz="1000" dirty="0">
                <a:effectLst/>
              </a:rPr>
              <a:t>, sunt in culpa qui </a:t>
            </a:r>
            <a:r>
              <a:rPr lang="en-US" sz="1000" dirty="0" err="1">
                <a:effectLst/>
              </a:rPr>
              <a:t>officia</a:t>
            </a:r>
            <a:r>
              <a:rPr lang="en-US" sz="1000" dirty="0">
                <a:effectLst/>
              </a:rPr>
              <a:t> </a:t>
            </a:r>
            <a:r>
              <a:rPr lang="en-US" sz="1000" dirty="0" err="1">
                <a:effectLst/>
              </a:rPr>
              <a:t>deserunt</a:t>
            </a:r>
            <a:r>
              <a:rPr lang="en-US" sz="1000" dirty="0">
                <a:effectLst/>
              </a:rPr>
              <a:t> </a:t>
            </a:r>
            <a:r>
              <a:rPr lang="en-US" sz="1000" dirty="0" err="1">
                <a:effectLst/>
              </a:rPr>
              <a:t>mollit</a:t>
            </a:r>
            <a:r>
              <a:rPr lang="en-US" sz="1000" dirty="0">
                <a:effectLst/>
              </a:rPr>
              <a:t> </a:t>
            </a:r>
            <a:r>
              <a:rPr lang="en-US" sz="1000" dirty="0" err="1">
                <a:effectLst/>
              </a:rPr>
              <a:t>anim</a:t>
            </a:r>
            <a:r>
              <a:rPr lang="en-US" sz="1000" dirty="0">
                <a:effectLst/>
              </a:rPr>
              <a:t> id </a:t>
            </a:r>
            <a:r>
              <a:rPr lang="en-US" sz="1000" dirty="0" err="1">
                <a:effectLst/>
              </a:rPr>
              <a:t>est</a:t>
            </a:r>
            <a:r>
              <a:rPr lang="en-US" sz="1000" dirty="0">
                <a:effectLst/>
              </a:rPr>
              <a:t> </a:t>
            </a:r>
            <a:r>
              <a:rPr lang="en-US" sz="1000" dirty="0" err="1">
                <a:effectLst/>
              </a:rPr>
              <a:t>laborum</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r>
              <a:rPr lang="en-US" sz="1000" dirty="0">
                <a:effectLst/>
              </a:rPr>
              <a:t> </a:t>
            </a:r>
            <a:r>
              <a:rPr lang="en-US" sz="1000" dirty="0" err="1">
                <a:effectLst/>
              </a:rPr>
              <a:t>velit</a:t>
            </a:r>
            <a:r>
              <a:rPr lang="en-US" sz="1000" dirty="0">
                <a:effectLst/>
              </a:rPr>
              <a:t> </a:t>
            </a:r>
            <a:r>
              <a:rPr lang="en-US" sz="1000" dirty="0" err="1">
                <a:effectLst/>
              </a:rPr>
              <a:t>esse</a:t>
            </a:r>
            <a:r>
              <a:rPr lang="en-US" sz="1000" dirty="0">
                <a:effectLst/>
              </a:rPr>
              <a:t> </a:t>
            </a:r>
            <a:r>
              <a:rPr lang="en-US" sz="1000" dirty="0" err="1">
                <a:effectLst/>
              </a:rPr>
              <a:t>cillum</a:t>
            </a:r>
            <a:r>
              <a:rPr lang="en-US" sz="1000" dirty="0">
                <a:effectLst/>
              </a:rPr>
              <a:t> dolore </a:t>
            </a:r>
            <a:r>
              <a:rPr lang="en-US" sz="1000" dirty="0" err="1">
                <a:effectLst/>
              </a:rPr>
              <a:t>eu</a:t>
            </a:r>
            <a:r>
              <a:rPr lang="en-US" sz="1000" dirty="0">
                <a:effectLst/>
              </a:rPr>
              <a:t> </a:t>
            </a:r>
            <a:r>
              <a:rPr lang="en-US" sz="1000" dirty="0" err="1">
                <a:effectLst/>
              </a:rPr>
              <a:t>fugiat</a:t>
            </a:r>
            <a:r>
              <a:rPr lang="en-US" sz="1000" dirty="0">
                <a:effectLst/>
              </a:rPr>
              <a:t> </a:t>
            </a:r>
            <a:r>
              <a:rPr lang="en-US" sz="1000" dirty="0" err="1">
                <a:effectLst/>
              </a:rPr>
              <a:t>nulla</a:t>
            </a:r>
            <a:r>
              <a:rPr lang="en-US" sz="1000" dirty="0">
                <a:effectLst/>
              </a:rPr>
              <a:t> </a:t>
            </a:r>
            <a:r>
              <a:rPr lang="en-US" sz="1000" dirty="0" err="1">
                <a:effectLst/>
              </a:rPr>
              <a:t>pariatur</a:t>
            </a:r>
            <a:r>
              <a:rPr lang="en-US" sz="1000" dirty="0">
                <a:effectLst/>
              </a:rPr>
              <a:t>. </a:t>
            </a:r>
          </a:p>
        </p:txBody>
      </p:sp>
      <p:pic>
        <p:nvPicPr>
          <p:cNvPr id="33" name="Picture 32" descr="Replace this photo with something from your county">
            <a:extLst>
              <a:ext uri="{FF2B5EF4-FFF2-40B4-BE49-F238E27FC236}">
                <a16:creationId xmlns:a16="http://schemas.microsoft.com/office/drawing/2014/main" id="{2A348E06-5565-7039-0118-7220606A6FCF}"/>
              </a:ext>
            </a:extLst>
          </p:cNvPr>
          <p:cNvPicPr>
            <a:picLocks noChangeAspect="1"/>
          </p:cNvPicPr>
          <p:nvPr/>
        </p:nvPicPr>
        <p:blipFill>
          <a:blip r:embed="rId4"/>
          <a:srcRect l="18" r="18"/>
          <a:stretch/>
        </p:blipFill>
        <p:spPr>
          <a:xfrm>
            <a:off x="313395" y="3470652"/>
            <a:ext cx="2978896" cy="1914771"/>
          </a:xfrm>
          <a:prstGeom prst="rect">
            <a:avLst/>
          </a:prstGeom>
        </p:spPr>
      </p:pic>
      <p:sp>
        <p:nvSpPr>
          <p:cNvPr id="34" name="TextBox 33">
            <a:extLst>
              <a:ext uri="{FF2B5EF4-FFF2-40B4-BE49-F238E27FC236}">
                <a16:creationId xmlns:a16="http://schemas.microsoft.com/office/drawing/2014/main" id="{598C6C88-776E-9B15-E7E4-4B93F429AF05}"/>
              </a:ext>
            </a:extLst>
          </p:cNvPr>
          <p:cNvSpPr txBox="1"/>
          <p:nvPr/>
        </p:nvSpPr>
        <p:spPr>
          <a:xfrm>
            <a:off x="313395" y="5423355"/>
            <a:ext cx="3341127" cy="230832"/>
          </a:xfrm>
          <a:prstGeom prst="rect">
            <a:avLst/>
          </a:prstGeom>
          <a:noFill/>
        </p:spPr>
        <p:txBody>
          <a:bodyPr wrap="square" lIns="0" tIns="0" rIns="0" bIns="0" rtlCol="0">
            <a:spAutoFit/>
          </a:bodyPr>
          <a:lstStyle/>
          <a:p>
            <a:pPr fontAlgn="t">
              <a:lnSpc>
                <a:spcPts val="900"/>
              </a:lnSpc>
            </a:pPr>
            <a:r>
              <a:rPr lang="en-US" sz="800" dirty="0">
                <a:solidFill>
                  <a:schemeClr val="tx1">
                    <a:lumMod val="65000"/>
                    <a:lumOff val="35000"/>
                  </a:schemeClr>
                </a:solidFill>
                <a:effectLst/>
                <a:latin typeface="Aptos Light" panose="020B0004020202020204" pitchFamily="34" charset="0"/>
              </a:rPr>
              <a:t>Caption only if needed. Delete if not necessary.</a:t>
            </a:r>
          </a:p>
          <a:p>
            <a:pPr fontAlgn="t">
              <a:lnSpc>
                <a:spcPts val="900"/>
              </a:lnSpc>
            </a:pPr>
            <a:r>
              <a:rPr lang="en-US" sz="700" dirty="0">
                <a:solidFill>
                  <a:schemeClr val="tx1">
                    <a:lumMod val="65000"/>
                    <a:lumOff val="35000"/>
                  </a:schemeClr>
                </a:solidFill>
                <a:latin typeface="Aptos Light" panose="020B0004020202020204" pitchFamily="34" charset="0"/>
              </a:rPr>
              <a:t>Photo credit (if needed) here.</a:t>
            </a:r>
            <a:endParaRPr lang="en-US" sz="700" dirty="0">
              <a:solidFill>
                <a:schemeClr val="tx1">
                  <a:lumMod val="65000"/>
                  <a:lumOff val="35000"/>
                </a:schemeClr>
              </a:solidFill>
              <a:effectLst/>
              <a:latin typeface="Aptos Light" panose="020B0004020202020204" pitchFamily="34" charset="0"/>
            </a:endParaRPr>
          </a:p>
        </p:txBody>
      </p:sp>
      <p:sp>
        <p:nvSpPr>
          <p:cNvPr id="61" name="Rectangle 60">
            <a:extLst>
              <a:ext uri="{FF2B5EF4-FFF2-40B4-BE49-F238E27FC236}">
                <a16:creationId xmlns:a16="http://schemas.microsoft.com/office/drawing/2014/main" id="{B0C4C128-3B06-E309-5B65-FC7A34EC2DF6}"/>
              </a:ext>
              <a:ext uri="{C183D7F6-B498-43B3-948B-1728B52AA6E4}">
                <adec:decorative xmlns:adec="http://schemas.microsoft.com/office/drawing/2017/decorative" val="1"/>
              </a:ext>
            </a:extLst>
          </p:cNvPr>
          <p:cNvSpPr/>
          <p:nvPr/>
        </p:nvSpPr>
        <p:spPr>
          <a:xfrm>
            <a:off x="318593" y="5970269"/>
            <a:ext cx="1583357" cy="700091"/>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DF9FC9F9-F212-181C-E69B-28F9BE4D50A1}"/>
              </a:ext>
            </a:extLst>
          </p:cNvPr>
          <p:cNvSpPr txBox="1"/>
          <p:nvPr/>
        </p:nvSpPr>
        <p:spPr>
          <a:xfrm>
            <a:off x="415841" y="6066708"/>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72" name="Rectangle 71">
            <a:extLst>
              <a:ext uri="{FF2B5EF4-FFF2-40B4-BE49-F238E27FC236}">
                <a16:creationId xmlns:a16="http://schemas.microsoft.com/office/drawing/2014/main" id="{02FBAF73-C764-DEC2-1A00-CB114641688A}"/>
              </a:ext>
              <a:ext uri="{C183D7F6-B498-43B3-948B-1728B52AA6E4}">
                <adec:decorative xmlns:adec="http://schemas.microsoft.com/office/drawing/2017/decorative" val="1"/>
              </a:ext>
            </a:extLst>
          </p:cNvPr>
          <p:cNvSpPr/>
          <p:nvPr/>
        </p:nvSpPr>
        <p:spPr>
          <a:xfrm>
            <a:off x="1957612" y="5970269"/>
            <a:ext cx="1583357" cy="700091"/>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A3655CDE-7D80-04B1-50F8-7F469783DCB6}"/>
              </a:ext>
            </a:extLst>
          </p:cNvPr>
          <p:cNvSpPr txBox="1"/>
          <p:nvPr/>
        </p:nvSpPr>
        <p:spPr>
          <a:xfrm>
            <a:off x="2054860" y="6066708"/>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74" name="Rectangle 73">
            <a:extLst>
              <a:ext uri="{FF2B5EF4-FFF2-40B4-BE49-F238E27FC236}">
                <a16:creationId xmlns:a16="http://schemas.microsoft.com/office/drawing/2014/main" id="{1B6436F6-517E-ABA2-F426-24DB46B81C96}"/>
              </a:ext>
              <a:ext uri="{C183D7F6-B498-43B3-948B-1728B52AA6E4}">
                <adec:decorative xmlns:adec="http://schemas.microsoft.com/office/drawing/2017/decorative" val="1"/>
              </a:ext>
            </a:extLst>
          </p:cNvPr>
          <p:cNvSpPr/>
          <p:nvPr/>
        </p:nvSpPr>
        <p:spPr>
          <a:xfrm>
            <a:off x="318593" y="6723643"/>
            <a:ext cx="1583357" cy="700091"/>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F7EDB121-7D6A-2E64-636D-0B98BE7CECEA}"/>
              </a:ext>
            </a:extLst>
          </p:cNvPr>
          <p:cNvSpPr txBox="1"/>
          <p:nvPr/>
        </p:nvSpPr>
        <p:spPr>
          <a:xfrm>
            <a:off x="415841" y="6820082"/>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76" name="Rectangle 75">
            <a:extLst>
              <a:ext uri="{FF2B5EF4-FFF2-40B4-BE49-F238E27FC236}">
                <a16:creationId xmlns:a16="http://schemas.microsoft.com/office/drawing/2014/main" id="{A384DA95-AA23-D782-05CC-36DF11312E10}"/>
              </a:ext>
              <a:ext uri="{C183D7F6-B498-43B3-948B-1728B52AA6E4}">
                <adec:decorative xmlns:adec="http://schemas.microsoft.com/office/drawing/2017/decorative" val="1"/>
              </a:ext>
            </a:extLst>
          </p:cNvPr>
          <p:cNvSpPr/>
          <p:nvPr/>
        </p:nvSpPr>
        <p:spPr>
          <a:xfrm>
            <a:off x="1957612" y="6723643"/>
            <a:ext cx="1583357" cy="700091"/>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3125AF18-B865-2468-0210-8DA526E0FB29}"/>
              </a:ext>
            </a:extLst>
          </p:cNvPr>
          <p:cNvSpPr txBox="1"/>
          <p:nvPr/>
        </p:nvSpPr>
        <p:spPr>
          <a:xfrm>
            <a:off x="2054860" y="6820082"/>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60" name="TextBox 59">
            <a:extLst>
              <a:ext uri="{FF2B5EF4-FFF2-40B4-BE49-F238E27FC236}">
                <a16:creationId xmlns:a16="http://schemas.microsoft.com/office/drawing/2014/main" id="{0A7404A7-D832-2C41-D974-60891ED46E24}"/>
              </a:ext>
            </a:extLst>
          </p:cNvPr>
          <p:cNvSpPr txBox="1"/>
          <p:nvPr/>
        </p:nvSpPr>
        <p:spPr>
          <a:xfrm>
            <a:off x="313395" y="7580366"/>
            <a:ext cx="3337560" cy="1038746"/>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UC ANR Mission</a:t>
            </a:r>
          </a:p>
          <a:p>
            <a:pPr fontAlgn="t">
              <a:lnSpc>
                <a:spcPts val="1300"/>
              </a:lnSpc>
              <a:spcAft>
                <a:spcPts val="600"/>
              </a:spcAft>
            </a:pPr>
            <a:r>
              <a:rPr lang="en-US" sz="1000" dirty="0">
                <a:effectLst/>
              </a:rPr>
              <a:t>UC ANR cultivates thriving communities, sustainable agriculture, resilient ecosystems, and economic prosperity in California through development and sharing of equitable and collaborative science-based solutions that have national and global impact.</a:t>
            </a:r>
          </a:p>
        </p:txBody>
      </p:sp>
      <p:sp>
        <p:nvSpPr>
          <p:cNvPr id="18" name="TextBox 17">
            <a:extLst>
              <a:ext uri="{FF2B5EF4-FFF2-40B4-BE49-F238E27FC236}">
                <a16:creationId xmlns:a16="http://schemas.microsoft.com/office/drawing/2014/main" id="{C72AD192-9133-D074-9C70-BF9CB689156C}"/>
              </a:ext>
            </a:extLst>
          </p:cNvPr>
          <p:cNvSpPr txBox="1"/>
          <p:nvPr/>
        </p:nvSpPr>
        <p:spPr>
          <a:xfrm>
            <a:off x="4086963" y="1601163"/>
            <a:ext cx="3337560" cy="872034"/>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By The Numbers</a:t>
            </a:r>
          </a:p>
          <a:p>
            <a:pPr fontAlgn="t">
              <a:lnSpc>
                <a:spcPts val="1300"/>
              </a:lnSpc>
              <a:spcAft>
                <a:spcPts val="6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a:t>
            </a:r>
          </a:p>
        </p:txBody>
      </p:sp>
      <p:cxnSp>
        <p:nvCxnSpPr>
          <p:cNvPr id="21" name="Straight Arrow Connector 20">
            <a:extLst>
              <a:ext uri="{FF2B5EF4-FFF2-40B4-BE49-F238E27FC236}">
                <a16:creationId xmlns:a16="http://schemas.microsoft.com/office/drawing/2014/main" id="{2B71B825-6866-9216-F9DD-3CC0420EB39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a:off x="3886197" y="1627925"/>
            <a:ext cx="0" cy="7375398"/>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705B3088-9D5F-6AA6-A91D-DAC076820347}"/>
              </a:ext>
              <a:ext uri="{C183D7F6-B498-43B3-948B-1728B52AA6E4}">
                <adec:decorative xmlns:adec="http://schemas.microsoft.com/office/drawing/2017/decorative" val="1"/>
              </a:ext>
            </a:extLst>
          </p:cNvPr>
          <p:cNvSpPr/>
          <p:nvPr/>
        </p:nvSpPr>
        <p:spPr>
          <a:xfrm>
            <a:off x="4093116" y="2599107"/>
            <a:ext cx="914400" cy="914400"/>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C0A89EE-FB28-8BAB-6C6A-A3F7A472FB28}"/>
              </a:ext>
              <a:ext uri="{C183D7F6-B498-43B3-948B-1728B52AA6E4}">
                <adec:decorative xmlns:adec="http://schemas.microsoft.com/office/drawing/2017/decorative" val="1"/>
              </a:ext>
            </a:extLst>
          </p:cNvPr>
          <p:cNvSpPr/>
          <p:nvPr/>
        </p:nvSpPr>
        <p:spPr>
          <a:xfrm>
            <a:off x="5110930" y="2599107"/>
            <a:ext cx="914400" cy="914400"/>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895BE2C-3BCF-0876-3E2D-C29E988275D5}"/>
              </a:ext>
              <a:ext uri="{C183D7F6-B498-43B3-948B-1728B52AA6E4}">
                <adec:decorative xmlns:adec="http://schemas.microsoft.com/office/drawing/2017/decorative" val="1"/>
              </a:ext>
            </a:extLst>
          </p:cNvPr>
          <p:cNvSpPr/>
          <p:nvPr/>
        </p:nvSpPr>
        <p:spPr>
          <a:xfrm>
            <a:off x="6128745" y="2599107"/>
            <a:ext cx="914400" cy="914400"/>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0F4A567-380A-832B-1E3B-65DE101EF696}"/>
              </a:ext>
            </a:extLst>
          </p:cNvPr>
          <p:cNvSpPr txBox="1"/>
          <p:nvPr/>
        </p:nvSpPr>
        <p:spPr>
          <a:xfrm>
            <a:off x="4256200" y="2807644"/>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one</a:t>
            </a:r>
          </a:p>
        </p:txBody>
      </p:sp>
      <p:sp>
        <p:nvSpPr>
          <p:cNvPr id="39" name="TextBox 38">
            <a:extLst>
              <a:ext uri="{FF2B5EF4-FFF2-40B4-BE49-F238E27FC236}">
                <a16:creationId xmlns:a16="http://schemas.microsoft.com/office/drawing/2014/main" id="{94E8D26E-D65F-7B76-273E-FC8543ABF9AD}"/>
              </a:ext>
            </a:extLst>
          </p:cNvPr>
          <p:cNvSpPr txBox="1"/>
          <p:nvPr/>
        </p:nvSpPr>
        <p:spPr>
          <a:xfrm>
            <a:off x="5274014" y="2807644"/>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two</a:t>
            </a:r>
          </a:p>
        </p:txBody>
      </p:sp>
      <p:sp>
        <p:nvSpPr>
          <p:cNvPr id="40" name="TextBox 39">
            <a:extLst>
              <a:ext uri="{FF2B5EF4-FFF2-40B4-BE49-F238E27FC236}">
                <a16:creationId xmlns:a16="http://schemas.microsoft.com/office/drawing/2014/main" id="{4C0CDDC6-3B4F-B34B-8498-7E3B606C9DB8}"/>
              </a:ext>
            </a:extLst>
          </p:cNvPr>
          <p:cNvSpPr txBox="1"/>
          <p:nvPr/>
        </p:nvSpPr>
        <p:spPr>
          <a:xfrm>
            <a:off x="6291828" y="2807644"/>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three</a:t>
            </a:r>
          </a:p>
        </p:txBody>
      </p:sp>
      <p:cxnSp>
        <p:nvCxnSpPr>
          <p:cNvPr id="41" name="Straight Arrow Connector 40">
            <a:extLst>
              <a:ext uri="{FF2B5EF4-FFF2-40B4-BE49-F238E27FC236}">
                <a16:creationId xmlns:a16="http://schemas.microsoft.com/office/drawing/2014/main" id="{3DCCABB7-7236-8615-8032-3E89FF947145}"/>
              </a:ext>
              <a:ext uri="{C183D7F6-B498-43B3-948B-1728B52AA6E4}">
                <adec:decorative xmlns:adec="http://schemas.microsoft.com/office/drawing/2017/decorative" val="1"/>
              </a:ext>
            </a:extLst>
          </p:cNvPr>
          <p:cNvCxnSpPr>
            <a:cxnSpLocks/>
          </p:cNvCxnSpPr>
          <p:nvPr/>
        </p:nvCxnSpPr>
        <p:spPr>
          <a:xfrm flipH="1">
            <a:off x="4086963" y="3664426"/>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52FEAAA-FBBB-F585-5672-F8A9B8C67815}"/>
              </a:ext>
            </a:extLst>
          </p:cNvPr>
          <p:cNvSpPr txBox="1"/>
          <p:nvPr/>
        </p:nvSpPr>
        <p:spPr>
          <a:xfrm>
            <a:off x="4086963" y="3808210"/>
            <a:ext cx="3337560" cy="1782539"/>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Impact Story Title</a:t>
            </a:r>
          </a:p>
          <a:p>
            <a:pPr fontAlgn="t">
              <a:lnSpc>
                <a:spcPts val="1300"/>
              </a:lnSpc>
              <a:spcAft>
                <a:spcPts val="6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r>
              <a:rPr lang="en-US" sz="1000" dirty="0">
                <a:effectLst/>
              </a:rPr>
              <a:t> </a:t>
            </a:r>
            <a:r>
              <a:rPr lang="en-US" sz="1000" dirty="0" err="1">
                <a:effectLst/>
              </a:rPr>
              <a:t>velit</a:t>
            </a:r>
            <a:r>
              <a:rPr lang="en-US" sz="1000" dirty="0">
                <a:effectLst/>
              </a:rPr>
              <a:t> </a:t>
            </a:r>
            <a:r>
              <a:rPr lang="en-US" sz="1000" dirty="0" err="1">
                <a:effectLst/>
              </a:rPr>
              <a:t>esse</a:t>
            </a:r>
            <a:r>
              <a:rPr lang="en-US" sz="1000" dirty="0">
                <a:effectLst/>
              </a:rPr>
              <a:t> </a:t>
            </a:r>
            <a:r>
              <a:rPr lang="en-US" sz="1000" dirty="0" err="1">
                <a:effectLst/>
              </a:rPr>
              <a:t>cillum</a:t>
            </a:r>
            <a:r>
              <a:rPr lang="en-US" sz="1000" dirty="0">
                <a:effectLst/>
              </a:rPr>
              <a:t> dolore </a:t>
            </a:r>
            <a:r>
              <a:rPr lang="en-US" sz="1000" dirty="0" err="1">
                <a:effectLst/>
              </a:rPr>
              <a:t>eu</a:t>
            </a:r>
            <a:r>
              <a:rPr lang="en-US" sz="1000" dirty="0">
                <a:effectLst/>
              </a:rPr>
              <a:t> </a:t>
            </a:r>
            <a:r>
              <a:rPr lang="en-US" sz="1000" dirty="0" err="1">
                <a:effectLst/>
              </a:rPr>
              <a:t>fugiat</a:t>
            </a:r>
            <a:r>
              <a:rPr lang="en-US" sz="1000" dirty="0">
                <a:effectLst/>
              </a:rPr>
              <a:t> </a:t>
            </a:r>
            <a:r>
              <a:rPr lang="en-US" sz="1000" dirty="0" err="1">
                <a:effectLst/>
              </a:rPr>
              <a:t>nulla</a:t>
            </a:r>
            <a:r>
              <a:rPr lang="en-US" sz="1000" dirty="0">
                <a:effectLst/>
              </a:rPr>
              <a:t> </a:t>
            </a:r>
            <a:r>
              <a:rPr lang="en-US" sz="1000" dirty="0" err="1">
                <a:effectLst/>
              </a:rPr>
              <a:t>pariatur</a:t>
            </a:r>
            <a:r>
              <a:rPr lang="en-US" sz="1000" dirty="0">
                <a:effectLst/>
              </a:rPr>
              <a:t>. </a:t>
            </a:r>
          </a:p>
          <a:p>
            <a:pPr fontAlgn="t">
              <a:lnSpc>
                <a:spcPts val="1300"/>
              </a:lnSpc>
            </a:pPr>
            <a:r>
              <a:rPr lang="en-US" sz="1000" dirty="0" err="1">
                <a:effectLst/>
              </a:rPr>
              <a:t>Excepteur</a:t>
            </a:r>
            <a:r>
              <a:rPr lang="en-US" sz="1000" dirty="0">
                <a:effectLst/>
              </a:rPr>
              <a:t> </a:t>
            </a:r>
            <a:r>
              <a:rPr lang="en-US" sz="1000" dirty="0" err="1">
                <a:effectLst/>
              </a:rPr>
              <a:t>sint</a:t>
            </a:r>
            <a:r>
              <a:rPr lang="en-US" sz="1000" dirty="0">
                <a:effectLst/>
              </a:rPr>
              <a:t> </a:t>
            </a:r>
            <a:r>
              <a:rPr lang="en-US" sz="1000" dirty="0" err="1">
                <a:effectLst/>
              </a:rPr>
              <a:t>occaecat</a:t>
            </a:r>
            <a:r>
              <a:rPr lang="en-US" sz="1000" dirty="0">
                <a:effectLst/>
              </a:rPr>
              <a:t> </a:t>
            </a:r>
            <a:r>
              <a:rPr lang="en-US" sz="1000" dirty="0" err="1">
                <a:effectLst/>
              </a:rPr>
              <a:t>cupidatat</a:t>
            </a:r>
            <a:r>
              <a:rPr lang="en-US" sz="1000" dirty="0">
                <a:effectLst/>
              </a:rPr>
              <a:t> non </a:t>
            </a:r>
            <a:r>
              <a:rPr lang="en-US" sz="1000" dirty="0" err="1">
                <a:effectLst/>
              </a:rPr>
              <a:t>proident</a:t>
            </a:r>
            <a:r>
              <a:rPr lang="en-US" sz="1000" dirty="0">
                <a:effectLst/>
              </a:rPr>
              <a:t>, sunt in culpa qui </a:t>
            </a:r>
            <a:r>
              <a:rPr lang="en-US" sz="1000" dirty="0" err="1">
                <a:effectLst/>
              </a:rPr>
              <a:t>officia</a:t>
            </a:r>
            <a:r>
              <a:rPr lang="en-US" sz="1000" dirty="0">
                <a:effectLst/>
              </a:rPr>
              <a:t> </a:t>
            </a:r>
            <a:r>
              <a:rPr lang="en-US" sz="1000" dirty="0" err="1">
                <a:effectLst/>
              </a:rPr>
              <a:t>deserunt</a:t>
            </a:r>
            <a:r>
              <a:rPr lang="en-US" sz="1000" dirty="0">
                <a:effectLst/>
              </a:rPr>
              <a:t> </a:t>
            </a:r>
            <a:r>
              <a:rPr lang="en-US" sz="1000" dirty="0" err="1">
                <a:effectLst/>
              </a:rPr>
              <a:t>mollit</a:t>
            </a:r>
            <a:r>
              <a:rPr lang="en-US" sz="1000" dirty="0">
                <a:effectLst/>
              </a:rPr>
              <a:t> </a:t>
            </a:r>
            <a:r>
              <a:rPr lang="en-US" sz="1000" dirty="0" err="1">
                <a:effectLst/>
              </a:rPr>
              <a:t>anim</a:t>
            </a:r>
            <a:r>
              <a:rPr lang="en-US" sz="1000" dirty="0">
                <a:effectLst/>
              </a:rPr>
              <a:t> id </a:t>
            </a:r>
            <a:r>
              <a:rPr lang="en-US" sz="1000" dirty="0" err="1">
                <a:effectLst/>
              </a:rPr>
              <a:t>est</a:t>
            </a:r>
            <a:r>
              <a:rPr lang="en-US" sz="1000" dirty="0">
                <a:effectLst/>
              </a:rPr>
              <a:t> </a:t>
            </a:r>
            <a:r>
              <a:rPr lang="en-US" sz="1000" dirty="0" err="1">
                <a:effectLst/>
              </a:rPr>
              <a:t>laborum</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r>
              <a:rPr lang="en-US" sz="1000" dirty="0">
                <a:effectLst/>
              </a:rPr>
              <a:t> </a:t>
            </a:r>
            <a:r>
              <a:rPr lang="en-US" sz="1000" dirty="0" err="1">
                <a:effectLst/>
              </a:rPr>
              <a:t>velit</a:t>
            </a:r>
            <a:r>
              <a:rPr lang="en-US" sz="1000" dirty="0">
                <a:effectLst/>
              </a:rPr>
              <a:t> ese </a:t>
            </a:r>
            <a:r>
              <a:rPr lang="en-US" sz="1000" dirty="0" err="1">
                <a:effectLst/>
              </a:rPr>
              <a:t>cilum</a:t>
            </a:r>
            <a:r>
              <a:rPr lang="en-US" sz="1000" dirty="0">
                <a:effectLst/>
              </a:rPr>
              <a:t>. </a:t>
            </a:r>
          </a:p>
        </p:txBody>
      </p:sp>
      <p:pic>
        <p:nvPicPr>
          <p:cNvPr id="51" name="Picture 50" descr="Replace this photo with something from your county">
            <a:extLst>
              <a:ext uri="{FF2B5EF4-FFF2-40B4-BE49-F238E27FC236}">
                <a16:creationId xmlns:a16="http://schemas.microsoft.com/office/drawing/2014/main" id="{8A41E893-76E8-036A-4A2C-491242108D39}"/>
              </a:ext>
            </a:extLst>
          </p:cNvPr>
          <p:cNvPicPr>
            <a:picLocks noChangeAspect="1"/>
          </p:cNvPicPr>
          <p:nvPr/>
        </p:nvPicPr>
        <p:blipFill>
          <a:blip r:embed="rId5"/>
          <a:srcRect t="144" b="144"/>
          <a:stretch/>
        </p:blipFill>
        <p:spPr>
          <a:xfrm>
            <a:off x="4086963" y="5713116"/>
            <a:ext cx="2801428" cy="1466210"/>
          </a:xfrm>
          <a:prstGeom prst="rect">
            <a:avLst/>
          </a:prstGeom>
        </p:spPr>
      </p:pic>
      <p:sp>
        <p:nvSpPr>
          <p:cNvPr id="2" name="TextBox 1">
            <a:extLst>
              <a:ext uri="{FF2B5EF4-FFF2-40B4-BE49-F238E27FC236}">
                <a16:creationId xmlns:a16="http://schemas.microsoft.com/office/drawing/2014/main" id="{B3E42776-1243-313A-A097-5BB35AE4A909}"/>
              </a:ext>
            </a:extLst>
          </p:cNvPr>
          <p:cNvSpPr txBox="1"/>
          <p:nvPr/>
        </p:nvSpPr>
        <p:spPr>
          <a:xfrm>
            <a:off x="4112680" y="7212371"/>
            <a:ext cx="3341127" cy="230832"/>
          </a:xfrm>
          <a:prstGeom prst="rect">
            <a:avLst/>
          </a:prstGeom>
          <a:noFill/>
        </p:spPr>
        <p:txBody>
          <a:bodyPr wrap="square" lIns="0" tIns="0" rIns="0" bIns="0" rtlCol="0">
            <a:spAutoFit/>
          </a:bodyPr>
          <a:lstStyle/>
          <a:p>
            <a:pPr fontAlgn="t">
              <a:lnSpc>
                <a:spcPts val="900"/>
              </a:lnSpc>
            </a:pPr>
            <a:r>
              <a:rPr lang="en-US" sz="800" dirty="0">
                <a:solidFill>
                  <a:schemeClr val="tx1">
                    <a:lumMod val="65000"/>
                    <a:lumOff val="35000"/>
                  </a:schemeClr>
                </a:solidFill>
                <a:effectLst/>
                <a:latin typeface="Aptos Light" panose="020B0004020202020204" pitchFamily="34" charset="0"/>
              </a:rPr>
              <a:t>Caption only if needed. Delete if not necessary.</a:t>
            </a:r>
          </a:p>
          <a:p>
            <a:pPr fontAlgn="t">
              <a:lnSpc>
                <a:spcPts val="900"/>
              </a:lnSpc>
            </a:pPr>
            <a:r>
              <a:rPr lang="en-US" sz="700" dirty="0">
                <a:solidFill>
                  <a:schemeClr val="tx1">
                    <a:lumMod val="65000"/>
                    <a:lumOff val="35000"/>
                  </a:schemeClr>
                </a:solidFill>
                <a:latin typeface="Aptos Light" panose="020B0004020202020204" pitchFamily="34" charset="0"/>
              </a:rPr>
              <a:t>Photo credit (if needed) here.</a:t>
            </a:r>
            <a:endParaRPr lang="en-US" sz="700" dirty="0">
              <a:solidFill>
                <a:schemeClr val="tx1">
                  <a:lumMod val="65000"/>
                  <a:lumOff val="35000"/>
                </a:schemeClr>
              </a:solidFill>
              <a:effectLst/>
              <a:latin typeface="Aptos Light" panose="020B0004020202020204" pitchFamily="34" charset="0"/>
            </a:endParaRPr>
          </a:p>
        </p:txBody>
      </p:sp>
      <p:cxnSp>
        <p:nvCxnSpPr>
          <p:cNvPr id="52" name="Straight Arrow Connector 51">
            <a:extLst>
              <a:ext uri="{FF2B5EF4-FFF2-40B4-BE49-F238E27FC236}">
                <a16:creationId xmlns:a16="http://schemas.microsoft.com/office/drawing/2014/main" id="{3BC4594F-535A-A9C0-3AB3-C46063A4BC34}"/>
              </a:ext>
              <a:ext uri="{C183D7F6-B498-43B3-948B-1728B52AA6E4}">
                <adec:decorative xmlns:adec="http://schemas.microsoft.com/office/drawing/2017/decorative" val="1"/>
              </a:ext>
            </a:extLst>
          </p:cNvPr>
          <p:cNvCxnSpPr>
            <a:cxnSpLocks/>
          </p:cNvCxnSpPr>
          <p:nvPr/>
        </p:nvCxnSpPr>
        <p:spPr>
          <a:xfrm flipH="1">
            <a:off x="4086963" y="7511555"/>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3" name="Rounded Rectangle 52">
            <a:extLst>
              <a:ext uri="{FF2B5EF4-FFF2-40B4-BE49-F238E27FC236}">
                <a16:creationId xmlns:a16="http://schemas.microsoft.com/office/drawing/2014/main" id="{B6EB2FFF-ABEA-A36D-C66F-0D541D9D72D0}"/>
              </a:ext>
              <a:ext uri="{C183D7F6-B498-43B3-948B-1728B52AA6E4}">
                <adec:decorative xmlns:adec="http://schemas.microsoft.com/office/drawing/2017/decorative" val="1"/>
              </a:ext>
            </a:extLst>
          </p:cNvPr>
          <p:cNvSpPr/>
          <p:nvPr/>
        </p:nvSpPr>
        <p:spPr>
          <a:xfrm>
            <a:off x="4074107" y="7687286"/>
            <a:ext cx="3188460" cy="1245536"/>
          </a:xfrm>
          <a:prstGeom prst="roundRect">
            <a:avLst>
              <a:gd name="adj" fmla="val 80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0E2FFE5-7466-96CD-14FB-26AED25C6459}"/>
              </a:ext>
            </a:extLst>
          </p:cNvPr>
          <p:cNvSpPr txBox="1"/>
          <p:nvPr/>
        </p:nvSpPr>
        <p:spPr>
          <a:xfrm>
            <a:off x="4262108" y="7823991"/>
            <a:ext cx="2831195" cy="987450"/>
          </a:xfrm>
          <a:prstGeom prst="rect">
            <a:avLst/>
          </a:prstGeom>
          <a:noFill/>
        </p:spPr>
        <p:txBody>
          <a:bodyPr wrap="square" lIns="0" tIns="0" rIns="0" bIns="0" rtlCol="0">
            <a:spAutoFit/>
          </a:bodyPr>
          <a:lstStyle/>
          <a:p>
            <a:pPr fontAlgn="t">
              <a:lnSpc>
                <a:spcPts val="1300"/>
              </a:lnSpc>
              <a:spcAft>
                <a:spcPts val="300"/>
              </a:spcAft>
            </a:pPr>
            <a:r>
              <a:rPr lang="en-US" sz="1000" dirty="0">
                <a:effectLst/>
                <a:latin typeface="Times New Roman" panose="02020603050405020304" pitchFamily="18" charset="0"/>
                <a:cs typeface="Times New Roman" panose="02020603050405020304" pitchFamily="18" charset="0"/>
              </a:rPr>
              <a:t>“Lorem ipsum dolor sit </a:t>
            </a:r>
            <a:r>
              <a:rPr lang="en-US" sz="1000" dirty="0" err="1">
                <a:effectLst/>
                <a:latin typeface="Times New Roman" panose="02020603050405020304" pitchFamily="18" charset="0"/>
                <a:cs typeface="Times New Roman" panose="02020603050405020304" pitchFamily="18" charset="0"/>
              </a:rPr>
              <a:t>amet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consectetur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adipiscing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elit</a:t>
            </a:r>
            <a:r>
              <a:rPr lang="en-US" sz="1000" dirty="0">
                <a:effectLst/>
                <a:latin typeface="Times New Roman" panose="02020603050405020304" pitchFamily="18" charset="0"/>
                <a:cs typeface="Times New Roman" panose="02020603050405020304" pitchFamily="18" charset="0"/>
              </a:rPr>
              <a:t>, sed do </a:t>
            </a:r>
            <a:r>
              <a:rPr lang="en-US" sz="1000" dirty="0" err="1">
                <a:effectLst/>
                <a:latin typeface="Times New Roman" panose="02020603050405020304" pitchFamily="18" charset="0"/>
                <a:cs typeface="Times New Roman" panose="02020603050405020304" pitchFamily="18" charset="0"/>
              </a:rPr>
              <a:t>eiusmod</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tempor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incididunt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ut</a:t>
            </a:r>
            <a:r>
              <a:rPr lang="en-US" sz="1000" dirty="0">
                <a:effectLst/>
                <a:latin typeface="Times New Roman" panose="02020603050405020304" pitchFamily="18" charset="0"/>
                <a:cs typeface="Times New Roman" panose="02020603050405020304" pitchFamily="18" charset="0"/>
              </a:rPr>
              <a:t> labore et dolore magna </a:t>
            </a:r>
            <a:r>
              <a:rPr lang="en-US" sz="1000" dirty="0" err="1">
                <a:effectLst/>
                <a:latin typeface="Times New Roman" panose="02020603050405020304" pitchFamily="18" charset="0"/>
                <a:cs typeface="Times New Roman" panose="02020603050405020304" pitchFamily="18" charset="0"/>
              </a:rPr>
              <a:t>aliqua</a:t>
            </a:r>
            <a:r>
              <a:rPr lang="en-US" sz="1000" dirty="0">
                <a:effectLst/>
                <a:latin typeface="Times New Roman" panose="02020603050405020304" pitchFamily="18" charset="0"/>
                <a:cs typeface="Times New Roman" panose="02020603050405020304" pitchFamily="18" charset="0"/>
              </a:rPr>
              <a:t>. Ut </a:t>
            </a:r>
            <a:r>
              <a:rPr lang="en-US" sz="1000" dirty="0" err="1">
                <a:effectLst/>
                <a:latin typeface="Times New Roman" panose="02020603050405020304" pitchFamily="18" charset="0"/>
                <a:cs typeface="Times New Roman" panose="02020603050405020304" pitchFamily="18" charset="0"/>
              </a:rPr>
              <a:t>enim</a:t>
            </a:r>
            <a:r>
              <a:rPr lang="en-US" sz="1000" dirty="0">
                <a:effectLst/>
                <a:latin typeface="Times New Roman" panose="02020603050405020304" pitchFamily="18" charset="0"/>
                <a:cs typeface="Times New Roman" panose="02020603050405020304" pitchFamily="18" charset="0"/>
              </a:rPr>
              <a:t> ad minim </a:t>
            </a:r>
            <a:r>
              <a:rPr lang="en-US" sz="1000" dirty="0" err="1">
                <a:effectLst/>
                <a:latin typeface="Times New Roman" panose="02020603050405020304" pitchFamily="18" charset="0"/>
                <a:cs typeface="Times New Roman" panose="02020603050405020304" pitchFamily="18" charset="0"/>
              </a:rPr>
              <a:t>veniam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quis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nostrud</a:t>
            </a:r>
            <a:r>
              <a:rPr lang="en-US" sz="1000" dirty="0">
                <a:effectLst/>
                <a:latin typeface="Times New Roman" panose="02020603050405020304" pitchFamily="18" charset="0"/>
                <a:cs typeface="Times New Roman" panose="02020603050405020304" pitchFamily="18" charset="0"/>
              </a:rPr>
              <a:t> exercitation </a:t>
            </a:r>
            <a:r>
              <a:rPr lang="en-US" sz="1000" dirty="0" err="1">
                <a:effectLst/>
                <a:latin typeface="Times New Roman" panose="02020603050405020304" pitchFamily="18" charset="0"/>
                <a:cs typeface="Times New Roman" panose="02020603050405020304" pitchFamily="18" charset="0"/>
              </a:rPr>
              <a:t>ullamco.”</a:t>
            </a:r>
          </a:p>
          <a:p>
            <a:pPr algn="r" fontAlgn="t">
              <a:lnSpc>
                <a:spcPts val="1100"/>
              </a:lnSpc>
            </a:pPr>
            <a:r>
              <a:rPr lang="en-US" sz="900" dirty="0" err="1">
                <a:latin typeface="Aptos Light" panose="020B0004020202020204" pitchFamily="34" charset="0"/>
              </a:rPr>
              <a:t>John Doe</a:t>
            </a:r>
          </a:p>
          <a:p>
            <a:pPr algn="r" fontAlgn="t">
              <a:lnSpc>
                <a:spcPts val="1100"/>
              </a:lnSpc>
            </a:pPr>
            <a:r>
              <a:rPr lang="en-US" sz="900" dirty="0" err="1">
                <a:effectLst/>
                <a:latin typeface="Aptos Light" panose="020B0004020202020204" pitchFamily="34" charset="0"/>
              </a:rPr>
              <a:t>Position, Company</a:t>
            </a:r>
            <a:endParaRPr lang="en-US" sz="900" dirty="0">
              <a:effectLst/>
              <a:latin typeface="Aptos Light" panose="020B0004020202020204" pitchFamily="34" charset="0"/>
            </a:endParaRPr>
          </a:p>
        </p:txBody>
      </p:sp>
      <p:sp>
        <p:nvSpPr>
          <p:cNvPr id="57" name="TextBox 56">
            <a:extLst>
              <a:ext uri="{FF2B5EF4-FFF2-40B4-BE49-F238E27FC236}">
                <a16:creationId xmlns:a16="http://schemas.microsoft.com/office/drawing/2014/main" id="{A4CD60F1-17E7-5EA1-A2A3-9A510510FAE7}"/>
              </a:ext>
            </a:extLst>
          </p:cNvPr>
          <p:cNvSpPr txBox="1"/>
          <p:nvPr/>
        </p:nvSpPr>
        <p:spPr>
          <a:xfrm>
            <a:off x="487799" y="9336563"/>
            <a:ext cx="5398988" cy="263534"/>
          </a:xfrm>
          <a:prstGeom prst="rect">
            <a:avLst/>
          </a:prstGeom>
          <a:noFill/>
        </p:spPr>
        <p:txBody>
          <a:bodyPr wrap="square" rtlCol="0">
            <a:spAutoFit/>
          </a:bodyPr>
          <a:lstStyle/>
          <a:p>
            <a:pPr fontAlgn="t">
              <a:lnSpc>
                <a:spcPts val="1300"/>
              </a:lnSpc>
              <a:spcAft>
                <a:spcPts val="300"/>
              </a:spcAft>
            </a:pPr>
            <a:r>
              <a:rPr lang="en-US" sz="1000" b="1" dirty="0">
                <a:effectLst/>
                <a:latin typeface="Aptos SemiBold" panose="020B0004020202020204" pitchFamily="34" charset="0"/>
              </a:rPr>
              <a:t>ucanr.edu</a:t>
            </a:r>
          </a:p>
        </p:txBody>
      </p:sp>
      <p:cxnSp>
        <p:nvCxnSpPr>
          <p:cNvPr id="58" name="Straight Arrow Connector 57">
            <a:extLst>
              <a:ext uri="{FF2B5EF4-FFF2-40B4-BE49-F238E27FC236}">
                <a16:creationId xmlns:a16="http://schemas.microsoft.com/office/drawing/2014/main" id="{04A2CFEC-D3B8-37A3-4A1A-F4E2BFDD9D46}"/>
              </a:ext>
              <a:ext uri="{C183D7F6-B498-43B3-948B-1728B52AA6E4}">
                <adec:decorative xmlns:adec="http://schemas.microsoft.com/office/drawing/2017/decorative" val="1"/>
              </a:ext>
            </a:extLst>
          </p:cNvPr>
          <p:cNvCxnSpPr>
            <a:cxnSpLocks/>
          </p:cNvCxnSpPr>
          <p:nvPr/>
        </p:nvCxnSpPr>
        <p:spPr>
          <a:xfrm flipH="1">
            <a:off x="313395" y="5790782"/>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561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E7B6B-9578-6A2B-5B4C-34D02FBC12E0}"/>
            </a:ext>
          </a:extLst>
        </p:cNvPr>
        <p:cNvGrpSpPr/>
        <p:nvPr/>
      </p:nvGrpSpPr>
      <p:grpSpPr>
        <a:xfrm>
          <a:off x="0" y="0"/>
          <a:ext cx="0" cy="0"/>
          <a:chOff x="0" y="0"/>
          <a:chExt cx="0" cy="0"/>
        </a:xfrm>
      </p:grpSpPr>
      <p:pic>
        <p:nvPicPr>
          <p:cNvPr id="4" name="Picture 3" descr="UC Cooperative Extension logo">
            <a:extLst>
              <a:ext uri="{FF2B5EF4-FFF2-40B4-BE49-F238E27FC236}">
                <a16:creationId xmlns:a16="http://schemas.microsoft.com/office/drawing/2014/main" id="{F7C1BDB8-34BB-A6AE-8D53-07AE0210A598}"/>
              </a:ext>
            </a:extLst>
          </p:cNvPr>
          <p:cNvPicPr>
            <a:picLocks noGrp="1" noRot="1" noChangeAspect="1" noMove="1" noResize="1" noEditPoints="1" noAdjustHandles="1" noChangeArrowheads="1" noChangeShapeType="1" noCrop="1"/>
          </p:cNvPicPr>
          <p:nvPr/>
        </p:nvPicPr>
        <p:blipFill>
          <a:blip r:embed="rId2"/>
          <a:srcRect/>
          <a:stretch/>
        </p:blipFill>
        <p:spPr>
          <a:xfrm>
            <a:off x="0" y="0"/>
            <a:ext cx="7772400" cy="10058400"/>
          </a:xfrm>
          <a:prstGeom prst="rect">
            <a:avLst/>
          </a:prstGeom>
        </p:spPr>
      </p:pic>
      <p:pic>
        <p:nvPicPr>
          <p:cNvPr id="5" name="Graphic 4" descr="4-H logo">
            <a:extLst>
              <a:ext uri="{FF2B5EF4-FFF2-40B4-BE49-F238E27FC236}">
                <a16:creationId xmlns:a16="http://schemas.microsoft.com/office/drawing/2014/main" id="{989DF4F3-905E-0826-96AB-15458CC2C8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3004" y="1219777"/>
            <a:ext cx="503329" cy="503329"/>
          </a:xfrm>
          <a:prstGeom prst="rect">
            <a:avLst/>
          </a:prstGeom>
        </p:spPr>
      </p:pic>
      <p:sp>
        <p:nvSpPr>
          <p:cNvPr id="78" name="TextBox 77">
            <a:extLst>
              <a:ext uri="{FF2B5EF4-FFF2-40B4-BE49-F238E27FC236}">
                <a16:creationId xmlns:a16="http://schemas.microsoft.com/office/drawing/2014/main" id="{975744A6-7010-1F70-9978-33C7EC202847}"/>
              </a:ext>
            </a:extLst>
          </p:cNvPr>
          <p:cNvSpPr txBox="1"/>
          <p:nvPr/>
        </p:nvSpPr>
        <p:spPr>
          <a:xfrm>
            <a:off x="374280" y="1803365"/>
            <a:ext cx="2053610" cy="1590179"/>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4-H Youth Development</a:t>
            </a:r>
          </a:p>
          <a:p>
            <a:pPr fontAlgn="t">
              <a:lnSpc>
                <a:spcPts val="1300"/>
              </a:lnSpc>
              <a:spcAft>
                <a:spcPts val="3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a:t>
            </a:r>
            <a:br>
              <a:rPr lang="en-US" sz="1000" dirty="0">
                <a:effectLst/>
              </a:rPr>
            </a:br>
            <a:r>
              <a:rPr lang="en-US" sz="1000" dirty="0">
                <a:effectLst/>
              </a:rPr>
              <a:t>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err="1"/>
              <a:t>.</a:t>
            </a:r>
            <a:endParaRPr lang="en-US" sz="1000" dirty="0" err="1">
              <a:effectLst/>
            </a:endParaRPr>
          </a:p>
          <a:p>
            <a:pPr marL="91440" indent="-91440" fontAlgn="t">
              <a:lnSpc>
                <a:spcPts val="1200"/>
              </a:lnSpc>
              <a:spcAft>
                <a:spcPts val="300"/>
              </a:spcAft>
              <a:buSzPct val="120000"/>
              <a:buFont typeface="Arial" panose="020B0604020202020204" pitchFamily="34" charset="0"/>
              <a:buChar char="•"/>
            </a:pPr>
            <a:r>
              <a:rPr lang="en-US" sz="1000" dirty="0">
                <a:effectLst/>
              </a:rPr>
              <a:t>Lorem ipsum dolor sit </a:t>
            </a:r>
            <a:r>
              <a:rPr lang="en-US" sz="1000" dirty="0" err="1">
                <a:effectLst/>
              </a:rPr>
              <a:t>amet</a:t>
            </a:r>
            <a:r>
              <a:rPr lang="en-US" sz="1000" dirty="0">
                <a:effectLst/>
              </a:rPr>
              <a:t>.</a:t>
            </a:r>
            <a:endParaRPr lang="en-US" sz="1000" dirty="0" err="1"/>
          </a:p>
          <a:p>
            <a:pPr marL="91440" indent="-91440" fontAlgn="t">
              <a:lnSpc>
                <a:spcPts val="1200"/>
              </a:lnSpc>
              <a:spcAft>
                <a:spcPts val="300"/>
              </a:spcAft>
              <a:buSzPct val="120000"/>
              <a:buFont typeface="Arial" panose="020B0604020202020204" pitchFamily="34" charset="0"/>
              <a:buChar char="•"/>
            </a:pPr>
            <a:r>
              <a:rPr lang="en-US" sz="1000" dirty="0">
                <a:effectLst/>
              </a:rPr>
              <a:t>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a:t>
            </a:r>
          </a:p>
        </p:txBody>
      </p:sp>
      <p:pic>
        <p:nvPicPr>
          <p:cNvPr id="76" name="Picture 75" descr="Replace this photo with something from your county">
            <a:extLst>
              <a:ext uri="{FF2B5EF4-FFF2-40B4-BE49-F238E27FC236}">
                <a16:creationId xmlns:a16="http://schemas.microsoft.com/office/drawing/2014/main" id="{3FC2D295-EF1B-CD34-01E9-363588C3F8C0}"/>
              </a:ext>
            </a:extLst>
          </p:cNvPr>
          <p:cNvPicPr>
            <a:picLocks noChangeAspect="1"/>
          </p:cNvPicPr>
          <p:nvPr/>
        </p:nvPicPr>
        <p:blipFill>
          <a:blip r:embed="rId4"/>
          <a:srcRect t="242" b="242"/>
          <a:stretch/>
        </p:blipFill>
        <p:spPr>
          <a:xfrm>
            <a:off x="2317954" y="1840966"/>
            <a:ext cx="1419086" cy="1463102"/>
          </a:xfrm>
          <a:prstGeom prst="rect">
            <a:avLst/>
          </a:prstGeom>
        </p:spPr>
      </p:pic>
      <p:sp>
        <p:nvSpPr>
          <p:cNvPr id="80" name="Rectangle 79">
            <a:extLst>
              <a:ext uri="{FF2B5EF4-FFF2-40B4-BE49-F238E27FC236}">
                <a16:creationId xmlns:a16="http://schemas.microsoft.com/office/drawing/2014/main" id="{96F06CCA-81FD-A504-68D9-6C3DDA34811F}"/>
              </a:ext>
              <a:ext uri="{C183D7F6-B498-43B3-948B-1728B52AA6E4}">
                <adec:decorative xmlns:adec="http://schemas.microsoft.com/office/drawing/2017/decorative" val="1"/>
              </a:ext>
            </a:extLst>
          </p:cNvPr>
          <p:cNvSpPr/>
          <p:nvPr/>
        </p:nvSpPr>
        <p:spPr>
          <a:xfrm>
            <a:off x="374278" y="3434794"/>
            <a:ext cx="3371105" cy="452138"/>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CE2803F3-F1BF-6B6F-C573-C067753D8B9E}"/>
              </a:ext>
            </a:extLst>
          </p:cNvPr>
          <p:cNvSpPr txBox="1"/>
          <p:nvPr/>
        </p:nvSpPr>
        <p:spPr>
          <a:xfrm>
            <a:off x="469688" y="3443134"/>
            <a:ext cx="651189" cy="461665"/>
          </a:xfrm>
          <a:prstGeom prst="rect">
            <a:avLst/>
          </a:prstGeom>
          <a:noFill/>
        </p:spPr>
        <p:txBody>
          <a:bodyPr wrap="square" lIns="0" tIns="0" rIns="0" bIns="0" rtlCol="0">
            <a:spAutoFit/>
          </a:bodyPr>
          <a:lstStyle/>
          <a:p>
            <a:r>
              <a:rPr lang="en-US" sz="3000" b="1">
                <a:solidFill>
                  <a:schemeClr val="bg1"/>
                </a:solidFill>
                <a:latin typeface="Aptos" panose="020B0004020202020204" pitchFamily="34" charset="0"/>
              </a:rPr>
              <a:t>00</a:t>
            </a:r>
          </a:p>
        </p:txBody>
      </p:sp>
      <p:sp>
        <p:nvSpPr>
          <p:cNvPr id="81" name="TextBox 80">
            <a:extLst>
              <a:ext uri="{FF2B5EF4-FFF2-40B4-BE49-F238E27FC236}">
                <a16:creationId xmlns:a16="http://schemas.microsoft.com/office/drawing/2014/main" id="{8CFCD385-DA0F-4FAE-117F-0E1A1BE2D99F}"/>
              </a:ext>
            </a:extLst>
          </p:cNvPr>
          <p:cNvSpPr txBox="1"/>
          <p:nvPr/>
        </p:nvSpPr>
        <p:spPr>
          <a:xfrm>
            <a:off x="1067204" y="3496067"/>
            <a:ext cx="2637094" cy="311624"/>
          </a:xfrm>
          <a:prstGeom prst="rect">
            <a:avLst/>
          </a:prstGeom>
          <a:noFill/>
        </p:spPr>
        <p:txBody>
          <a:bodyPr wrap="square" lIns="0" tIns="0" rIns="0" bIns="0" rtlCol="0">
            <a:spAutoFit/>
          </a:bodyPr>
          <a:lstStyle/>
          <a:p>
            <a:pPr fontAlgn="t">
              <a:lnSpc>
                <a:spcPts val="1200"/>
              </a:lnSpc>
            </a:pPr>
            <a:r>
              <a:rPr lang="en-US" sz="1100" b="1" dirty="0">
                <a:solidFill>
                  <a:schemeClr val="bg1"/>
                </a:solidFill>
                <a:effectLst/>
                <a:latin typeface="Aptos SemiBold" panose="020B0004020202020204" pitchFamily="34" charset="0"/>
              </a:rPr>
              <a:t>Lorem Ipsum dolor sit amet, consecetur adipiscing elit, sed do eiusmod tempor.</a:t>
            </a:r>
          </a:p>
        </p:txBody>
      </p:sp>
      <p:pic>
        <p:nvPicPr>
          <p:cNvPr id="9" name="Graphic 8" descr="UC Master Gardener Program logo">
            <a:extLst>
              <a:ext uri="{FF2B5EF4-FFF2-40B4-BE49-F238E27FC236}">
                <a16:creationId xmlns:a16="http://schemas.microsoft.com/office/drawing/2014/main" id="{4BE37517-834E-F629-A13E-BE7CD46F7BB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33561" y="4294850"/>
            <a:ext cx="547614" cy="547614"/>
          </a:xfrm>
          <a:prstGeom prst="rect">
            <a:avLst/>
          </a:prstGeom>
        </p:spPr>
      </p:pic>
      <p:sp>
        <p:nvSpPr>
          <p:cNvPr id="28" name="TextBox 27">
            <a:extLst>
              <a:ext uri="{FF2B5EF4-FFF2-40B4-BE49-F238E27FC236}">
                <a16:creationId xmlns:a16="http://schemas.microsoft.com/office/drawing/2014/main" id="{DFDBD007-ACD5-8872-FA71-2EBB43C5E397}"/>
              </a:ext>
            </a:extLst>
          </p:cNvPr>
          <p:cNvSpPr txBox="1"/>
          <p:nvPr/>
        </p:nvSpPr>
        <p:spPr>
          <a:xfrm>
            <a:off x="374279" y="4917862"/>
            <a:ext cx="3337560" cy="1205458"/>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Master Gardeners</a:t>
            </a:r>
          </a:p>
          <a:p>
            <a:pPr fontAlgn="t">
              <a:lnSpc>
                <a:spcPts val="1300"/>
              </a:lnSpc>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r>
              <a:rPr lang="en-US" sz="1000" dirty="0">
                <a:effectLst/>
              </a:rPr>
              <a:t> </a:t>
            </a:r>
            <a:r>
              <a:rPr lang="en-US" sz="1000" dirty="0" err="1">
                <a:effectLst/>
              </a:rPr>
              <a:t>velit</a:t>
            </a:r>
            <a:r>
              <a:rPr lang="en-US" sz="1000" dirty="0">
                <a:effectLst/>
              </a:rPr>
              <a:t> </a:t>
            </a:r>
            <a:r>
              <a:rPr lang="en-US" sz="1000" dirty="0" err="1">
                <a:effectLst/>
              </a:rPr>
              <a:t>esse</a:t>
            </a:r>
            <a:r>
              <a:rPr lang="en-US" sz="1000" dirty="0">
                <a:effectLst/>
              </a:rPr>
              <a:t> </a:t>
            </a:r>
            <a:r>
              <a:rPr lang="en-US" sz="1000" dirty="0" err="1">
                <a:effectLst/>
              </a:rPr>
              <a:t>cillum</a:t>
            </a:r>
            <a:r>
              <a:rPr lang="en-US" sz="1000" dirty="0">
                <a:effectLst/>
              </a:rPr>
              <a:t> dolore </a:t>
            </a:r>
            <a:r>
              <a:rPr lang="en-US" sz="1000" dirty="0" err="1">
                <a:effectLst/>
              </a:rPr>
              <a:t>eu</a:t>
            </a:r>
            <a:r>
              <a:rPr lang="en-US" sz="1000" dirty="0">
                <a:effectLst/>
              </a:rPr>
              <a:t> </a:t>
            </a:r>
            <a:r>
              <a:rPr lang="en-US" sz="1000" dirty="0" err="1">
                <a:effectLst/>
              </a:rPr>
              <a:t>fugiat</a:t>
            </a:r>
            <a:r>
              <a:rPr lang="en-US" sz="1000" dirty="0">
                <a:effectLst/>
              </a:rPr>
              <a:t> </a:t>
            </a:r>
            <a:r>
              <a:rPr lang="en-US" sz="1000" dirty="0" err="1">
                <a:effectLst/>
              </a:rPr>
              <a:t>nulla</a:t>
            </a:r>
            <a:r>
              <a:rPr lang="en-US" sz="1000" dirty="0">
                <a:effectLst/>
              </a:rPr>
              <a:t> </a:t>
            </a:r>
            <a:r>
              <a:rPr lang="en-US" sz="1000" dirty="0" err="1">
                <a:effectLst/>
              </a:rPr>
              <a:t>pariatur</a:t>
            </a:r>
            <a:r>
              <a:rPr lang="en-US" sz="1000" dirty="0">
                <a:effectLst/>
              </a:rPr>
              <a:t>. </a:t>
            </a:r>
          </a:p>
        </p:txBody>
      </p:sp>
      <p:pic>
        <p:nvPicPr>
          <p:cNvPr id="11" name="Graphic 10" descr="EFNEP logo">
            <a:extLst>
              <a:ext uri="{FF2B5EF4-FFF2-40B4-BE49-F238E27FC236}">
                <a16:creationId xmlns:a16="http://schemas.microsoft.com/office/drawing/2014/main" id="{A739381D-45D2-14BB-2B80-F347D912FF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38885" y="6394113"/>
            <a:ext cx="693517" cy="693517"/>
          </a:xfrm>
          <a:prstGeom prst="rect">
            <a:avLst/>
          </a:prstGeom>
        </p:spPr>
      </p:pic>
      <p:sp>
        <p:nvSpPr>
          <p:cNvPr id="30" name="TextBox 29">
            <a:extLst>
              <a:ext uri="{FF2B5EF4-FFF2-40B4-BE49-F238E27FC236}">
                <a16:creationId xmlns:a16="http://schemas.microsoft.com/office/drawing/2014/main" id="{CDEF032A-FEEA-AE4C-5D59-F8B95AC15CCB}"/>
              </a:ext>
            </a:extLst>
          </p:cNvPr>
          <p:cNvSpPr txBox="1"/>
          <p:nvPr/>
        </p:nvSpPr>
        <p:spPr>
          <a:xfrm>
            <a:off x="374279" y="6990249"/>
            <a:ext cx="3337560" cy="1449115"/>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Food and Nutrition</a:t>
            </a:r>
          </a:p>
          <a:p>
            <a:pPr fontAlgn="t">
              <a:lnSpc>
                <a:spcPts val="1300"/>
              </a:lnSpc>
              <a:spcAft>
                <a:spcPts val="6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 </a:t>
            </a:r>
          </a:p>
          <a:p>
            <a:pPr fontAlgn="t">
              <a:lnSpc>
                <a:spcPts val="1300"/>
              </a:lnSpc>
            </a:pPr>
            <a:r>
              <a:rPr lang="en-US" sz="1000" dirty="0" err="1">
                <a:effectLst/>
              </a:rPr>
              <a:t>Excepteur</a:t>
            </a:r>
            <a:r>
              <a:rPr lang="en-US" sz="1000" dirty="0">
                <a:effectLst/>
              </a:rPr>
              <a:t> </a:t>
            </a:r>
            <a:r>
              <a:rPr lang="en-US" sz="1000" dirty="0" err="1">
                <a:effectLst/>
              </a:rPr>
              <a:t>sint</a:t>
            </a:r>
            <a:r>
              <a:rPr lang="en-US" sz="1000" dirty="0">
                <a:effectLst/>
              </a:rPr>
              <a:t> </a:t>
            </a:r>
            <a:r>
              <a:rPr lang="en-US" sz="1000" dirty="0" err="1">
                <a:effectLst/>
              </a:rPr>
              <a:t>occaecat</a:t>
            </a:r>
            <a:r>
              <a:rPr lang="en-US" sz="1000" dirty="0">
                <a:effectLst/>
              </a:rPr>
              <a:t> </a:t>
            </a:r>
            <a:r>
              <a:rPr lang="en-US" sz="1000" dirty="0" err="1">
                <a:effectLst/>
              </a:rPr>
              <a:t>cupidatat</a:t>
            </a:r>
            <a:r>
              <a:rPr lang="en-US" sz="1000" dirty="0">
                <a:effectLst/>
              </a:rPr>
              <a:t> non </a:t>
            </a:r>
            <a:r>
              <a:rPr lang="en-US" sz="1000" dirty="0" err="1">
                <a:effectLst/>
              </a:rPr>
              <a:t>proident</a:t>
            </a:r>
            <a:r>
              <a:rPr lang="en-US" sz="1000" dirty="0">
                <a:effectLst/>
              </a:rPr>
              <a:t>, sunt insed culpa qui </a:t>
            </a:r>
            <a:r>
              <a:rPr lang="en-US" sz="1000" dirty="0" err="1">
                <a:effectLst/>
              </a:rPr>
              <a:t>officia</a:t>
            </a:r>
            <a:r>
              <a:rPr lang="en-US" sz="1000" dirty="0">
                <a:effectLst/>
              </a:rPr>
              <a:t> </a:t>
            </a:r>
            <a:r>
              <a:rPr lang="en-US" sz="1000" dirty="0" err="1">
                <a:effectLst/>
              </a:rPr>
              <a:t>deserunt</a:t>
            </a:r>
            <a:r>
              <a:rPr lang="en-US" sz="1000" dirty="0">
                <a:effectLst/>
              </a:rPr>
              <a:t> </a:t>
            </a:r>
            <a:r>
              <a:rPr lang="en-US" sz="1000" dirty="0" err="1">
                <a:effectLst/>
              </a:rPr>
              <a:t>mollit</a:t>
            </a:r>
            <a:r>
              <a:rPr lang="en-US" sz="1000" dirty="0">
                <a:effectLst/>
              </a:rPr>
              <a:t> </a:t>
            </a:r>
            <a:r>
              <a:rPr lang="en-US" sz="1000" dirty="0" err="1">
                <a:effectLst/>
              </a:rPr>
              <a:t>anim</a:t>
            </a:r>
            <a:r>
              <a:rPr lang="en-US" sz="1000" dirty="0">
                <a:effectLst/>
              </a:rPr>
              <a:t> id </a:t>
            </a:r>
            <a:r>
              <a:rPr lang="en-US" sz="1000" dirty="0" err="1">
                <a:effectLst/>
              </a:rPr>
              <a:t>est</a:t>
            </a:r>
            <a:r>
              <a:rPr lang="en-US" sz="1000" dirty="0">
                <a:effectLst/>
              </a:rPr>
              <a:t> </a:t>
            </a:r>
            <a:r>
              <a:rPr lang="en-US" sz="1000" dirty="0" err="1">
                <a:effectLst/>
              </a:rPr>
              <a:t>laborum</a:t>
            </a:r>
            <a:r>
              <a:rPr lang="en-US" sz="1000" dirty="0">
                <a:effectLst/>
              </a:rPr>
              <a:t>. Duis </a:t>
            </a:r>
            <a:r>
              <a:rPr lang="en-US" sz="1000" dirty="0" err="1">
                <a:effectLst/>
              </a:rPr>
              <a:t>aute</a:t>
            </a:r>
            <a:r>
              <a:rPr lang="en-US" sz="1000" dirty="0">
                <a:effectLst/>
              </a:rPr>
              <a:t> </a:t>
            </a:r>
            <a:r>
              <a:rPr lang="en-US" sz="1000" dirty="0" err="1">
                <a:effectLst/>
              </a:rPr>
              <a:t>irure</a:t>
            </a:r>
            <a:r>
              <a:rPr lang="en-US" sz="1000" dirty="0">
                <a:effectLst/>
              </a:rPr>
              <a:t> dolor in </a:t>
            </a:r>
            <a:r>
              <a:rPr lang="en-US" sz="1000" dirty="0" err="1">
                <a:effectLst/>
              </a:rPr>
              <a:t>reprehenderit</a:t>
            </a:r>
            <a:r>
              <a:rPr lang="en-US" sz="1000" dirty="0">
                <a:effectLst/>
              </a:rPr>
              <a:t> in </a:t>
            </a:r>
            <a:r>
              <a:rPr lang="en-US" sz="1000" dirty="0" err="1">
                <a:effectLst/>
              </a:rPr>
              <a:t>voluptate.</a:t>
            </a:r>
            <a:endParaRPr lang="en-US" sz="1000" dirty="0">
              <a:effectLst/>
            </a:endParaRPr>
          </a:p>
        </p:txBody>
      </p:sp>
      <p:sp>
        <p:nvSpPr>
          <p:cNvPr id="43" name="Rectangle 42">
            <a:extLst>
              <a:ext uri="{FF2B5EF4-FFF2-40B4-BE49-F238E27FC236}">
                <a16:creationId xmlns:a16="http://schemas.microsoft.com/office/drawing/2014/main" id="{80BB11DF-47BA-E2D5-D64F-7F876B35F355}"/>
              </a:ext>
              <a:ext uri="{C183D7F6-B498-43B3-948B-1728B52AA6E4}">
                <adec:decorative xmlns:adec="http://schemas.microsoft.com/office/drawing/2017/decorative" val="1"/>
              </a:ext>
            </a:extLst>
          </p:cNvPr>
          <p:cNvSpPr/>
          <p:nvPr/>
        </p:nvSpPr>
        <p:spPr>
          <a:xfrm>
            <a:off x="374278" y="8544075"/>
            <a:ext cx="3371105" cy="459607"/>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5945AAA-97F2-A6C5-2B71-17083277806F}"/>
              </a:ext>
            </a:extLst>
          </p:cNvPr>
          <p:cNvSpPr txBox="1"/>
          <p:nvPr/>
        </p:nvSpPr>
        <p:spPr>
          <a:xfrm>
            <a:off x="485776" y="8635389"/>
            <a:ext cx="3198732" cy="285335"/>
          </a:xfrm>
          <a:prstGeom prst="rect">
            <a:avLst/>
          </a:prstGeom>
          <a:noFill/>
        </p:spPr>
        <p:txBody>
          <a:bodyPr wrap="square" lIns="0" tIns="0" rIns="0" bIns="0" rtlCol="0">
            <a:spAutoFit/>
          </a:bodyPr>
          <a:lstStyle/>
          <a:p>
            <a:pPr fontAlgn="t">
              <a:lnSpc>
                <a:spcPts val="1100"/>
              </a:lnSpc>
            </a:pPr>
            <a:r>
              <a:rPr lang="en-US" sz="1000" b="1" dirty="0">
                <a:solidFill>
                  <a:schemeClr val="bg1"/>
                </a:solidFill>
                <a:effectLst/>
                <a:latin typeface="Aptos SemiBold" panose="020B0004020202020204" pitchFamily="34" charset="0"/>
              </a:rPr>
              <a:t>Lorem Ipsum dolor sit amet, consecetur adipiscing elit, sed do eiusmod tempor incididunt ut labore et dolore.</a:t>
            </a:r>
          </a:p>
        </p:txBody>
      </p:sp>
      <p:cxnSp>
        <p:nvCxnSpPr>
          <p:cNvPr id="6" name="Straight Arrow Connector 5">
            <a:extLst>
              <a:ext uri="{FF2B5EF4-FFF2-40B4-BE49-F238E27FC236}">
                <a16:creationId xmlns:a16="http://schemas.microsoft.com/office/drawing/2014/main" id="{78177439-35DF-B36C-57C4-9DE2B22446E0}"/>
              </a:ext>
              <a:ext uri="{C183D7F6-B498-43B3-948B-1728B52AA6E4}">
                <adec:decorative xmlns:adec="http://schemas.microsoft.com/office/drawing/2017/decorative" val="1"/>
              </a:ext>
            </a:extLst>
          </p:cNvPr>
          <p:cNvCxnSpPr>
            <a:cxnSpLocks/>
          </p:cNvCxnSpPr>
          <p:nvPr/>
        </p:nvCxnSpPr>
        <p:spPr>
          <a:xfrm>
            <a:off x="3886197" y="1300163"/>
            <a:ext cx="0" cy="770316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C2007A0-0A01-74BD-3A39-1684C97E292E}"/>
              </a:ext>
            </a:extLst>
          </p:cNvPr>
          <p:cNvSpPr txBox="1"/>
          <p:nvPr/>
        </p:nvSpPr>
        <p:spPr>
          <a:xfrm>
            <a:off x="4091836" y="1276567"/>
            <a:ext cx="3337560" cy="2013372"/>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Small Farms/Urban Agriculture</a:t>
            </a:r>
          </a:p>
          <a:p>
            <a:pPr marL="91440" indent="-91440" fontAlgn="t">
              <a:lnSpc>
                <a:spcPts val="1200"/>
              </a:lnSpc>
              <a:spcAft>
                <a:spcPts val="300"/>
              </a:spcAft>
              <a:buSzPct val="120000"/>
              <a:buFont typeface="Arial" panose="020B0604020202020204" pitchFamily="34" charset="0"/>
              <a:buChar char="•"/>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endParaRPr lang="en-US" sz="1000" dirty="0" err="1"/>
          </a:p>
          <a:p>
            <a:pPr marL="91440" indent="-91440" fontAlgn="t">
              <a:lnSpc>
                <a:spcPts val="1200"/>
              </a:lnSpc>
              <a:spcAft>
                <a:spcPts val="300"/>
              </a:spcAft>
              <a:buSzPct val="120000"/>
              <a:buFont typeface="Arial" panose="020B0604020202020204" pitchFamily="34" charset="0"/>
              <a:buChar char="•"/>
            </a:pPr>
            <a:r>
              <a:rPr lang="en-US" sz="1000" dirty="0">
                <a:effectLst/>
              </a:rPr>
              <a:t>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quis </a:t>
            </a:r>
            <a:r>
              <a:rPr lang="en-US" sz="1000" dirty="0" err="1">
                <a:effectLst/>
              </a:rPr>
              <a:t>commodo</a:t>
            </a:r>
            <a:r>
              <a:rPr lang="en-US" sz="1000" dirty="0">
                <a:effectLst/>
              </a:rPr>
              <a:t> </a:t>
            </a:r>
            <a:r>
              <a:rPr lang="en-US" sz="1000" dirty="0" err="1">
                <a:effectLst/>
              </a:rPr>
              <a:t>consequat</a:t>
            </a:r>
            <a:r>
              <a:rPr lang="en-US" sz="1000" dirty="0">
                <a:effectLst/>
              </a:rPr>
              <a:t>.</a:t>
            </a:r>
          </a:p>
          <a:p>
            <a:pPr marL="91440" indent="-91440" fontAlgn="t">
              <a:lnSpc>
                <a:spcPts val="1200"/>
              </a:lnSpc>
              <a:spcAft>
                <a:spcPts val="300"/>
              </a:spcAft>
              <a:buSzPct val="120000"/>
              <a:buFont typeface="Arial" panose="020B0604020202020204" pitchFamily="34" charset="0"/>
              <a:buChar char="•"/>
            </a:pPr>
            <a:r>
              <a:rPr lang="en-US" sz="1000" dirty="0">
                <a:effectLst/>
              </a:rPr>
              <a:t>Duis aute irure dolor in reprehenderit in voluptate velit esse cillum dolore eu fugiat nulla pariatur. </a:t>
            </a:r>
          </a:p>
          <a:p>
            <a:pPr marL="91440" indent="-91440" fontAlgn="t">
              <a:lnSpc>
                <a:spcPts val="1200"/>
              </a:lnSpc>
              <a:spcAft>
                <a:spcPts val="300"/>
              </a:spcAft>
              <a:buSzPct val="120000"/>
              <a:buFont typeface="Arial" panose="020B0604020202020204" pitchFamily="34" charset="0"/>
              <a:buChar char="•"/>
            </a:pPr>
            <a:r>
              <a:rPr lang="en-US" sz="1000" dirty="0">
                <a:effectLst/>
              </a:rPr>
              <a:t>Excepteur sint occaecat cupidatat non proident, sunt in culpa qui officia deserunt mollit anim id est laborum. Duis aute irure dolor in reprehenderit in voluptate velit esse cillum dolore eu fugiat nulla pariatur. </a:t>
            </a:r>
          </a:p>
        </p:txBody>
      </p:sp>
      <p:pic>
        <p:nvPicPr>
          <p:cNvPr id="13" name="Picture 12" descr="Replace this photo with something from your county">
            <a:extLst>
              <a:ext uri="{FF2B5EF4-FFF2-40B4-BE49-F238E27FC236}">
                <a16:creationId xmlns:a16="http://schemas.microsoft.com/office/drawing/2014/main" id="{69AFE0D8-9C26-8C94-9679-7D9AB6F3797E}"/>
              </a:ext>
            </a:extLst>
          </p:cNvPr>
          <p:cNvPicPr>
            <a:picLocks noChangeAspect="1"/>
          </p:cNvPicPr>
          <p:nvPr/>
        </p:nvPicPr>
        <p:blipFill>
          <a:blip r:embed="rId7"/>
          <a:srcRect/>
          <a:stretch/>
        </p:blipFill>
        <p:spPr>
          <a:xfrm>
            <a:off x="4091836" y="3409296"/>
            <a:ext cx="2957034" cy="2208257"/>
          </a:xfrm>
          <a:prstGeom prst="rect">
            <a:avLst/>
          </a:prstGeom>
        </p:spPr>
      </p:pic>
      <p:sp>
        <p:nvSpPr>
          <p:cNvPr id="14" name="TextBox 13">
            <a:extLst>
              <a:ext uri="{FF2B5EF4-FFF2-40B4-BE49-F238E27FC236}">
                <a16:creationId xmlns:a16="http://schemas.microsoft.com/office/drawing/2014/main" id="{8DD36737-0C7B-6015-0C33-69D9A2B46A37}"/>
              </a:ext>
            </a:extLst>
          </p:cNvPr>
          <p:cNvSpPr txBox="1"/>
          <p:nvPr/>
        </p:nvSpPr>
        <p:spPr>
          <a:xfrm>
            <a:off x="4091835" y="5675649"/>
            <a:ext cx="2957025" cy="230832"/>
          </a:xfrm>
          <a:prstGeom prst="rect">
            <a:avLst/>
          </a:prstGeom>
          <a:noFill/>
        </p:spPr>
        <p:txBody>
          <a:bodyPr wrap="square" lIns="0" tIns="0" rIns="0" bIns="0" rtlCol="0">
            <a:spAutoFit/>
          </a:bodyPr>
          <a:lstStyle/>
          <a:p>
            <a:pPr fontAlgn="t">
              <a:lnSpc>
                <a:spcPts val="900"/>
              </a:lnSpc>
            </a:pPr>
            <a:r>
              <a:rPr lang="en-US" sz="800" dirty="0">
                <a:solidFill>
                  <a:schemeClr val="tx1">
                    <a:lumMod val="65000"/>
                    <a:lumOff val="35000"/>
                  </a:schemeClr>
                </a:solidFill>
                <a:effectLst/>
                <a:latin typeface="Aptos Light" panose="020B0004020202020204" pitchFamily="34" charset="0"/>
              </a:rPr>
              <a:t>Caption only if needed. Delete if not necessary.</a:t>
            </a:r>
          </a:p>
          <a:p>
            <a:pPr fontAlgn="t">
              <a:lnSpc>
                <a:spcPts val="900"/>
              </a:lnSpc>
            </a:pPr>
            <a:r>
              <a:rPr lang="en-US" sz="700" dirty="0">
                <a:solidFill>
                  <a:schemeClr val="tx1">
                    <a:lumMod val="65000"/>
                    <a:lumOff val="35000"/>
                  </a:schemeClr>
                </a:solidFill>
                <a:latin typeface="Aptos Light" panose="020B0004020202020204" pitchFamily="34" charset="0"/>
              </a:rPr>
              <a:t>Photo credit (if needed) here.</a:t>
            </a:r>
            <a:endParaRPr lang="en-US" sz="700" dirty="0">
              <a:solidFill>
                <a:schemeClr val="tx1">
                  <a:lumMod val="65000"/>
                  <a:lumOff val="35000"/>
                </a:schemeClr>
              </a:solidFill>
              <a:effectLst/>
              <a:latin typeface="Aptos Light" panose="020B0004020202020204" pitchFamily="34" charset="0"/>
            </a:endParaRPr>
          </a:p>
        </p:txBody>
      </p:sp>
      <p:cxnSp>
        <p:nvCxnSpPr>
          <p:cNvPr id="27" name="Straight Arrow Connector 26">
            <a:extLst>
              <a:ext uri="{FF2B5EF4-FFF2-40B4-BE49-F238E27FC236}">
                <a16:creationId xmlns:a16="http://schemas.microsoft.com/office/drawing/2014/main" id="{9644BFC9-6392-54F4-B60A-000350907970}"/>
              </a:ext>
              <a:ext uri="{C183D7F6-B498-43B3-948B-1728B52AA6E4}">
                <adec:decorative xmlns:adec="http://schemas.microsoft.com/office/drawing/2017/decorative" val="1"/>
              </a:ext>
            </a:extLst>
          </p:cNvPr>
          <p:cNvCxnSpPr>
            <a:cxnSpLocks/>
          </p:cNvCxnSpPr>
          <p:nvPr/>
        </p:nvCxnSpPr>
        <p:spPr>
          <a:xfrm flipH="1">
            <a:off x="4086963" y="6065386"/>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Graphic 14" descr="UC Master Food Preservers logo">
            <a:extLst>
              <a:ext uri="{FF2B5EF4-FFF2-40B4-BE49-F238E27FC236}">
                <a16:creationId xmlns:a16="http://schemas.microsoft.com/office/drawing/2014/main" id="{0E23B1A4-C84F-D7DB-3E45-8911F67E753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085956" y="6369652"/>
            <a:ext cx="524206" cy="524206"/>
          </a:xfrm>
          <a:prstGeom prst="rect">
            <a:avLst/>
          </a:prstGeom>
        </p:spPr>
      </p:pic>
      <p:sp>
        <p:nvSpPr>
          <p:cNvPr id="45" name="TextBox 44">
            <a:extLst>
              <a:ext uri="{FF2B5EF4-FFF2-40B4-BE49-F238E27FC236}">
                <a16:creationId xmlns:a16="http://schemas.microsoft.com/office/drawing/2014/main" id="{0A68214B-1291-EE2F-05AD-1A01B9054009}"/>
              </a:ext>
            </a:extLst>
          </p:cNvPr>
          <p:cNvSpPr txBox="1"/>
          <p:nvPr/>
        </p:nvSpPr>
        <p:spPr>
          <a:xfrm>
            <a:off x="4091836" y="6958407"/>
            <a:ext cx="3337560" cy="1205458"/>
          </a:xfrm>
          <a:prstGeom prst="rect">
            <a:avLst/>
          </a:prstGeom>
          <a:noFill/>
        </p:spPr>
        <p:txBody>
          <a:bodyPr wrap="square" lIns="0" tIns="0" rIns="0" bIns="0" rtlCol="0">
            <a:spAutoFit/>
          </a:bodyPr>
          <a:lstStyle/>
          <a:p>
            <a:pPr fontAlgn="t">
              <a:lnSpc>
                <a:spcPts val="1300"/>
              </a:lnSpc>
              <a:spcAft>
                <a:spcPts val="300"/>
              </a:spcAft>
            </a:pPr>
            <a:r>
              <a:rPr lang="en-US" sz="1200" b="1" dirty="0">
                <a:solidFill>
                  <a:srgbClr val="005497"/>
                </a:solidFill>
                <a:effectLst/>
                <a:latin typeface="Aptos" panose="020B0004020202020204" pitchFamily="34" charset="0"/>
              </a:rPr>
              <a:t>UC Master Food Preservers</a:t>
            </a:r>
          </a:p>
          <a:p>
            <a:pPr fontAlgn="t">
              <a:lnSpc>
                <a:spcPts val="1300"/>
              </a:lnSpc>
              <a:spcAft>
                <a:spcPts val="600"/>
              </a:spcAft>
            </a:pPr>
            <a:r>
              <a:rPr lang="en-US" sz="1000" dirty="0">
                <a:effectLst/>
              </a:rPr>
              <a:t>Lorem ipsum dolor sit </a:t>
            </a:r>
            <a:r>
              <a:rPr lang="en-US" sz="1000" dirty="0" err="1">
                <a:effectLst/>
              </a:rPr>
              <a:t>amet</a:t>
            </a:r>
            <a:r>
              <a:rPr lang="en-US" sz="1000" dirty="0">
                <a:effectLst/>
              </a:rPr>
              <a:t>, </a:t>
            </a:r>
            <a:r>
              <a:rPr lang="en-US" sz="1000" dirty="0" err="1">
                <a:effectLst/>
              </a:rPr>
              <a:t>consectetur</a:t>
            </a:r>
            <a:r>
              <a:rPr lang="en-US" sz="1000" dirty="0">
                <a:effectLst/>
              </a:rPr>
              <a:t> </a:t>
            </a:r>
            <a:r>
              <a:rPr lang="en-US" sz="1000" dirty="0" err="1">
                <a:effectLst/>
              </a:rPr>
              <a:t>adipiscing</a:t>
            </a:r>
            <a:r>
              <a:rPr lang="en-US" sz="1000" dirty="0">
                <a:effectLst/>
              </a:rPr>
              <a:t> </a:t>
            </a:r>
            <a:r>
              <a:rPr lang="en-US" sz="1000" dirty="0" err="1">
                <a:effectLst/>
              </a:rPr>
              <a:t>elit</a:t>
            </a:r>
            <a:r>
              <a:rPr lang="en-US" sz="1000" dirty="0">
                <a:effectLst/>
              </a:rPr>
              <a:t>, sed do </a:t>
            </a:r>
            <a:r>
              <a:rPr lang="en-US" sz="1000" dirty="0" err="1">
                <a:effectLst/>
              </a:rPr>
              <a:t>eiusmod</a:t>
            </a:r>
            <a:r>
              <a:rPr lang="en-US" sz="1000" dirty="0">
                <a:effectLst/>
              </a:rPr>
              <a:t> </a:t>
            </a:r>
            <a:r>
              <a:rPr lang="en-US" sz="1000" dirty="0" err="1">
                <a:effectLst/>
              </a:rPr>
              <a:t>tempor</a:t>
            </a:r>
            <a:r>
              <a:rPr lang="en-US" sz="1000" dirty="0">
                <a:effectLst/>
              </a:rPr>
              <a:t> </a:t>
            </a:r>
            <a:r>
              <a:rPr lang="en-US" sz="1000" dirty="0" err="1">
                <a:effectLst/>
              </a:rPr>
              <a:t>incididunt</a:t>
            </a:r>
            <a:r>
              <a:rPr lang="en-US" sz="1000" dirty="0">
                <a:effectLst/>
              </a:rPr>
              <a:t> </a:t>
            </a:r>
            <a:r>
              <a:rPr lang="en-US" sz="1000" dirty="0" err="1">
                <a:effectLst/>
              </a:rPr>
              <a:t>ut</a:t>
            </a:r>
            <a:r>
              <a:rPr lang="en-US" sz="1000" dirty="0">
                <a:effectLst/>
              </a:rPr>
              <a:t> labore et dolore magna </a:t>
            </a:r>
            <a:r>
              <a:rPr lang="en-US" sz="1000" dirty="0" err="1">
                <a:effectLst/>
              </a:rPr>
              <a:t>aliqua</a:t>
            </a:r>
            <a:r>
              <a:rPr lang="en-US" sz="1000" dirty="0">
                <a:effectLst/>
              </a:rPr>
              <a:t>. Ut </a:t>
            </a:r>
            <a:r>
              <a:rPr lang="en-US" sz="1000" dirty="0" err="1">
                <a:effectLst/>
              </a:rPr>
              <a:t>enim</a:t>
            </a:r>
            <a:r>
              <a:rPr lang="en-US" sz="1000" dirty="0">
                <a:effectLst/>
              </a:rPr>
              <a:t> ad minim </a:t>
            </a:r>
            <a:r>
              <a:rPr lang="en-US" sz="1000" dirty="0" err="1">
                <a:effectLst/>
              </a:rPr>
              <a:t>veniam</a:t>
            </a:r>
            <a:r>
              <a:rPr lang="en-US" sz="1000" dirty="0">
                <a:effectLst/>
              </a:rPr>
              <a:t>, </a:t>
            </a:r>
            <a:r>
              <a:rPr lang="en-US" sz="1000" dirty="0" err="1">
                <a:effectLst/>
              </a:rPr>
              <a:t>quis</a:t>
            </a:r>
            <a:r>
              <a:rPr lang="en-US" sz="1000" dirty="0">
                <a:effectLst/>
              </a:rPr>
              <a:t> </a:t>
            </a:r>
            <a:r>
              <a:rPr lang="en-US" sz="1000" dirty="0" err="1">
                <a:effectLst/>
              </a:rPr>
              <a:t>nostrud</a:t>
            </a:r>
            <a:r>
              <a:rPr lang="en-US" sz="1000" dirty="0">
                <a:effectLst/>
              </a:rPr>
              <a:t> exercitation </a:t>
            </a:r>
            <a:r>
              <a:rPr lang="en-US" sz="1000" dirty="0" err="1">
                <a:effectLst/>
              </a:rPr>
              <a:t>ullamco</a:t>
            </a:r>
            <a:r>
              <a:rPr lang="en-US" sz="1000" dirty="0">
                <a:effectLst/>
              </a:rPr>
              <a:t> </a:t>
            </a:r>
            <a:r>
              <a:rPr lang="en-US" sz="1000" dirty="0" err="1">
                <a:effectLst/>
              </a:rPr>
              <a:t>laboris</a:t>
            </a:r>
            <a:r>
              <a:rPr lang="en-US" sz="1000" dirty="0">
                <a:effectLst/>
              </a:rPr>
              <a:t> nisi </a:t>
            </a:r>
            <a:r>
              <a:rPr lang="en-US" sz="1000" dirty="0" err="1">
                <a:effectLst/>
              </a:rPr>
              <a:t>ut</a:t>
            </a:r>
            <a:r>
              <a:rPr lang="en-US" sz="1000" dirty="0">
                <a:effectLst/>
              </a:rPr>
              <a:t> </a:t>
            </a:r>
            <a:r>
              <a:rPr lang="en-US" sz="1000" dirty="0" err="1">
                <a:effectLst/>
              </a:rPr>
              <a:t>aliquip</a:t>
            </a:r>
            <a:r>
              <a:rPr lang="en-US" sz="1000" dirty="0">
                <a:effectLst/>
              </a:rPr>
              <a:t> ex </a:t>
            </a:r>
            <a:r>
              <a:rPr lang="en-US" sz="1000" dirty="0" err="1">
                <a:effectLst/>
              </a:rPr>
              <a:t>ea</a:t>
            </a:r>
            <a:r>
              <a:rPr lang="en-US" sz="1000" dirty="0">
                <a:effectLst/>
              </a:rPr>
              <a:t> </a:t>
            </a:r>
            <a:r>
              <a:rPr lang="en-US" sz="1000" dirty="0" err="1">
                <a:effectLst/>
              </a:rPr>
              <a:t>commodo</a:t>
            </a:r>
            <a:r>
              <a:rPr lang="en-US" sz="1000" dirty="0">
                <a:effectLst/>
              </a:rPr>
              <a:t> </a:t>
            </a:r>
            <a:r>
              <a:rPr lang="en-US" sz="1000" dirty="0" err="1">
                <a:effectLst/>
              </a:rPr>
              <a:t>consequat</a:t>
            </a:r>
            <a:r>
              <a:rPr lang="en-US" sz="1000" dirty="0">
                <a:effectLst/>
              </a:rPr>
              <a:t>. </a:t>
            </a:r>
            <a:r>
              <a:rPr lang="en-US" sz="1000" dirty="0" err="1">
                <a:effectLst/>
              </a:rPr>
              <a:t>Excepteur</a:t>
            </a:r>
            <a:r>
              <a:rPr lang="en-US" sz="1000" dirty="0">
                <a:effectLst/>
              </a:rPr>
              <a:t> </a:t>
            </a:r>
            <a:r>
              <a:rPr lang="en-US" sz="1000" dirty="0" err="1">
                <a:effectLst/>
              </a:rPr>
              <a:t>sint</a:t>
            </a:r>
            <a:r>
              <a:rPr lang="en-US" sz="1000" dirty="0">
                <a:effectLst/>
              </a:rPr>
              <a:t> </a:t>
            </a:r>
            <a:r>
              <a:rPr lang="en-US" sz="1000" dirty="0" err="1">
                <a:effectLst/>
              </a:rPr>
              <a:t>occaecat</a:t>
            </a:r>
            <a:r>
              <a:rPr lang="en-US" sz="1000" dirty="0">
                <a:effectLst/>
              </a:rPr>
              <a:t> </a:t>
            </a:r>
            <a:r>
              <a:rPr lang="en-US" sz="1000" dirty="0" err="1">
                <a:effectLst/>
              </a:rPr>
              <a:t>cupidatat</a:t>
            </a:r>
            <a:r>
              <a:rPr lang="en-US" sz="1000" dirty="0">
                <a:effectLst/>
              </a:rPr>
              <a:t> non </a:t>
            </a:r>
            <a:r>
              <a:rPr lang="en-US" sz="1000" dirty="0" err="1">
                <a:effectLst/>
              </a:rPr>
              <a:t>proident</a:t>
            </a:r>
            <a:r>
              <a:rPr lang="en-US" sz="1000" dirty="0">
                <a:effectLst/>
              </a:rPr>
              <a:t>, sunt in culpa qui </a:t>
            </a:r>
            <a:r>
              <a:rPr lang="en-US" sz="1000" dirty="0" err="1">
                <a:effectLst/>
              </a:rPr>
              <a:t>officia</a:t>
            </a:r>
            <a:r>
              <a:rPr lang="en-US" sz="1000" dirty="0">
                <a:effectLst/>
              </a:rPr>
              <a:t> </a:t>
            </a:r>
            <a:r>
              <a:rPr lang="en-US" sz="1000" dirty="0" err="1">
                <a:effectLst/>
              </a:rPr>
              <a:t>deserunt</a:t>
            </a:r>
            <a:r>
              <a:rPr lang="en-US" sz="1000" dirty="0">
                <a:effectLst/>
              </a:rPr>
              <a:t> </a:t>
            </a:r>
            <a:r>
              <a:rPr lang="en-US" sz="1000" dirty="0" err="1">
                <a:effectLst/>
              </a:rPr>
              <a:t>mollit</a:t>
            </a:r>
            <a:r>
              <a:rPr lang="en-US" sz="1000" dirty="0">
                <a:effectLst/>
              </a:rPr>
              <a:t> </a:t>
            </a:r>
            <a:r>
              <a:rPr lang="en-US" sz="1000" dirty="0" err="1">
                <a:effectLst/>
              </a:rPr>
              <a:t>anim</a:t>
            </a:r>
            <a:r>
              <a:rPr lang="en-US" sz="1000" dirty="0">
                <a:effectLst/>
              </a:rPr>
              <a:t> id </a:t>
            </a:r>
            <a:r>
              <a:rPr lang="en-US" sz="1000" dirty="0" err="1">
                <a:effectLst/>
              </a:rPr>
              <a:t>est</a:t>
            </a:r>
            <a:r>
              <a:rPr lang="en-US" sz="1000" dirty="0">
                <a:effectLst/>
              </a:rPr>
              <a:t> </a:t>
            </a:r>
            <a:r>
              <a:rPr lang="en-US" sz="1000" dirty="0" err="1">
                <a:effectLst/>
              </a:rPr>
              <a:t>laborum</a:t>
            </a:r>
            <a:r>
              <a:rPr lang="en-US" sz="1000" dirty="0">
                <a:effectLst/>
              </a:rPr>
              <a:t>.</a:t>
            </a:r>
          </a:p>
        </p:txBody>
      </p:sp>
      <p:cxnSp>
        <p:nvCxnSpPr>
          <p:cNvPr id="32" name="Straight Arrow Connector 31">
            <a:extLst>
              <a:ext uri="{FF2B5EF4-FFF2-40B4-BE49-F238E27FC236}">
                <a16:creationId xmlns:a16="http://schemas.microsoft.com/office/drawing/2014/main" id="{1AAAFEC0-DFE7-84E8-68A6-2AF268B71EFF}"/>
              </a:ext>
              <a:ext uri="{C183D7F6-B498-43B3-948B-1728B52AA6E4}">
                <adec:decorative xmlns:adec="http://schemas.microsoft.com/office/drawing/2017/decorative" val="1"/>
              </a:ext>
            </a:extLst>
          </p:cNvPr>
          <p:cNvCxnSpPr>
            <a:cxnSpLocks/>
          </p:cNvCxnSpPr>
          <p:nvPr/>
        </p:nvCxnSpPr>
        <p:spPr>
          <a:xfrm flipH="1">
            <a:off x="313395" y="6302798"/>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id="{083E1E1D-D354-4E36-93B6-F5C37DE1A260}"/>
              </a:ext>
              <a:ext uri="{C183D7F6-B498-43B3-948B-1728B52AA6E4}">
                <adec:decorative xmlns:adec="http://schemas.microsoft.com/office/drawing/2017/decorative" val="1"/>
              </a:ext>
            </a:extLst>
          </p:cNvPr>
          <p:cNvSpPr/>
          <p:nvPr/>
        </p:nvSpPr>
        <p:spPr>
          <a:xfrm>
            <a:off x="4090465" y="8309880"/>
            <a:ext cx="693802" cy="693802"/>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EA69672-E9AF-78F7-D83F-04215F9ADFAA}"/>
              </a:ext>
            </a:extLst>
          </p:cNvPr>
          <p:cNvSpPr txBox="1"/>
          <p:nvPr/>
        </p:nvSpPr>
        <p:spPr>
          <a:xfrm>
            <a:off x="4220891" y="8439975"/>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a:t>
            </a:r>
            <a:r>
              <a:rPr lang="en-US" sz="1000" b="1" dirty="0">
                <a:solidFill>
                  <a:schemeClr val="bg1"/>
                </a:solidFill>
                <a:effectLst/>
                <a:latin typeface="Aptos SemiBold" panose="020B0004020202020204" pitchFamily="34" charset="0"/>
              </a:rPr>
              <a:t>one</a:t>
            </a:r>
          </a:p>
        </p:txBody>
      </p:sp>
      <p:sp>
        <p:nvSpPr>
          <p:cNvPr id="63" name="Rectangle 62">
            <a:extLst>
              <a:ext uri="{FF2B5EF4-FFF2-40B4-BE49-F238E27FC236}">
                <a16:creationId xmlns:a16="http://schemas.microsoft.com/office/drawing/2014/main" id="{25490605-A804-1180-E01C-EF435E7A9823}"/>
              </a:ext>
              <a:ext uri="{C183D7F6-B498-43B3-948B-1728B52AA6E4}">
                <adec:decorative xmlns:adec="http://schemas.microsoft.com/office/drawing/2017/decorative" val="1"/>
              </a:ext>
            </a:extLst>
          </p:cNvPr>
          <p:cNvSpPr/>
          <p:nvPr/>
        </p:nvSpPr>
        <p:spPr>
          <a:xfrm>
            <a:off x="4844301" y="8309880"/>
            <a:ext cx="693802" cy="693802"/>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903860FB-63D7-F056-76E9-ACAE986B968D}"/>
              </a:ext>
            </a:extLst>
          </p:cNvPr>
          <p:cNvSpPr txBox="1"/>
          <p:nvPr/>
        </p:nvSpPr>
        <p:spPr>
          <a:xfrm>
            <a:off x="4972006" y="8439975"/>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two</a:t>
            </a:r>
            <a:endParaRPr lang="en-US" sz="1000" b="1" dirty="0">
              <a:solidFill>
                <a:schemeClr val="bg1"/>
              </a:solidFill>
              <a:effectLst/>
              <a:latin typeface="Aptos SemiBold" panose="020B0004020202020204" pitchFamily="34" charset="0"/>
            </a:endParaRPr>
          </a:p>
        </p:txBody>
      </p:sp>
      <p:sp>
        <p:nvSpPr>
          <p:cNvPr id="65" name="Rectangle 64">
            <a:extLst>
              <a:ext uri="{FF2B5EF4-FFF2-40B4-BE49-F238E27FC236}">
                <a16:creationId xmlns:a16="http://schemas.microsoft.com/office/drawing/2014/main" id="{F2F2F821-0B4D-0826-7015-C043EE3874B6}"/>
              </a:ext>
              <a:ext uri="{C183D7F6-B498-43B3-948B-1728B52AA6E4}">
                <adec:decorative xmlns:adec="http://schemas.microsoft.com/office/drawing/2017/decorative" val="1"/>
              </a:ext>
            </a:extLst>
          </p:cNvPr>
          <p:cNvSpPr/>
          <p:nvPr/>
        </p:nvSpPr>
        <p:spPr>
          <a:xfrm>
            <a:off x="5598137" y="8309880"/>
            <a:ext cx="693802" cy="693802"/>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0A4B00B-6867-A648-D252-30B84A3034E5}"/>
              </a:ext>
            </a:extLst>
          </p:cNvPr>
          <p:cNvSpPr txBox="1"/>
          <p:nvPr/>
        </p:nvSpPr>
        <p:spPr>
          <a:xfrm>
            <a:off x="5728563" y="8439975"/>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three</a:t>
            </a:r>
            <a:endParaRPr lang="en-US" sz="1000" b="1" dirty="0">
              <a:solidFill>
                <a:schemeClr val="bg1"/>
              </a:solidFill>
              <a:effectLst/>
              <a:latin typeface="Aptos SemiBold" panose="020B0004020202020204" pitchFamily="34" charset="0"/>
            </a:endParaRPr>
          </a:p>
        </p:txBody>
      </p:sp>
      <p:cxnSp>
        <p:nvCxnSpPr>
          <p:cNvPr id="42" name="Straight Arrow Connector 41">
            <a:extLst>
              <a:ext uri="{FF2B5EF4-FFF2-40B4-BE49-F238E27FC236}">
                <a16:creationId xmlns:a16="http://schemas.microsoft.com/office/drawing/2014/main" id="{3AB99B1B-0289-1533-2943-4659F845647E}"/>
              </a:ext>
              <a:ext uri="{C183D7F6-B498-43B3-948B-1728B52AA6E4}">
                <adec:decorative xmlns:adec="http://schemas.microsoft.com/office/drawing/2017/decorative" val="1"/>
              </a:ext>
            </a:extLst>
          </p:cNvPr>
          <p:cNvCxnSpPr>
            <a:cxnSpLocks/>
          </p:cNvCxnSpPr>
          <p:nvPr/>
        </p:nvCxnSpPr>
        <p:spPr>
          <a:xfrm flipH="1">
            <a:off x="313395" y="4075539"/>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9605DEB1-AC5D-54EB-0057-C736614B92D6}"/>
              </a:ext>
              <a:ext uri="{C183D7F6-B498-43B3-948B-1728B52AA6E4}">
                <adec:decorative xmlns:adec="http://schemas.microsoft.com/office/drawing/2017/decorative" val="1"/>
              </a:ext>
            </a:extLst>
          </p:cNvPr>
          <p:cNvCxnSpPr>
            <a:cxnSpLocks/>
          </p:cNvCxnSpPr>
          <p:nvPr/>
        </p:nvCxnSpPr>
        <p:spPr>
          <a:xfrm>
            <a:off x="969250" y="3511942"/>
            <a:ext cx="0" cy="311624"/>
          </a:xfrm>
          <a:prstGeom prst="straightConnector1">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63744300-5750-B05A-B167-6C3019B157B4}"/>
              </a:ext>
            </a:extLst>
          </p:cNvPr>
          <p:cNvSpPr txBox="1"/>
          <p:nvPr/>
        </p:nvSpPr>
        <p:spPr>
          <a:xfrm>
            <a:off x="1098509" y="9355131"/>
            <a:ext cx="1241187" cy="256480"/>
          </a:xfrm>
          <a:prstGeom prst="rect">
            <a:avLst/>
          </a:prstGeom>
          <a:noFill/>
        </p:spPr>
        <p:txBody>
          <a:bodyPr wrap="square" lIns="0" tIns="0" rIns="0" bIns="0" rtlCol="0">
            <a:spAutoFit/>
          </a:bodyPr>
          <a:lstStyle/>
          <a:p>
            <a:pPr fontAlgn="t">
              <a:lnSpc>
                <a:spcPts val="1000"/>
              </a:lnSpc>
            </a:pPr>
            <a:r>
              <a:rPr lang="en-US" sz="800" dirty="0">
                <a:latin typeface="Aptos Light" panose="020B0004020202020204" pitchFamily="34" charset="0"/>
              </a:rPr>
              <a:t>instagram.com/</a:t>
            </a:r>
            <a:r>
              <a:rPr lang="en-US" sz="800" dirty="0">
                <a:effectLst/>
                <a:latin typeface="Aptos Light" panose="020B0004020202020204" pitchFamily="34" charset="0"/>
              </a:rPr>
              <a:t>ucanr</a:t>
            </a:r>
          </a:p>
          <a:p>
            <a:pPr fontAlgn="t">
              <a:lnSpc>
                <a:spcPts val="1000"/>
              </a:lnSpc>
            </a:pPr>
            <a:r>
              <a:rPr lang="en-US" sz="800" dirty="0">
                <a:latin typeface="Aptos Light" panose="020B0004020202020204" pitchFamily="34" charset="0"/>
              </a:rPr>
              <a:t>facebook.com/ucanr</a:t>
            </a:r>
            <a:endParaRPr lang="en-US" sz="800" dirty="0">
              <a:effectLst/>
              <a:latin typeface="Aptos Light" panose="020B0004020202020204" pitchFamily="34" charset="0"/>
            </a:endParaRPr>
          </a:p>
        </p:txBody>
      </p:sp>
      <p:sp>
        <p:nvSpPr>
          <p:cNvPr id="17" name="TextBox 16">
            <a:extLst>
              <a:ext uri="{FF2B5EF4-FFF2-40B4-BE49-F238E27FC236}">
                <a16:creationId xmlns:a16="http://schemas.microsoft.com/office/drawing/2014/main" id="{5569AC80-51C7-19D5-9045-A7190473C7C7}"/>
              </a:ext>
            </a:extLst>
          </p:cNvPr>
          <p:cNvSpPr txBox="1"/>
          <p:nvPr/>
        </p:nvSpPr>
        <p:spPr>
          <a:xfrm>
            <a:off x="5102718" y="9322002"/>
            <a:ext cx="2194004" cy="307777"/>
          </a:xfrm>
          <a:prstGeom prst="rect">
            <a:avLst/>
          </a:prstGeom>
          <a:noFill/>
        </p:spPr>
        <p:txBody>
          <a:bodyPr wrap="square" lIns="0" tIns="0" rIns="0" bIns="0" rtlCol="0">
            <a:spAutoFit/>
          </a:bodyPr>
          <a:lstStyle/>
          <a:p>
            <a:pPr algn="r" fontAlgn="t">
              <a:lnSpc>
                <a:spcPts val="1200"/>
              </a:lnSpc>
            </a:pPr>
            <a:r>
              <a:rPr lang="en-US" sz="900" dirty="0">
                <a:latin typeface="Aptos" panose="020B0004020202020204" pitchFamily="34" charset="0"/>
                <a:cs typeface="Times New Roman" panose="02020603050405020304" pitchFamily="18" charset="0"/>
              </a:rPr>
              <a:t>Name, Area Director</a:t>
            </a:r>
          </a:p>
          <a:p>
            <a:pPr algn="r" fontAlgn="t">
              <a:lnSpc>
                <a:spcPts val="1200"/>
              </a:lnSpc>
            </a:pPr>
            <a:r>
              <a:rPr lang="en-US" sz="900" dirty="0" err="1">
                <a:effectLst/>
                <a:latin typeface="Aptos" panose="020B0004020202020204" pitchFamily="34" charset="0"/>
                <a:cs typeface="Times New Roman" panose="02020603050405020304" pitchFamily="18" charset="0"/>
              </a:rPr>
              <a:t>ucanr.edu</a:t>
            </a:r>
            <a:endParaRPr lang="en-US" sz="900" dirty="0">
              <a:effectLst/>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43250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1AFEB-B72A-1A5E-5777-A1DECC713168}"/>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42691E97-C980-5C20-B285-1990EF3B5528}"/>
              </a:ext>
              <a:ext uri="{C183D7F6-B498-43B3-948B-1728B52AA6E4}">
                <adec:decorative xmlns:adec="http://schemas.microsoft.com/office/drawing/2017/decorative" val="1"/>
              </a:ext>
            </a:extLst>
          </p:cNvPr>
          <p:cNvSpPr/>
          <p:nvPr/>
        </p:nvSpPr>
        <p:spPr>
          <a:xfrm>
            <a:off x="374278" y="7610559"/>
            <a:ext cx="3371105" cy="452138"/>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8EB1FEC1-63C2-1FFD-20B2-DB4FAB2B06C1}"/>
              </a:ext>
            </a:extLst>
          </p:cNvPr>
          <p:cNvSpPr txBox="1"/>
          <p:nvPr/>
        </p:nvSpPr>
        <p:spPr>
          <a:xfrm>
            <a:off x="1067204" y="7671832"/>
            <a:ext cx="2637094" cy="311624"/>
          </a:xfrm>
          <a:prstGeom prst="rect">
            <a:avLst/>
          </a:prstGeom>
          <a:noFill/>
        </p:spPr>
        <p:txBody>
          <a:bodyPr wrap="square" lIns="0" tIns="0" rIns="0" bIns="0" rtlCol="0">
            <a:spAutoFit/>
          </a:bodyPr>
          <a:lstStyle/>
          <a:p>
            <a:pPr fontAlgn="t">
              <a:lnSpc>
                <a:spcPts val="1200"/>
              </a:lnSpc>
            </a:pPr>
            <a:r>
              <a:rPr lang="en-US" sz="1100" b="1" dirty="0">
                <a:solidFill>
                  <a:schemeClr val="bg1"/>
                </a:solidFill>
                <a:effectLst/>
                <a:latin typeface="Aptos SemiBold" panose="020B0004020202020204" pitchFamily="34" charset="0"/>
              </a:rPr>
              <a:t>Lorem Ipsum dolor sit amet, consecetur adipiscing elit, sed do eiusmod tempor.</a:t>
            </a:r>
          </a:p>
        </p:txBody>
      </p:sp>
      <p:cxnSp>
        <p:nvCxnSpPr>
          <p:cNvPr id="6" name="Straight Arrow Connector 5">
            <a:extLst>
              <a:ext uri="{FF2B5EF4-FFF2-40B4-BE49-F238E27FC236}">
                <a16:creationId xmlns:a16="http://schemas.microsoft.com/office/drawing/2014/main" id="{3B6EADED-CF54-3BF9-C4FB-D75DFFF74A19}"/>
              </a:ext>
              <a:ext uri="{C183D7F6-B498-43B3-948B-1728B52AA6E4}">
                <adec:decorative xmlns:adec="http://schemas.microsoft.com/office/drawing/2017/decorative" val="1"/>
              </a:ext>
            </a:extLst>
          </p:cNvPr>
          <p:cNvCxnSpPr>
            <a:cxnSpLocks/>
          </p:cNvCxnSpPr>
          <p:nvPr/>
        </p:nvCxnSpPr>
        <p:spPr>
          <a:xfrm>
            <a:off x="3886197" y="154745"/>
            <a:ext cx="0" cy="974891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3D8380B4-E3DD-1AAD-8FC7-94C614478CC1}"/>
              </a:ext>
              <a:ext uri="{C183D7F6-B498-43B3-948B-1728B52AA6E4}">
                <adec:decorative xmlns:adec="http://schemas.microsoft.com/office/drawing/2017/decorative" val="1"/>
              </a:ext>
            </a:extLst>
          </p:cNvPr>
          <p:cNvCxnSpPr>
            <a:cxnSpLocks/>
          </p:cNvCxnSpPr>
          <p:nvPr/>
        </p:nvCxnSpPr>
        <p:spPr>
          <a:xfrm flipH="1">
            <a:off x="313395" y="8300411"/>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96815824-C0C9-5174-F7DF-F002D19A2A06}"/>
              </a:ext>
              <a:ext uri="{C183D7F6-B498-43B3-948B-1728B52AA6E4}">
                <adec:decorative xmlns:adec="http://schemas.microsoft.com/office/drawing/2017/decorative" val="1"/>
              </a:ext>
            </a:extLst>
          </p:cNvPr>
          <p:cNvSpPr/>
          <p:nvPr/>
        </p:nvSpPr>
        <p:spPr>
          <a:xfrm>
            <a:off x="374278" y="6751576"/>
            <a:ext cx="3371105" cy="459607"/>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C2F1511B-2209-147A-15CF-68CC20D0418E}"/>
              </a:ext>
            </a:extLst>
          </p:cNvPr>
          <p:cNvSpPr txBox="1"/>
          <p:nvPr/>
        </p:nvSpPr>
        <p:spPr>
          <a:xfrm>
            <a:off x="485776" y="6842890"/>
            <a:ext cx="3198732" cy="285335"/>
          </a:xfrm>
          <a:prstGeom prst="rect">
            <a:avLst/>
          </a:prstGeom>
          <a:noFill/>
        </p:spPr>
        <p:txBody>
          <a:bodyPr wrap="square" lIns="0" tIns="0" rIns="0" bIns="0" rtlCol="0">
            <a:spAutoFit/>
          </a:bodyPr>
          <a:lstStyle/>
          <a:p>
            <a:pPr fontAlgn="t">
              <a:lnSpc>
                <a:spcPts val="1100"/>
              </a:lnSpc>
            </a:pPr>
            <a:r>
              <a:rPr lang="en-US" sz="1000" b="1" dirty="0">
                <a:solidFill>
                  <a:schemeClr val="bg1"/>
                </a:solidFill>
                <a:effectLst/>
                <a:latin typeface="Aptos SemiBold" panose="020B0004020202020204" pitchFamily="34" charset="0"/>
              </a:rPr>
              <a:t>Lorem Ipsum dolor sit amet, consecetur adipiscing elit, sed do eiusmod tempor incididunt ut labore et dolore.</a:t>
            </a:r>
          </a:p>
        </p:txBody>
      </p:sp>
      <p:cxnSp>
        <p:nvCxnSpPr>
          <p:cNvPr id="42" name="Straight Arrow Connector 41">
            <a:extLst>
              <a:ext uri="{FF2B5EF4-FFF2-40B4-BE49-F238E27FC236}">
                <a16:creationId xmlns:a16="http://schemas.microsoft.com/office/drawing/2014/main" id="{35897A77-DE1F-58F0-A6D8-820CEF6A8DDB}"/>
              </a:ext>
              <a:ext uri="{C183D7F6-B498-43B3-948B-1728B52AA6E4}">
                <adec:decorative xmlns:adec="http://schemas.microsoft.com/office/drawing/2017/decorative" val="1"/>
              </a:ext>
            </a:extLst>
          </p:cNvPr>
          <p:cNvCxnSpPr>
            <a:cxnSpLocks/>
          </p:cNvCxnSpPr>
          <p:nvPr/>
        </p:nvCxnSpPr>
        <p:spPr>
          <a:xfrm flipH="1">
            <a:off x="313395" y="6469978"/>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AE8D77BC-9746-0F5D-B8F4-2C247A9B7CF8}"/>
              </a:ext>
            </a:extLst>
          </p:cNvPr>
          <p:cNvSpPr txBox="1"/>
          <p:nvPr/>
        </p:nvSpPr>
        <p:spPr>
          <a:xfrm>
            <a:off x="469688" y="7618899"/>
            <a:ext cx="651189" cy="461665"/>
          </a:xfrm>
          <a:prstGeom prst="rect">
            <a:avLst/>
          </a:prstGeom>
          <a:noFill/>
        </p:spPr>
        <p:txBody>
          <a:bodyPr wrap="square" lIns="0" tIns="0" rIns="0" bIns="0" rtlCol="0">
            <a:spAutoFit/>
          </a:bodyPr>
          <a:lstStyle/>
          <a:p>
            <a:r>
              <a:rPr lang="en-US" sz="3000" b="1">
                <a:solidFill>
                  <a:schemeClr val="bg1"/>
                </a:solidFill>
                <a:latin typeface="Aptos" panose="020B0004020202020204" pitchFamily="34" charset="0"/>
              </a:rPr>
              <a:t>00</a:t>
            </a:r>
          </a:p>
        </p:txBody>
      </p:sp>
      <p:cxnSp>
        <p:nvCxnSpPr>
          <p:cNvPr id="2" name="Straight Arrow Connector 1">
            <a:extLst>
              <a:ext uri="{FF2B5EF4-FFF2-40B4-BE49-F238E27FC236}">
                <a16:creationId xmlns:a16="http://schemas.microsoft.com/office/drawing/2014/main" id="{03928FD6-F690-E3A3-7AC0-EB8CCA593E59}"/>
              </a:ext>
              <a:ext uri="{C183D7F6-B498-43B3-948B-1728B52AA6E4}">
                <adec:decorative xmlns:adec="http://schemas.microsoft.com/office/drawing/2017/decorative" val="1"/>
              </a:ext>
            </a:extLst>
          </p:cNvPr>
          <p:cNvCxnSpPr>
            <a:cxnSpLocks/>
          </p:cNvCxnSpPr>
          <p:nvPr/>
        </p:nvCxnSpPr>
        <p:spPr>
          <a:xfrm>
            <a:off x="969250" y="7687707"/>
            <a:ext cx="0" cy="311624"/>
          </a:xfrm>
          <a:prstGeom prst="straightConnector1">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D54BAD7-3542-9872-5809-175C052E77AF}"/>
              </a:ext>
              <a:ext uri="{C183D7F6-B498-43B3-948B-1728B52AA6E4}">
                <adec:decorative xmlns:adec="http://schemas.microsoft.com/office/drawing/2017/decorative" val="1"/>
              </a:ext>
            </a:extLst>
          </p:cNvPr>
          <p:cNvCxnSpPr>
            <a:cxnSpLocks/>
          </p:cNvCxnSpPr>
          <p:nvPr/>
        </p:nvCxnSpPr>
        <p:spPr>
          <a:xfrm flipH="1">
            <a:off x="4086963" y="2496356"/>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1632E503-1187-134C-7335-6ACA2A3BEE6A}"/>
              </a:ext>
              <a:ext uri="{C183D7F6-B498-43B3-948B-1728B52AA6E4}">
                <adec:decorative xmlns:adec="http://schemas.microsoft.com/office/drawing/2017/decorative" val="1"/>
              </a:ext>
            </a:extLst>
          </p:cNvPr>
          <p:cNvSpPr/>
          <p:nvPr/>
        </p:nvSpPr>
        <p:spPr>
          <a:xfrm>
            <a:off x="374278" y="8469459"/>
            <a:ext cx="3188460" cy="1352416"/>
          </a:xfrm>
          <a:prstGeom prst="roundRect">
            <a:avLst>
              <a:gd name="adj" fmla="val 807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E7F4468-8B8C-364C-511A-63FCFDA998FE}"/>
              </a:ext>
            </a:extLst>
          </p:cNvPr>
          <p:cNvSpPr txBox="1"/>
          <p:nvPr/>
        </p:nvSpPr>
        <p:spPr>
          <a:xfrm>
            <a:off x="562279" y="8576355"/>
            <a:ext cx="2831195" cy="1154162"/>
          </a:xfrm>
          <a:prstGeom prst="rect">
            <a:avLst/>
          </a:prstGeom>
          <a:noFill/>
        </p:spPr>
        <p:txBody>
          <a:bodyPr wrap="square" lIns="0" tIns="0" rIns="0" bIns="0" rtlCol="0">
            <a:spAutoFit/>
          </a:bodyPr>
          <a:lstStyle/>
          <a:p>
            <a:pPr fontAlgn="t">
              <a:lnSpc>
                <a:spcPts val="1300"/>
              </a:lnSpc>
              <a:spcAft>
                <a:spcPts val="300"/>
              </a:spcAft>
            </a:pPr>
            <a:r>
              <a:rPr lang="en-US" sz="1000" dirty="0">
                <a:effectLst/>
                <a:latin typeface="Times New Roman" panose="02020603050405020304" pitchFamily="18" charset="0"/>
                <a:cs typeface="Times New Roman" panose="02020603050405020304" pitchFamily="18" charset="0"/>
              </a:rPr>
              <a:t>“Lorem ipsum dolor sit </a:t>
            </a:r>
            <a:r>
              <a:rPr lang="en-US" sz="1000" dirty="0" err="1">
                <a:effectLst/>
                <a:latin typeface="Times New Roman" panose="02020603050405020304" pitchFamily="18" charset="0"/>
                <a:cs typeface="Times New Roman" panose="02020603050405020304" pitchFamily="18" charset="0"/>
              </a:rPr>
              <a:t>amet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consectetur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adipiscing</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elit</a:t>
            </a:r>
            <a:r>
              <a:rPr lang="en-US" sz="1000" dirty="0">
                <a:effectLst/>
                <a:latin typeface="Times New Roman" panose="02020603050405020304" pitchFamily="18" charset="0"/>
                <a:cs typeface="Times New Roman" panose="02020603050405020304" pitchFamily="18" charset="0"/>
              </a:rPr>
              <a:t>, sed do </a:t>
            </a:r>
            <a:r>
              <a:rPr lang="en-US" sz="1000" dirty="0" err="1">
                <a:effectLst/>
                <a:latin typeface="Times New Roman" panose="02020603050405020304" pitchFamily="18" charset="0"/>
                <a:cs typeface="Times New Roman" panose="02020603050405020304" pitchFamily="18" charset="0"/>
              </a:rPr>
              <a:t>eiusmod</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tempor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incididunt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ut</a:t>
            </a:r>
            <a:r>
              <a:rPr lang="en-US" sz="1000" dirty="0">
                <a:effectLst/>
                <a:latin typeface="Times New Roman" panose="02020603050405020304" pitchFamily="18" charset="0"/>
                <a:cs typeface="Times New Roman" panose="02020603050405020304" pitchFamily="18" charset="0"/>
              </a:rPr>
              <a:t> labore et dolore magna </a:t>
            </a:r>
            <a:r>
              <a:rPr lang="en-US" sz="1000" dirty="0" err="1">
                <a:effectLst/>
                <a:latin typeface="Times New Roman" panose="02020603050405020304" pitchFamily="18" charset="0"/>
                <a:cs typeface="Times New Roman" panose="02020603050405020304" pitchFamily="18" charset="0"/>
              </a:rPr>
              <a:t>aliqua</a:t>
            </a:r>
            <a:r>
              <a:rPr lang="en-US" sz="1000" dirty="0">
                <a:effectLst/>
                <a:latin typeface="Times New Roman" panose="02020603050405020304" pitchFamily="18" charset="0"/>
                <a:cs typeface="Times New Roman" panose="02020603050405020304" pitchFamily="18" charset="0"/>
              </a:rPr>
              <a:t>. Ut </a:t>
            </a:r>
            <a:r>
              <a:rPr lang="en-US" sz="1000" dirty="0" err="1">
                <a:effectLst/>
                <a:latin typeface="Times New Roman" panose="02020603050405020304" pitchFamily="18" charset="0"/>
                <a:cs typeface="Times New Roman" panose="02020603050405020304" pitchFamily="18" charset="0"/>
              </a:rPr>
              <a:t>enim</a:t>
            </a:r>
            <a:r>
              <a:rPr lang="en-US" sz="1000" dirty="0">
                <a:effectLst/>
                <a:latin typeface="Times New Roman" panose="02020603050405020304" pitchFamily="18" charset="0"/>
                <a:cs typeface="Times New Roman" panose="02020603050405020304" pitchFamily="18" charset="0"/>
              </a:rPr>
              <a:t> ad minim </a:t>
            </a:r>
            <a:r>
              <a:rPr lang="en-US" sz="1000" dirty="0" err="1">
                <a:effectLst/>
                <a:latin typeface="Times New Roman" panose="02020603050405020304" pitchFamily="18" charset="0"/>
                <a:cs typeface="Times New Roman" panose="02020603050405020304" pitchFamily="18" charset="0"/>
              </a:rPr>
              <a:t>veniam</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quis</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nostrud</a:t>
            </a:r>
            <a:r>
              <a:rPr lang="en-US" sz="1000" dirty="0">
                <a:effectLst/>
                <a:latin typeface="Times New Roman" panose="02020603050405020304" pitchFamily="18" charset="0"/>
                <a:cs typeface="Times New Roman" panose="02020603050405020304" pitchFamily="18" charset="0"/>
              </a:rPr>
              <a:t> exercitation </a:t>
            </a:r>
            <a:r>
              <a:rPr lang="en-US" sz="1000" dirty="0" err="1">
                <a:effectLst/>
                <a:latin typeface="Times New Roman" panose="02020603050405020304" pitchFamily="18" charset="0"/>
                <a:cs typeface="Times New Roman" panose="02020603050405020304" pitchFamily="18" charset="0"/>
              </a:rPr>
              <a:t>ullamco. Tempor</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incididunt</a:t>
            </a:r>
            <a:r>
              <a:rPr lang="en-US" sz="1000" dirty="0">
                <a:effectLst/>
                <a:latin typeface="Times New Roman" panose="02020603050405020304" pitchFamily="18" charset="0"/>
                <a:cs typeface="Times New Roman" panose="02020603050405020304" pitchFamily="18" charset="0"/>
              </a:rPr>
              <a:t> </a:t>
            </a:r>
            <a:r>
              <a:rPr lang="en-US" sz="1000" dirty="0" err="1">
                <a:effectLst/>
                <a:latin typeface="Times New Roman" panose="02020603050405020304" pitchFamily="18" charset="0"/>
                <a:cs typeface="Times New Roman" panose="02020603050405020304" pitchFamily="18" charset="0"/>
              </a:rPr>
              <a:t>ut</a:t>
            </a:r>
            <a:r>
              <a:rPr lang="en-US" sz="1000" dirty="0">
                <a:effectLst/>
                <a:latin typeface="Times New Roman" panose="02020603050405020304" pitchFamily="18" charset="0"/>
                <a:cs typeface="Times New Roman" panose="02020603050405020304" pitchFamily="18" charset="0"/>
              </a:rPr>
              <a:t> labore et dolore magna </a:t>
            </a:r>
            <a:r>
              <a:rPr lang="en-US" sz="1000" dirty="0" err="1">
                <a:effectLst/>
                <a:latin typeface="Times New Roman" panose="02020603050405020304" pitchFamily="18" charset="0"/>
                <a:cs typeface="Times New Roman" panose="02020603050405020304" pitchFamily="18" charset="0"/>
              </a:rPr>
              <a:t>aliqua</a:t>
            </a:r>
            <a:r>
              <a:rPr lang="en-US" sz="1000" dirty="0">
                <a:effectLst/>
                <a:latin typeface="Times New Roman" panose="02020603050405020304" pitchFamily="18" charset="0"/>
                <a:cs typeface="Times New Roman" panose="02020603050405020304" pitchFamily="18" charset="0"/>
              </a:rPr>
              <a:t>.</a:t>
            </a:r>
            <a:r>
              <a:rPr lang="en-US" sz="1000" dirty="0" err="1">
                <a:effectLst/>
                <a:latin typeface="Times New Roman" panose="02020603050405020304" pitchFamily="18" charset="0"/>
                <a:cs typeface="Times New Roman" panose="02020603050405020304" pitchFamily="18" charset="0"/>
              </a:rPr>
              <a:t>”</a:t>
            </a:r>
          </a:p>
          <a:p>
            <a:pPr algn="r" fontAlgn="t">
              <a:lnSpc>
                <a:spcPts val="1100"/>
              </a:lnSpc>
            </a:pPr>
            <a:r>
              <a:rPr lang="en-US" sz="900" dirty="0" err="1">
                <a:latin typeface="Aptos Light" panose="020B0004020202020204" pitchFamily="34" charset="0"/>
              </a:rPr>
              <a:t>John Doe</a:t>
            </a:r>
          </a:p>
          <a:p>
            <a:pPr algn="r" fontAlgn="t">
              <a:lnSpc>
                <a:spcPts val="1100"/>
              </a:lnSpc>
            </a:pPr>
            <a:r>
              <a:rPr lang="en-US" sz="900" dirty="0" err="1">
                <a:effectLst/>
                <a:latin typeface="Aptos Light" panose="020B0004020202020204" pitchFamily="34" charset="0"/>
              </a:rPr>
              <a:t>Position, Company</a:t>
            </a:r>
            <a:endParaRPr lang="en-US" sz="900" dirty="0">
              <a:effectLst/>
              <a:latin typeface="Aptos Light" panose="020B0004020202020204" pitchFamily="34" charset="0"/>
            </a:endParaRPr>
          </a:p>
        </p:txBody>
      </p:sp>
      <p:sp>
        <p:nvSpPr>
          <p:cNvPr id="20" name="Rectangle 19">
            <a:extLst>
              <a:ext uri="{FF2B5EF4-FFF2-40B4-BE49-F238E27FC236}">
                <a16:creationId xmlns:a16="http://schemas.microsoft.com/office/drawing/2014/main" id="{2276AA46-8836-3F63-F138-7A69190113C8}"/>
              </a:ext>
              <a:ext uri="{C183D7F6-B498-43B3-948B-1728B52AA6E4}">
                <adec:decorative xmlns:adec="http://schemas.microsoft.com/office/drawing/2017/decorative" val="1"/>
              </a:ext>
            </a:extLst>
          </p:cNvPr>
          <p:cNvSpPr/>
          <p:nvPr/>
        </p:nvSpPr>
        <p:spPr>
          <a:xfrm>
            <a:off x="359207" y="359293"/>
            <a:ext cx="693802" cy="693802"/>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686D87-0E68-7251-8C63-3FE94262FF6B}"/>
              </a:ext>
            </a:extLst>
          </p:cNvPr>
          <p:cNvSpPr txBox="1"/>
          <p:nvPr/>
        </p:nvSpPr>
        <p:spPr>
          <a:xfrm>
            <a:off x="489633" y="489388"/>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a:t>
            </a:r>
            <a:r>
              <a:rPr lang="en-US" sz="1000" b="1" dirty="0">
                <a:solidFill>
                  <a:schemeClr val="bg1"/>
                </a:solidFill>
                <a:effectLst/>
                <a:latin typeface="Aptos SemiBold" panose="020B0004020202020204" pitchFamily="34" charset="0"/>
              </a:rPr>
              <a:t>one</a:t>
            </a:r>
          </a:p>
        </p:txBody>
      </p:sp>
      <p:sp>
        <p:nvSpPr>
          <p:cNvPr id="23" name="Rectangle 22">
            <a:extLst>
              <a:ext uri="{FF2B5EF4-FFF2-40B4-BE49-F238E27FC236}">
                <a16:creationId xmlns:a16="http://schemas.microsoft.com/office/drawing/2014/main" id="{1866EFE0-2412-FDD2-C10F-44F4D9C92548}"/>
              </a:ext>
              <a:ext uri="{C183D7F6-B498-43B3-948B-1728B52AA6E4}">
                <adec:decorative xmlns:adec="http://schemas.microsoft.com/office/drawing/2017/decorative" val="1"/>
              </a:ext>
            </a:extLst>
          </p:cNvPr>
          <p:cNvSpPr/>
          <p:nvPr/>
        </p:nvSpPr>
        <p:spPr>
          <a:xfrm>
            <a:off x="1113043" y="359293"/>
            <a:ext cx="693802" cy="693802"/>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635FD6-08C9-1A56-476A-545A1BDF933C}"/>
              </a:ext>
            </a:extLst>
          </p:cNvPr>
          <p:cNvSpPr txBox="1"/>
          <p:nvPr/>
        </p:nvSpPr>
        <p:spPr>
          <a:xfrm>
            <a:off x="1240748" y="489388"/>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two</a:t>
            </a:r>
            <a:endParaRPr lang="en-US" sz="1000" b="1" dirty="0">
              <a:solidFill>
                <a:schemeClr val="bg1"/>
              </a:solidFill>
              <a:effectLst/>
              <a:latin typeface="Aptos SemiBold" panose="020B0004020202020204" pitchFamily="34" charset="0"/>
            </a:endParaRPr>
          </a:p>
        </p:txBody>
      </p:sp>
      <p:sp>
        <p:nvSpPr>
          <p:cNvPr id="26" name="Rectangle 25">
            <a:extLst>
              <a:ext uri="{FF2B5EF4-FFF2-40B4-BE49-F238E27FC236}">
                <a16:creationId xmlns:a16="http://schemas.microsoft.com/office/drawing/2014/main" id="{B0132C7B-4699-534F-CA3E-2F7E5F11FF9E}"/>
              </a:ext>
              <a:ext uri="{C183D7F6-B498-43B3-948B-1728B52AA6E4}">
                <adec:decorative xmlns:adec="http://schemas.microsoft.com/office/drawing/2017/decorative" val="1"/>
              </a:ext>
            </a:extLst>
          </p:cNvPr>
          <p:cNvSpPr/>
          <p:nvPr/>
        </p:nvSpPr>
        <p:spPr>
          <a:xfrm>
            <a:off x="1866879" y="359293"/>
            <a:ext cx="693802" cy="693802"/>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4B99913-348F-6A6E-446E-9EA24A5A5E66}"/>
              </a:ext>
            </a:extLst>
          </p:cNvPr>
          <p:cNvSpPr txBox="1"/>
          <p:nvPr/>
        </p:nvSpPr>
        <p:spPr>
          <a:xfrm>
            <a:off x="1997305" y="489388"/>
            <a:ext cx="519838" cy="442429"/>
          </a:xfrm>
          <a:prstGeom prst="rect">
            <a:avLst/>
          </a:prstGeom>
          <a:noFill/>
        </p:spPr>
        <p:txBody>
          <a:bodyPr wrap="square" lIns="0" tIns="0" rIns="0" bIns="0" rtlCol="0">
            <a:spAutoFit/>
          </a:bodyPr>
          <a:lstStyle/>
          <a:p>
            <a:pPr fontAlgn="t">
              <a:lnSpc>
                <a:spcPts val="1300"/>
              </a:lnSpc>
              <a:spcAft>
                <a:spcPts val="100"/>
              </a:spcAft>
            </a:pPr>
            <a:r>
              <a:rPr lang="en-US" sz="1400" b="1" dirty="0">
                <a:solidFill>
                  <a:schemeClr val="bg1"/>
                </a:solidFill>
                <a:effectLst/>
                <a:latin typeface="Aptos" panose="020B0004020202020204" pitchFamily="34" charset="0"/>
              </a:rPr>
              <a:t>000</a:t>
            </a:r>
          </a:p>
          <a:p>
            <a:pPr fontAlgn="t">
              <a:lnSpc>
                <a:spcPts val="1000"/>
              </a:lnSpc>
              <a:spcAft>
                <a:spcPts val="300"/>
              </a:spcAft>
            </a:pPr>
            <a:r>
              <a:rPr lang="en-US" sz="1000" b="1" dirty="0">
                <a:solidFill>
                  <a:schemeClr val="bg1"/>
                </a:solidFill>
                <a:latin typeface="Aptos SemiBold" panose="020B0004020202020204" pitchFamily="34" charset="0"/>
              </a:rPr>
              <a:t>metric three</a:t>
            </a:r>
            <a:endParaRPr lang="en-US" sz="1000" b="1" dirty="0">
              <a:solidFill>
                <a:schemeClr val="bg1"/>
              </a:solidFill>
              <a:effectLst/>
              <a:latin typeface="Aptos SemiBold" panose="020B0004020202020204" pitchFamily="34" charset="0"/>
            </a:endParaRPr>
          </a:p>
        </p:txBody>
      </p:sp>
      <p:sp>
        <p:nvSpPr>
          <p:cNvPr id="34" name="Rectangle 33">
            <a:extLst>
              <a:ext uri="{FF2B5EF4-FFF2-40B4-BE49-F238E27FC236}">
                <a16:creationId xmlns:a16="http://schemas.microsoft.com/office/drawing/2014/main" id="{AE785403-2040-3EED-6F88-26C5EC961E45}"/>
              </a:ext>
              <a:ext uri="{C183D7F6-B498-43B3-948B-1728B52AA6E4}">
                <adec:decorative xmlns:adec="http://schemas.microsoft.com/office/drawing/2017/decorative" val="1"/>
              </a:ext>
            </a:extLst>
          </p:cNvPr>
          <p:cNvSpPr/>
          <p:nvPr/>
        </p:nvSpPr>
        <p:spPr>
          <a:xfrm>
            <a:off x="374278" y="1576253"/>
            <a:ext cx="914400" cy="914400"/>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61D28AE-8178-762F-9CE6-F20AEA3F275C}"/>
              </a:ext>
              <a:ext uri="{C183D7F6-B498-43B3-948B-1728B52AA6E4}">
                <adec:decorative xmlns:adec="http://schemas.microsoft.com/office/drawing/2017/decorative" val="1"/>
              </a:ext>
            </a:extLst>
          </p:cNvPr>
          <p:cNvSpPr/>
          <p:nvPr/>
        </p:nvSpPr>
        <p:spPr>
          <a:xfrm>
            <a:off x="1392092" y="1576253"/>
            <a:ext cx="914400" cy="914400"/>
          </a:xfrm>
          <a:prstGeom prst="rect">
            <a:avLst/>
          </a:prstGeom>
          <a:solidFill>
            <a:srgbClr val="5282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18010E-08FC-EB7A-417B-650AF3CB21B0}"/>
              </a:ext>
              <a:ext uri="{C183D7F6-B498-43B3-948B-1728B52AA6E4}">
                <adec:decorative xmlns:adec="http://schemas.microsoft.com/office/drawing/2017/decorative" val="1"/>
              </a:ext>
            </a:extLst>
          </p:cNvPr>
          <p:cNvSpPr/>
          <p:nvPr/>
        </p:nvSpPr>
        <p:spPr>
          <a:xfrm>
            <a:off x="2409907" y="1576253"/>
            <a:ext cx="914400" cy="914400"/>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843592C-8575-82D6-428A-A983CB894F6C}"/>
              </a:ext>
            </a:extLst>
          </p:cNvPr>
          <p:cNvSpPr txBox="1"/>
          <p:nvPr/>
        </p:nvSpPr>
        <p:spPr>
          <a:xfrm>
            <a:off x="537362" y="1784790"/>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one</a:t>
            </a:r>
          </a:p>
        </p:txBody>
      </p:sp>
      <p:sp>
        <p:nvSpPr>
          <p:cNvPr id="38" name="TextBox 37">
            <a:extLst>
              <a:ext uri="{FF2B5EF4-FFF2-40B4-BE49-F238E27FC236}">
                <a16:creationId xmlns:a16="http://schemas.microsoft.com/office/drawing/2014/main" id="{95433736-8377-B483-3754-DAE7F1394ADD}"/>
              </a:ext>
            </a:extLst>
          </p:cNvPr>
          <p:cNvSpPr txBox="1"/>
          <p:nvPr/>
        </p:nvSpPr>
        <p:spPr>
          <a:xfrm>
            <a:off x="1555176" y="1784790"/>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two</a:t>
            </a:r>
          </a:p>
        </p:txBody>
      </p:sp>
      <p:sp>
        <p:nvSpPr>
          <p:cNvPr id="39" name="TextBox 38">
            <a:extLst>
              <a:ext uri="{FF2B5EF4-FFF2-40B4-BE49-F238E27FC236}">
                <a16:creationId xmlns:a16="http://schemas.microsoft.com/office/drawing/2014/main" id="{53EAB06D-AF06-00A2-A89B-D858B0FB1CCC}"/>
              </a:ext>
            </a:extLst>
          </p:cNvPr>
          <p:cNvSpPr txBox="1"/>
          <p:nvPr/>
        </p:nvSpPr>
        <p:spPr>
          <a:xfrm>
            <a:off x="2572990" y="1784790"/>
            <a:ext cx="596566" cy="550792"/>
          </a:xfrm>
          <a:prstGeom prst="rect">
            <a:avLst/>
          </a:prstGeom>
          <a:noFill/>
        </p:spPr>
        <p:txBody>
          <a:bodyPr wrap="square" lIns="0" tIns="0" rIns="0" bIns="0" rtlCol="0">
            <a:spAutoFit/>
          </a:bodyPr>
          <a:lstStyle/>
          <a:p>
            <a:pPr fontAlgn="t">
              <a:lnSpc>
                <a:spcPts val="1300"/>
              </a:lnSpc>
              <a:spcAft>
                <a:spcPts val="300"/>
              </a:spcAft>
            </a:pPr>
            <a:r>
              <a:rPr lang="en-US" sz="2000" b="1" dirty="0">
                <a:solidFill>
                  <a:schemeClr val="bg1"/>
                </a:solidFill>
                <a:effectLst/>
                <a:latin typeface="Aptos" panose="020B0004020202020204" pitchFamily="34" charset="0"/>
              </a:rPr>
              <a:t>000</a:t>
            </a:r>
          </a:p>
          <a:p>
            <a:pPr fontAlgn="t">
              <a:lnSpc>
                <a:spcPts val="1300"/>
              </a:lnSpc>
              <a:spcAft>
                <a:spcPts val="300"/>
              </a:spcAft>
            </a:pPr>
            <a:r>
              <a:rPr lang="en-US" sz="1400" b="1" dirty="0">
                <a:solidFill>
                  <a:schemeClr val="bg1"/>
                </a:solidFill>
                <a:latin typeface="Aptos SemiBold" panose="020B0004020202020204" pitchFamily="34" charset="0"/>
              </a:rPr>
              <a:t>metric </a:t>
            </a:r>
            <a:r>
              <a:rPr lang="en-US" sz="1400" b="1" dirty="0">
                <a:solidFill>
                  <a:schemeClr val="bg1"/>
                </a:solidFill>
                <a:effectLst/>
                <a:latin typeface="Aptos SemiBold" panose="020B0004020202020204" pitchFamily="34" charset="0"/>
              </a:rPr>
              <a:t>three</a:t>
            </a:r>
          </a:p>
        </p:txBody>
      </p:sp>
      <p:sp>
        <p:nvSpPr>
          <p:cNvPr id="17" name="Rectangle 16">
            <a:extLst>
              <a:ext uri="{FF2B5EF4-FFF2-40B4-BE49-F238E27FC236}">
                <a16:creationId xmlns:a16="http://schemas.microsoft.com/office/drawing/2014/main" id="{1033C99A-7434-C7F6-3A8A-042922B6F40E}"/>
              </a:ext>
              <a:ext uri="{C183D7F6-B498-43B3-948B-1728B52AA6E4}">
                <adec:decorative xmlns:adec="http://schemas.microsoft.com/office/drawing/2017/decorative" val="1"/>
              </a:ext>
            </a:extLst>
          </p:cNvPr>
          <p:cNvSpPr/>
          <p:nvPr/>
        </p:nvSpPr>
        <p:spPr>
          <a:xfrm>
            <a:off x="318593" y="3003309"/>
            <a:ext cx="1583357" cy="700091"/>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90AE0BE-9F62-3374-717F-A14733C63F5F}"/>
              </a:ext>
            </a:extLst>
          </p:cNvPr>
          <p:cNvSpPr txBox="1"/>
          <p:nvPr/>
        </p:nvSpPr>
        <p:spPr>
          <a:xfrm>
            <a:off x="415841" y="3099748"/>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30" name="Rectangle 29">
            <a:extLst>
              <a:ext uri="{FF2B5EF4-FFF2-40B4-BE49-F238E27FC236}">
                <a16:creationId xmlns:a16="http://schemas.microsoft.com/office/drawing/2014/main" id="{2BEB6F38-DA2F-0008-6EF9-636FD1C9949A}"/>
              </a:ext>
              <a:ext uri="{C183D7F6-B498-43B3-948B-1728B52AA6E4}">
                <adec:decorative xmlns:adec="http://schemas.microsoft.com/office/drawing/2017/decorative" val="1"/>
              </a:ext>
            </a:extLst>
          </p:cNvPr>
          <p:cNvSpPr/>
          <p:nvPr/>
        </p:nvSpPr>
        <p:spPr>
          <a:xfrm>
            <a:off x="1957612" y="3003309"/>
            <a:ext cx="1583357" cy="700091"/>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3AC971F-E969-83EC-0806-803740C79BE9}"/>
              </a:ext>
            </a:extLst>
          </p:cNvPr>
          <p:cNvSpPr txBox="1"/>
          <p:nvPr/>
        </p:nvSpPr>
        <p:spPr>
          <a:xfrm>
            <a:off x="2054860" y="3099748"/>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40" name="Rectangle 39">
            <a:extLst>
              <a:ext uri="{FF2B5EF4-FFF2-40B4-BE49-F238E27FC236}">
                <a16:creationId xmlns:a16="http://schemas.microsoft.com/office/drawing/2014/main" id="{DE07C336-713C-2FFE-E54D-1F7286FEFBF1}"/>
              </a:ext>
              <a:ext uri="{C183D7F6-B498-43B3-948B-1728B52AA6E4}">
                <adec:decorative xmlns:adec="http://schemas.microsoft.com/office/drawing/2017/decorative" val="1"/>
              </a:ext>
            </a:extLst>
          </p:cNvPr>
          <p:cNvSpPr/>
          <p:nvPr/>
        </p:nvSpPr>
        <p:spPr>
          <a:xfrm>
            <a:off x="318593" y="3756683"/>
            <a:ext cx="1583357" cy="700091"/>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BBC9E7A-C2D5-D10D-13C7-39D89C33FFFC}"/>
              </a:ext>
            </a:extLst>
          </p:cNvPr>
          <p:cNvSpPr txBox="1"/>
          <p:nvPr/>
        </p:nvSpPr>
        <p:spPr>
          <a:xfrm>
            <a:off x="415841" y="3853122"/>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sp>
        <p:nvSpPr>
          <p:cNvPr id="45" name="Rectangle 44">
            <a:extLst>
              <a:ext uri="{FF2B5EF4-FFF2-40B4-BE49-F238E27FC236}">
                <a16:creationId xmlns:a16="http://schemas.microsoft.com/office/drawing/2014/main" id="{9F1A52B8-3534-452B-5A09-D7EE0D0BED01}"/>
              </a:ext>
              <a:ext uri="{C183D7F6-B498-43B3-948B-1728B52AA6E4}">
                <adec:decorative xmlns:adec="http://schemas.microsoft.com/office/drawing/2017/decorative" val="1"/>
              </a:ext>
            </a:extLst>
          </p:cNvPr>
          <p:cNvSpPr/>
          <p:nvPr/>
        </p:nvSpPr>
        <p:spPr>
          <a:xfrm>
            <a:off x="1957612" y="3756683"/>
            <a:ext cx="1583357" cy="700091"/>
          </a:xfrm>
          <a:prstGeom prst="rect">
            <a:avLst/>
          </a:prstGeom>
          <a:solidFill>
            <a:srgbClr val="0031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381D797-A25E-085F-CF91-BE5A0DFC3980}"/>
              </a:ext>
            </a:extLst>
          </p:cNvPr>
          <p:cNvSpPr txBox="1"/>
          <p:nvPr/>
        </p:nvSpPr>
        <p:spPr>
          <a:xfrm>
            <a:off x="2054860" y="3853122"/>
            <a:ext cx="1486109" cy="512961"/>
          </a:xfrm>
          <a:prstGeom prst="rect">
            <a:avLst/>
          </a:prstGeom>
          <a:noFill/>
        </p:spPr>
        <p:txBody>
          <a:bodyPr wrap="square" lIns="0" tIns="0" rIns="0" bIns="0" rtlCol="0">
            <a:spAutoFit/>
          </a:bodyPr>
          <a:lstStyle/>
          <a:p>
            <a:pPr fontAlgn="t">
              <a:lnSpc>
                <a:spcPts val="1000"/>
              </a:lnSpc>
            </a:pPr>
            <a:r>
              <a:rPr lang="en-US" sz="1000" b="1" dirty="0">
                <a:solidFill>
                  <a:schemeClr val="bg1"/>
                </a:solidFill>
                <a:effectLst/>
                <a:latin typeface="Aptos" panose="020B0004020202020204" pitchFamily="34" charset="0"/>
              </a:rPr>
              <a:t>Lorem Ipsum</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a:p>
            <a:pPr marL="91440" indent="-91440" fontAlgn="t">
              <a:lnSpc>
                <a:spcPts val="1000"/>
              </a:lnSpc>
              <a:buSzPct val="130000"/>
              <a:buFont typeface="Arial" panose="020B0604020202020204" pitchFamily="34" charset="0"/>
              <a:buChar char="•"/>
            </a:pPr>
            <a:r>
              <a:rPr lang="en-US" sz="800" dirty="0">
                <a:solidFill>
                  <a:schemeClr val="bg1"/>
                </a:solidFill>
                <a:latin typeface="Aptos" panose="020B0004020202020204" pitchFamily="34" charset="0"/>
              </a:rPr>
              <a:t>Lorem ipsum dolor sit amet</a:t>
            </a:r>
          </a:p>
          <a:p>
            <a:pPr marL="91440" indent="-91440" fontAlgn="t">
              <a:lnSpc>
                <a:spcPts val="1000"/>
              </a:lnSpc>
              <a:buSzPct val="130000"/>
              <a:buFont typeface="Arial" panose="020B0604020202020204" pitchFamily="34" charset="0"/>
              <a:buChar char="•"/>
            </a:pPr>
            <a:r>
              <a:rPr lang="en-US" sz="800" dirty="0">
                <a:solidFill>
                  <a:schemeClr val="bg1"/>
                </a:solidFill>
                <a:effectLst/>
                <a:latin typeface="Aptos" panose="020B0004020202020204" pitchFamily="34" charset="0"/>
              </a:rPr>
              <a:t>Lorem ipsum dolor sit</a:t>
            </a:r>
          </a:p>
        </p:txBody>
      </p:sp>
      <p:cxnSp>
        <p:nvCxnSpPr>
          <p:cNvPr id="50" name="Straight Arrow Connector 49">
            <a:extLst>
              <a:ext uri="{FF2B5EF4-FFF2-40B4-BE49-F238E27FC236}">
                <a16:creationId xmlns:a16="http://schemas.microsoft.com/office/drawing/2014/main" id="{63A59483-60D9-8AC5-0683-DB0CD219CAFD}"/>
              </a:ext>
              <a:ext uri="{C183D7F6-B498-43B3-948B-1728B52AA6E4}">
                <adec:decorative xmlns:adec="http://schemas.microsoft.com/office/drawing/2017/decorative" val="1"/>
              </a:ext>
            </a:extLst>
          </p:cNvPr>
          <p:cNvCxnSpPr>
            <a:cxnSpLocks/>
          </p:cNvCxnSpPr>
          <p:nvPr/>
        </p:nvCxnSpPr>
        <p:spPr>
          <a:xfrm flipH="1">
            <a:off x="313395" y="2721915"/>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C483A24D-A420-E45C-8F59-5976EB7C4807}"/>
              </a:ext>
              <a:ext uri="{C183D7F6-B498-43B3-948B-1728B52AA6E4}">
                <adec:decorative xmlns:adec="http://schemas.microsoft.com/office/drawing/2017/decorative" val="1"/>
              </a:ext>
            </a:extLst>
          </p:cNvPr>
          <p:cNvSpPr/>
          <p:nvPr/>
        </p:nvSpPr>
        <p:spPr>
          <a:xfrm>
            <a:off x="318593" y="4953857"/>
            <a:ext cx="1292715" cy="617213"/>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B570F07-9C10-D39B-6C18-2B39D08AC0B6}"/>
              </a:ext>
            </a:extLst>
          </p:cNvPr>
          <p:cNvSpPr txBox="1"/>
          <p:nvPr/>
        </p:nvSpPr>
        <p:spPr>
          <a:xfrm>
            <a:off x="397990" y="5027598"/>
            <a:ext cx="1213318" cy="577081"/>
          </a:xfrm>
          <a:prstGeom prst="rect">
            <a:avLst/>
          </a:prstGeom>
          <a:noFill/>
        </p:spPr>
        <p:txBody>
          <a:bodyPr wrap="square" lIns="0" tIns="0" rIns="0" bIns="0" rtlCol="0">
            <a:spAutoFit/>
          </a:bodyPr>
          <a:lstStyle/>
          <a:p>
            <a:pPr fontAlgn="t">
              <a:lnSpc>
                <a:spcPts val="900"/>
              </a:lnSpc>
            </a:pPr>
            <a:r>
              <a:rPr lang="en-US" sz="800" b="1" dirty="0">
                <a:solidFill>
                  <a:schemeClr val="bg1"/>
                </a:solidFill>
                <a:effectLst/>
                <a:latin typeface="Aptos" panose="020B0004020202020204" pitchFamily="34" charset="0"/>
              </a:rPr>
              <a:t>Lorem Ipsum</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r>
              <a:rPr lang="en-US" sz="700" dirty="0">
                <a:solidFill>
                  <a:schemeClr val="bg1"/>
                </a:solidFill>
                <a:latin typeface="Aptos" panose="020B0004020202020204" pitchFamily="34" charset="0"/>
              </a:rPr>
              <a:t>Lorem ipsum dolor sit amet</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endParaRPr lang="en-US" sz="700" dirty="0">
              <a:solidFill>
                <a:schemeClr val="bg1"/>
              </a:solidFill>
              <a:latin typeface="Aptos" panose="020B0004020202020204" pitchFamily="34" charset="0"/>
            </a:endParaRPr>
          </a:p>
        </p:txBody>
      </p:sp>
      <p:sp>
        <p:nvSpPr>
          <p:cNvPr id="62" name="Rectangle 61">
            <a:extLst>
              <a:ext uri="{FF2B5EF4-FFF2-40B4-BE49-F238E27FC236}">
                <a16:creationId xmlns:a16="http://schemas.microsoft.com/office/drawing/2014/main" id="{884FB711-491D-86CC-D351-24D51B2EE554}"/>
              </a:ext>
              <a:ext uri="{C183D7F6-B498-43B3-948B-1728B52AA6E4}">
                <adec:decorative xmlns:adec="http://schemas.microsoft.com/office/drawing/2017/decorative" val="1"/>
              </a:ext>
            </a:extLst>
          </p:cNvPr>
          <p:cNvSpPr/>
          <p:nvPr/>
        </p:nvSpPr>
        <p:spPr>
          <a:xfrm>
            <a:off x="1667708" y="4953857"/>
            <a:ext cx="1292715" cy="617213"/>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4F425560-5D0F-CB7A-F3ED-A4722E954710}"/>
              </a:ext>
            </a:extLst>
          </p:cNvPr>
          <p:cNvSpPr txBox="1"/>
          <p:nvPr/>
        </p:nvSpPr>
        <p:spPr>
          <a:xfrm>
            <a:off x="1747105" y="5027598"/>
            <a:ext cx="1213318" cy="577081"/>
          </a:xfrm>
          <a:prstGeom prst="rect">
            <a:avLst/>
          </a:prstGeom>
          <a:noFill/>
        </p:spPr>
        <p:txBody>
          <a:bodyPr wrap="square" lIns="0" tIns="0" rIns="0" bIns="0" rtlCol="0">
            <a:spAutoFit/>
          </a:bodyPr>
          <a:lstStyle/>
          <a:p>
            <a:pPr fontAlgn="t">
              <a:lnSpc>
                <a:spcPts val="900"/>
              </a:lnSpc>
            </a:pPr>
            <a:r>
              <a:rPr lang="en-US" sz="800" b="1" dirty="0">
                <a:solidFill>
                  <a:schemeClr val="bg1"/>
                </a:solidFill>
                <a:effectLst/>
                <a:latin typeface="Aptos" panose="020B0004020202020204" pitchFamily="34" charset="0"/>
              </a:rPr>
              <a:t>Lorem Ipsum</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r>
              <a:rPr lang="en-US" sz="700" dirty="0">
                <a:solidFill>
                  <a:schemeClr val="bg1"/>
                </a:solidFill>
                <a:latin typeface="Aptos" panose="020B0004020202020204" pitchFamily="34" charset="0"/>
              </a:rPr>
              <a:t>Lorem ipsum dolor sit amet</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endParaRPr lang="en-US" sz="700" dirty="0">
              <a:solidFill>
                <a:schemeClr val="bg1"/>
              </a:solidFill>
              <a:latin typeface="Aptos" panose="020B0004020202020204" pitchFamily="34" charset="0"/>
            </a:endParaRPr>
          </a:p>
        </p:txBody>
      </p:sp>
      <p:sp>
        <p:nvSpPr>
          <p:cNvPr id="64" name="Rectangle 63">
            <a:extLst>
              <a:ext uri="{FF2B5EF4-FFF2-40B4-BE49-F238E27FC236}">
                <a16:creationId xmlns:a16="http://schemas.microsoft.com/office/drawing/2014/main" id="{2298D880-EA93-6E97-E4ED-790A6A4227CF}"/>
              </a:ext>
              <a:ext uri="{C183D7F6-B498-43B3-948B-1728B52AA6E4}">
                <adec:decorative xmlns:adec="http://schemas.microsoft.com/office/drawing/2017/decorative" val="1"/>
              </a:ext>
            </a:extLst>
          </p:cNvPr>
          <p:cNvSpPr/>
          <p:nvPr/>
        </p:nvSpPr>
        <p:spPr>
          <a:xfrm>
            <a:off x="318593" y="5623416"/>
            <a:ext cx="1292715" cy="617213"/>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83A7DDB1-79AA-4D09-6694-116373DDFF64}"/>
              </a:ext>
            </a:extLst>
          </p:cNvPr>
          <p:cNvSpPr txBox="1"/>
          <p:nvPr/>
        </p:nvSpPr>
        <p:spPr>
          <a:xfrm>
            <a:off x="397990" y="5697157"/>
            <a:ext cx="1213318" cy="577081"/>
          </a:xfrm>
          <a:prstGeom prst="rect">
            <a:avLst/>
          </a:prstGeom>
          <a:noFill/>
        </p:spPr>
        <p:txBody>
          <a:bodyPr wrap="square" lIns="0" tIns="0" rIns="0" bIns="0" rtlCol="0">
            <a:spAutoFit/>
          </a:bodyPr>
          <a:lstStyle/>
          <a:p>
            <a:pPr fontAlgn="t">
              <a:lnSpc>
                <a:spcPts val="900"/>
              </a:lnSpc>
            </a:pPr>
            <a:r>
              <a:rPr lang="en-US" sz="800" b="1" dirty="0">
                <a:solidFill>
                  <a:schemeClr val="bg1"/>
                </a:solidFill>
                <a:effectLst/>
                <a:latin typeface="Aptos" panose="020B0004020202020204" pitchFamily="34" charset="0"/>
              </a:rPr>
              <a:t>Lorem Ipsum</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r>
              <a:rPr lang="en-US" sz="700" dirty="0">
                <a:solidFill>
                  <a:schemeClr val="bg1"/>
                </a:solidFill>
                <a:latin typeface="Aptos" panose="020B0004020202020204" pitchFamily="34" charset="0"/>
              </a:rPr>
              <a:t>Lorem ipsum dolor sit amet</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endParaRPr lang="en-US" sz="700" dirty="0">
              <a:solidFill>
                <a:schemeClr val="bg1"/>
              </a:solidFill>
              <a:latin typeface="Aptos" panose="020B0004020202020204" pitchFamily="34" charset="0"/>
            </a:endParaRPr>
          </a:p>
        </p:txBody>
      </p:sp>
      <p:sp>
        <p:nvSpPr>
          <p:cNvPr id="66" name="Rectangle 65">
            <a:extLst>
              <a:ext uri="{FF2B5EF4-FFF2-40B4-BE49-F238E27FC236}">
                <a16:creationId xmlns:a16="http://schemas.microsoft.com/office/drawing/2014/main" id="{87302B25-D41C-3BAF-7352-A270D958F48D}"/>
              </a:ext>
              <a:ext uri="{C183D7F6-B498-43B3-948B-1728B52AA6E4}">
                <adec:decorative xmlns:adec="http://schemas.microsoft.com/office/drawing/2017/decorative" val="1"/>
              </a:ext>
            </a:extLst>
          </p:cNvPr>
          <p:cNvSpPr/>
          <p:nvPr/>
        </p:nvSpPr>
        <p:spPr>
          <a:xfrm>
            <a:off x="1667708" y="5623416"/>
            <a:ext cx="1292715" cy="617213"/>
          </a:xfrm>
          <a:prstGeom prst="rect">
            <a:avLst/>
          </a:prstGeom>
          <a:solidFill>
            <a:srgbClr val="B52F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A201F0C1-ACA5-3E62-65DE-F7887C57146C}"/>
              </a:ext>
            </a:extLst>
          </p:cNvPr>
          <p:cNvSpPr txBox="1"/>
          <p:nvPr/>
        </p:nvSpPr>
        <p:spPr>
          <a:xfrm>
            <a:off x="1747105" y="5697157"/>
            <a:ext cx="1213318" cy="577081"/>
          </a:xfrm>
          <a:prstGeom prst="rect">
            <a:avLst/>
          </a:prstGeom>
          <a:noFill/>
        </p:spPr>
        <p:txBody>
          <a:bodyPr wrap="square" lIns="0" tIns="0" rIns="0" bIns="0" rtlCol="0">
            <a:spAutoFit/>
          </a:bodyPr>
          <a:lstStyle/>
          <a:p>
            <a:pPr fontAlgn="t">
              <a:lnSpc>
                <a:spcPts val="900"/>
              </a:lnSpc>
            </a:pPr>
            <a:r>
              <a:rPr lang="en-US" sz="800" b="1" dirty="0">
                <a:solidFill>
                  <a:schemeClr val="bg1"/>
                </a:solidFill>
                <a:effectLst/>
                <a:latin typeface="Aptos" panose="020B0004020202020204" pitchFamily="34" charset="0"/>
              </a:rPr>
              <a:t>Lorem Ipsum</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r>
              <a:rPr lang="en-US" sz="700" dirty="0">
                <a:solidFill>
                  <a:schemeClr val="bg1"/>
                </a:solidFill>
                <a:latin typeface="Aptos" panose="020B0004020202020204" pitchFamily="34" charset="0"/>
              </a:rPr>
              <a:t>Lorem ipsum dolor sit amet</a:t>
            </a:r>
          </a:p>
          <a:p>
            <a:pPr marL="91440" indent="-91440" fontAlgn="t">
              <a:lnSpc>
                <a:spcPts val="900"/>
              </a:lnSpc>
              <a:buSzPct val="130000"/>
              <a:buFont typeface="Arial" panose="020B0604020202020204" pitchFamily="34" charset="0"/>
              <a:buChar char="•"/>
            </a:pPr>
            <a:r>
              <a:rPr lang="en-US" sz="700" dirty="0">
                <a:solidFill>
                  <a:schemeClr val="bg1"/>
                </a:solidFill>
                <a:effectLst/>
                <a:latin typeface="Aptos" panose="020B0004020202020204" pitchFamily="34" charset="0"/>
              </a:rPr>
              <a:t>Lorem ipsum dolor sit</a:t>
            </a:r>
          </a:p>
          <a:p>
            <a:pPr marL="91440" indent="-91440" fontAlgn="t">
              <a:lnSpc>
                <a:spcPts val="900"/>
              </a:lnSpc>
              <a:buSzPct val="130000"/>
              <a:buFont typeface="Arial" panose="020B0604020202020204" pitchFamily="34" charset="0"/>
              <a:buChar char="•"/>
            </a:pPr>
            <a:endParaRPr lang="en-US" sz="700" dirty="0">
              <a:solidFill>
                <a:schemeClr val="bg1"/>
              </a:solidFill>
              <a:latin typeface="Aptos" panose="020B0004020202020204" pitchFamily="34" charset="0"/>
            </a:endParaRPr>
          </a:p>
        </p:txBody>
      </p:sp>
      <p:cxnSp>
        <p:nvCxnSpPr>
          <p:cNvPr id="68" name="Straight Arrow Connector 67">
            <a:extLst>
              <a:ext uri="{FF2B5EF4-FFF2-40B4-BE49-F238E27FC236}">
                <a16:creationId xmlns:a16="http://schemas.microsoft.com/office/drawing/2014/main" id="{D5C8C910-A324-F4BA-F3D2-2C546ECAFC86}"/>
              </a:ext>
              <a:ext uri="{C183D7F6-B498-43B3-948B-1728B52AA6E4}">
                <adec:decorative xmlns:adec="http://schemas.microsoft.com/office/drawing/2017/decorative" val="1"/>
              </a:ext>
            </a:extLst>
          </p:cNvPr>
          <p:cNvCxnSpPr>
            <a:cxnSpLocks/>
          </p:cNvCxnSpPr>
          <p:nvPr/>
        </p:nvCxnSpPr>
        <p:spPr>
          <a:xfrm flipH="1">
            <a:off x="313395" y="4699331"/>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4F1A5CDC-0F3F-0F36-DBCE-6CF2E7A21162}"/>
              </a:ext>
              <a:ext uri="{C183D7F6-B498-43B3-948B-1728B52AA6E4}">
                <adec:decorative xmlns:adec="http://schemas.microsoft.com/office/drawing/2017/decorative" val="1"/>
              </a:ext>
            </a:extLst>
          </p:cNvPr>
          <p:cNvCxnSpPr>
            <a:cxnSpLocks/>
          </p:cNvCxnSpPr>
          <p:nvPr/>
        </p:nvCxnSpPr>
        <p:spPr>
          <a:xfrm flipH="1">
            <a:off x="313395" y="7375689"/>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9DDE01C7-3B56-8D14-C2E5-0D3AA9DE96A2}"/>
              </a:ext>
              <a:ext uri="{C183D7F6-B498-43B3-948B-1728B52AA6E4}">
                <adec:decorative xmlns:adec="http://schemas.microsoft.com/office/drawing/2017/decorative" val="1"/>
              </a:ext>
            </a:extLst>
          </p:cNvPr>
          <p:cNvCxnSpPr>
            <a:cxnSpLocks/>
          </p:cNvCxnSpPr>
          <p:nvPr/>
        </p:nvCxnSpPr>
        <p:spPr>
          <a:xfrm flipH="1">
            <a:off x="313395" y="1284810"/>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33" name="Picture 32" descr="Map of the state of California with UC ANR locations marked in every county">
            <a:extLst>
              <a:ext uri="{FF2B5EF4-FFF2-40B4-BE49-F238E27FC236}">
                <a16:creationId xmlns:a16="http://schemas.microsoft.com/office/drawing/2014/main" id="{944633A6-5F25-F663-09F8-A1F48153B427}"/>
              </a:ext>
            </a:extLst>
          </p:cNvPr>
          <p:cNvPicPr>
            <a:picLocks noChangeAspect="1"/>
          </p:cNvPicPr>
          <p:nvPr/>
        </p:nvPicPr>
        <p:blipFill>
          <a:blip r:embed="rId2"/>
          <a:srcRect l="3309" t="2361" r="3348" b="2449"/>
          <a:stretch/>
        </p:blipFill>
        <p:spPr>
          <a:xfrm>
            <a:off x="4074461" y="2539377"/>
            <a:ext cx="3414134" cy="3916904"/>
          </a:xfrm>
          <a:prstGeom prst="rect">
            <a:avLst/>
          </a:prstGeom>
        </p:spPr>
      </p:pic>
      <p:pic>
        <p:nvPicPr>
          <p:cNvPr id="57" name="Picture 56" descr="A diagram of UC ANR Priorities with a QR code link">
            <a:extLst>
              <a:ext uri="{FF2B5EF4-FFF2-40B4-BE49-F238E27FC236}">
                <a16:creationId xmlns:a16="http://schemas.microsoft.com/office/drawing/2014/main" id="{FCCEECCA-4FC2-2AEC-FE7B-D417F0C1AB41}"/>
              </a:ext>
            </a:extLst>
          </p:cNvPr>
          <p:cNvPicPr>
            <a:picLocks noChangeAspect="1"/>
          </p:cNvPicPr>
          <p:nvPr/>
        </p:nvPicPr>
        <p:blipFill>
          <a:blip r:embed="rId3"/>
          <a:srcRect l="2408" t="5081" r="1646" b="3043"/>
          <a:stretch/>
        </p:blipFill>
        <p:spPr>
          <a:xfrm>
            <a:off x="4247303" y="266251"/>
            <a:ext cx="3070615" cy="2100327"/>
          </a:xfrm>
          <a:prstGeom prst="rect">
            <a:avLst/>
          </a:prstGeom>
        </p:spPr>
      </p:pic>
    </p:spTree>
    <p:extLst>
      <p:ext uri="{BB962C8B-B14F-4D97-AF65-F5344CB8AC3E}">
        <p14:creationId xmlns:p14="http://schemas.microsoft.com/office/powerpoint/2010/main" val="688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2E759-9400-E7FA-36B8-017A34C15FEA}"/>
            </a:ext>
          </a:extLst>
        </p:cNvPr>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D95C53C7-770D-0788-EFB3-AF55D4C5DD23}"/>
              </a:ext>
              <a:ext uri="{C183D7F6-B498-43B3-948B-1728B52AA6E4}">
                <adec:decorative xmlns:adec="http://schemas.microsoft.com/office/drawing/2017/decorative" val="1"/>
              </a:ext>
            </a:extLst>
          </p:cNvPr>
          <p:cNvCxnSpPr>
            <a:cxnSpLocks/>
          </p:cNvCxnSpPr>
          <p:nvPr/>
        </p:nvCxnSpPr>
        <p:spPr>
          <a:xfrm flipH="1">
            <a:off x="382868" y="1022684"/>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FBA8CAB-0199-D3DA-ED76-16ECD9560F43}"/>
              </a:ext>
              <a:ext uri="{C183D7F6-B498-43B3-948B-1728B52AA6E4}">
                <adec:decorative xmlns:adec="http://schemas.microsoft.com/office/drawing/2017/decorative" val="1"/>
              </a:ext>
            </a:extLst>
          </p:cNvPr>
          <p:cNvCxnSpPr>
            <a:cxnSpLocks/>
          </p:cNvCxnSpPr>
          <p:nvPr/>
        </p:nvCxnSpPr>
        <p:spPr>
          <a:xfrm flipH="1">
            <a:off x="382868" y="1872655"/>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19E9BE9-7824-0137-2063-F88144235795}"/>
              </a:ext>
              <a:ext uri="{C183D7F6-B498-43B3-948B-1728B52AA6E4}">
                <adec:decorative xmlns:adec="http://schemas.microsoft.com/office/drawing/2017/decorative" val="1"/>
              </a:ext>
            </a:extLst>
          </p:cNvPr>
          <p:cNvCxnSpPr>
            <a:cxnSpLocks/>
          </p:cNvCxnSpPr>
          <p:nvPr/>
        </p:nvCxnSpPr>
        <p:spPr>
          <a:xfrm flipH="1">
            <a:off x="382868" y="2722626"/>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65FF6F90-537D-F0AF-E9B2-DE09550E2316}"/>
              </a:ext>
              <a:ext uri="{C183D7F6-B498-43B3-948B-1728B52AA6E4}">
                <adec:decorative xmlns:adec="http://schemas.microsoft.com/office/drawing/2017/decorative" val="1"/>
              </a:ext>
            </a:extLst>
          </p:cNvPr>
          <p:cNvCxnSpPr>
            <a:cxnSpLocks/>
          </p:cNvCxnSpPr>
          <p:nvPr/>
        </p:nvCxnSpPr>
        <p:spPr>
          <a:xfrm>
            <a:off x="1137321" y="154745"/>
            <a:ext cx="0" cy="4187592"/>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554C1880-91CE-F441-4582-17636B378EAD}"/>
              </a:ext>
              <a:ext uri="{C183D7F6-B498-43B3-948B-1728B52AA6E4}">
                <adec:decorative xmlns:adec="http://schemas.microsoft.com/office/drawing/2017/decorative" val="1"/>
              </a:ext>
            </a:extLst>
          </p:cNvPr>
          <p:cNvCxnSpPr>
            <a:cxnSpLocks/>
          </p:cNvCxnSpPr>
          <p:nvPr/>
        </p:nvCxnSpPr>
        <p:spPr>
          <a:xfrm>
            <a:off x="1910610" y="154745"/>
            <a:ext cx="0" cy="3350437"/>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87B6413-6CC4-BFE2-BD50-332219C4A789}"/>
              </a:ext>
              <a:ext uri="{C183D7F6-B498-43B3-948B-1728B52AA6E4}">
                <adec:decorative xmlns:adec="http://schemas.microsoft.com/office/drawing/2017/decorative" val="1"/>
              </a:ext>
            </a:extLst>
          </p:cNvPr>
          <p:cNvCxnSpPr>
            <a:cxnSpLocks/>
          </p:cNvCxnSpPr>
          <p:nvPr/>
        </p:nvCxnSpPr>
        <p:spPr>
          <a:xfrm>
            <a:off x="2796730" y="154745"/>
            <a:ext cx="0" cy="4187592"/>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Graphic 8" descr="California Institute for Water Resources logo">
            <a:extLst>
              <a:ext uri="{FF2B5EF4-FFF2-40B4-BE49-F238E27FC236}">
                <a16:creationId xmlns:a16="http://schemas.microsoft.com/office/drawing/2014/main" id="{D1626EC7-5A44-12D7-67AD-31BB4F53721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29070" y="251753"/>
            <a:ext cx="677401" cy="677401"/>
          </a:xfrm>
          <a:prstGeom prst="rect">
            <a:avLst/>
          </a:prstGeom>
        </p:spPr>
      </p:pic>
      <p:pic>
        <p:nvPicPr>
          <p:cNvPr id="11" name="Graphic 10" descr="Community Nutrition and Health Statewide Program logo">
            <a:extLst>
              <a:ext uri="{FF2B5EF4-FFF2-40B4-BE49-F238E27FC236}">
                <a16:creationId xmlns:a16="http://schemas.microsoft.com/office/drawing/2014/main" id="{CB414DBE-C8AA-FF1F-E44C-6053350F033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2336" y="238606"/>
            <a:ext cx="703695" cy="703695"/>
          </a:xfrm>
          <a:prstGeom prst="rect">
            <a:avLst/>
          </a:prstGeom>
        </p:spPr>
      </p:pic>
      <p:pic>
        <p:nvPicPr>
          <p:cNvPr id="16" name="Graphic 15" descr="UC Environmental Stewards logo">
            <a:extLst>
              <a:ext uri="{FF2B5EF4-FFF2-40B4-BE49-F238E27FC236}">
                <a16:creationId xmlns:a16="http://schemas.microsoft.com/office/drawing/2014/main" id="{6139980D-3D8D-97F6-1188-5ED16F0D202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21413" y="254462"/>
            <a:ext cx="671982" cy="671982"/>
          </a:xfrm>
          <a:prstGeom prst="rect">
            <a:avLst/>
          </a:prstGeom>
        </p:spPr>
      </p:pic>
      <p:pic>
        <p:nvPicPr>
          <p:cNvPr id="22" name="Graphic 21" descr="UC ANR Fire Network logo">
            <a:extLst>
              <a:ext uri="{FF2B5EF4-FFF2-40B4-BE49-F238E27FC236}">
                <a16:creationId xmlns:a16="http://schemas.microsoft.com/office/drawing/2014/main" id="{3C930F9E-B80D-C3EF-4E9E-4E28AA13A0E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91305" y="276194"/>
            <a:ext cx="628519" cy="628519"/>
          </a:xfrm>
          <a:prstGeom prst="rect">
            <a:avLst/>
          </a:prstGeom>
        </p:spPr>
      </p:pic>
      <p:pic>
        <p:nvPicPr>
          <p:cNvPr id="46" name="Graphic 45" descr="Informatics and GIS logo">
            <a:extLst>
              <a:ext uri="{FF2B5EF4-FFF2-40B4-BE49-F238E27FC236}">
                <a16:creationId xmlns:a16="http://schemas.microsoft.com/office/drawing/2014/main" id="{7B4FAE0C-71D8-80A4-25E2-ADB487CB1D4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4034" y="1151199"/>
            <a:ext cx="587472" cy="587472"/>
          </a:xfrm>
          <a:prstGeom prst="rect">
            <a:avLst/>
          </a:prstGeom>
        </p:spPr>
      </p:pic>
      <p:pic>
        <p:nvPicPr>
          <p:cNvPr id="49" name="Graphic 48" descr="UC ANR Innovate logo">
            <a:extLst>
              <a:ext uri="{FF2B5EF4-FFF2-40B4-BE49-F238E27FC236}">
                <a16:creationId xmlns:a16="http://schemas.microsoft.com/office/drawing/2014/main" id="{E81A374B-8B8F-1F98-74B1-3344725C6E3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31352" y="1152104"/>
            <a:ext cx="585662" cy="585662"/>
          </a:xfrm>
          <a:prstGeom prst="rect">
            <a:avLst/>
          </a:prstGeom>
        </p:spPr>
      </p:pic>
      <p:pic>
        <p:nvPicPr>
          <p:cNvPr id="53" name="Graphic 52" descr="UC Integrated Pest Management logo">
            <a:extLst>
              <a:ext uri="{FF2B5EF4-FFF2-40B4-BE49-F238E27FC236}">
                <a16:creationId xmlns:a16="http://schemas.microsoft.com/office/drawing/2014/main" id="{53646123-5614-AD78-F584-8A2373617B8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029100" y="1116631"/>
            <a:ext cx="656609" cy="656609"/>
          </a:xfrm>
          <a:prstGeom prst="rect">
            <a:avLst/>
          </a:prstGeom>
        </p:spPr>
      </p:pic>
      <p:pic>
        <p:nvPicPr>
          <p:cNvPr id="58" name="Graphic 57" descr="UC Master Gardeners logo">
            <a:extLst>
              <a:ext uri="{FF2B5EF4-FFF2-40B4-BE49-F238E27FC236}">
                <a16:creationId xmlns:a16="http://schemas.microsoft.com/office/drawing/2014/main" id="{512C4137-872C-48D9-B491-B7732900824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903645" y="1143016"/>
            <a:ext cx="603838" cy="603838"/>
          </a:xfrm>
          <a:prstGeom prst="rect">
            <a:avLst/>
          </a:prstGeom>
        </p:spPr>
      </p:pic>
      <p:pic>
        <p:nvPicPr>
          <p:cNvPr id="60" name="Graphic 59" descr="UC Master Food Perserver logo">
            <a:extLst>
              <a:ext uri="{FF2B5EF4-FFF2-40B4-BE49-F238E27FC236}">
                <a16:creationId xmlns:a16="http://schemas.microsoft.com/office/drawing/2014/main" id="{5DF4FA04-8DA6-8A66-4D22-E64EB8E4144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474033" y="1994246"/>
            <a:ext cx="587474" cy="587474"/>
          </a:xfrm>
          <a:prstGeom prst="rect">
            <a:avLst/>
          </a:prstGeom>
        </p:spPr>
      </p:pic>
      <p:pic>
        <p:nvPicPr>
          <p:cNvPr id="71" name="Graphic 70" descr="Nutrtion Policy Institute logo">
            <a:extLst>
              <a:ext uri="{FF2B5EF4-FFF2-40B4-BE49-F238E27FC236}">
                <a16:creationId xmlns:a16="http://schemas.microsoft.com/office/drawing/2014/main" id="{B8D27048-1B41-E54C-7AFE-C27C25DDD29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195877" y="1959677"/>
            <a:ext cx="656613" cy="656613"/>
          </a:xfrm>
          <a:prstGeom prst="rect">
            <a:avLst/>
          </a:prstGeom>
        </p:spPr>
      </p:pic>
      <p:pic>
        <p:nvPicPr>
          <p:cNvPr id="73" name="Graphic 72" descr="UC Organic Agriculture Institute logo">
            <a:extLst>
              <a:ext uri="{FF2B5EF4-FFF2-40B4-BE49-F238E27FC236}">
                <a16:creationId xmlns:a16="http://schemas.microsoft.com/office/drawing/2014/main" id="{16606D9B-63BD-7F02-5FD8-C61E6F5E60D1}"/>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065583" y="1996162"/>
            <a:ext cx="583642" cy="583642"/>
          </a:xfrm>
          <a:prstGeom prst="rect">
            <a:avLst/>
          </a:prstGeom>
        </p:spPr>
      </p:pic>
      <p:pic>
        <p:nvPicPr>
          <p:cNvPr id="75" name="Graphic 74" descr="UC ANR Policy Institute logo">
            <a:extLst>
              <a:ext uri="{FF2B5EF4-FFF2-40B4-BE49-F238E27FC236}">
                <a16:creationId xmlns:a16="http://schemas.microsoft.com/office/drawing/2014/main" id="{7118426C-69D2-25F1-7D08-D115328E48D1}"/>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903645" y="1986064"/>
            <a:ext cx="603838" cy="603838"/>
          </a:xfrm>
          <a:prstGeom prst="rect">
            <a:avLst/>
          </a:prstGeom>
        </p:spPr>
      </p:pic>
      <p:pic>
        <p:nvPicPr>
          <p:cNvPr id="79" name="Graphic 78" descr="UC Sustainable Agriculture Research and Education Program logo">
            <a:extLst>
              <a:ext uri="{FF2B5EF4-FFF2-40B4-BE49-F238E27FC236}">
                <a16:creationId xmlns:a16="http://schemas.microsoft.com/office/drawing/2014/main" id="{EABEC82D-4C01-DA85-C0A7-B76230344E9B}"/>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454127" y="2799797"/>
            <a:ext cx="627287" cy="627287"/>
          </a:xfrm>
          <a:prstGeom prst="rect">
            <a:avLst/>
          </a:prstGeom>
        </p:spPr>
      </p:pic>
      <p:pic>
        <p:nvPicPr>
          <p:cNvPr id="84" name="Graphic 83" descr="UC Small Farms Network logo">
            <a:extLst>
              <a:ext uri="{FF2B5EF4-FFF2-40B4-BE49-F238E27FC236}">
                <a16:creationId xmlns:a16="http://schemas.microsoft.com/office/drawing/2014/main" id="{3D861714-0354-0F45-A05E-746E95B6BAE0}"/>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192376" y="2781633"/>
            <a:ext cx="663614" cy="663614"/>
          </a:xfrm>
          <a:prstGeom prst="rect">
            <a:avLst/>
          </a:prstGeom>
        </p:spPr>
      </p:pic>
      <p:pic>
        <p:nvPicPr>
          <p:cNvPr id="77" name="Graphic 76" descr="UC ANR Research and Extension Centers logo">
            <a:extLst>
              <a:ext uri="{FF2B5EF4-FFF2-40B4-BE49-F238E27FC236}">
                <a16:creationId xmlns:a16="http://schemas.microsoft.com/office/drawing/2014/main" id="{B4BEF293-4802-F2A9-762C-27A149366AAD}"/>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053944" y="2809980"/>
            <a:ext cx="606921" cy="606921"/>
          </a:xfrm>
          <a:prstGeom prst="rect">
            <a:avLst/>
          </a:prstGeom>
        </p:spPr>
      </p:pic>
      <p:pic>
        <p:nvPicPr>
          <p:cNvPr id="86" name="Graphic 85" descr="UC Cooperative Extension logo">
            <a:extLst>
              <a:ext uri="{FF2B5EF4-FFF2-40B4-BE49-F238E27FC236}">
                <a16:creationId xmlns:a16="http://schemas.microsoft.com/office/drawing/2014/main" id="{359D4370-A0E7-B195-DC82-CF42794F1442}"/>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2919522" y="2827398"/>
            <a:ext cx="572084" cy="572084"/>
          </a:xfrm>
          <a:prstGeom prst="rect">
            <a:avLst/>
          </a:prstGeom>
        </p:spPr>
      </p:pic>
      <p:pic>
        <p:nvPicPr>
          <p:cNvPr id="3" name="Graphic 2" descr="4-H logo">
            <a:extLst>
              <a:ext uri="{FF2B5EF4-FFF2-40B4-BE49-F238E27FC236}">
                <a16:creationId xmlns:a16="http://schemas.microsoft.com/office/drawing/2014/main" id="{5DFFE681-C285-1986-F85F-B2932183B6B2}"/>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427834" y="3568387"/>
            <a:ext cx="678637" cy="678637"/>
          </a:xfrm>
          <a:prstGeom prst="rect">
            <a:avLst/>
          </a:prstGeom>
        </p:spPr>
      </p:pic>
      <p:cxnSp>
        <p:nvCxnSpPr>
          <p:cNvPr id="12" name="Straight Arrow Connector 11">
            <a:extLst>
              <a:ext uri="{FF2B5EF4-FFF2-40B4-BE49-F238E27FC236}">
                <a16:creationId xmlns:a16="http://schemas.microsoft.com/office/drawing/2014/main" id="{8B48B66A-EE67-41D0-8507-9D197D859A3F}"/>
              </a:ext>
              <a:ext uri="{C183D7F6-B498-43B3-948B-1728B52AA6E4}">
                <adec:decorative xmlns:adec="http://schemas.microsoft.com/office/drawing/2017/decorative" val="1"/>
              </a:ext>
            </a:extLst>
          </p:cNvPr>
          <p:cNvCxnSpPr>
            <a:cxnSpLocks/>
          </p:cNvCxnSpPr>
          <p:nvPr/>
        </p:nvCxnSpPr>
        <p:spPr>
          <a:xfrm flipH="1">
            <a:off x="382868" y="3505182"/>
            <a:ext cx="3371112" cy="0"/>
          </a:xfrm>
          <a:prstGeom prst="straightConnector1">
            <a:avLst/>
          </a:prstGeom>
          <a:ln w="6350">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20" name="Graphic 19" descr="EFNEP logo">
            <a:extLst>
              <a:ext uri="{FF2B5EF4-FFF2-40B4-BE49-F238E27FC236}">
                <a16:creationId xmlns:a16="http://schemas.microsoft.com/office/drawing/2014/main" id="{5353AEFD-07F3-FF8B-26E9-96C6F07EAEDF}"/>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1441867" y="3450462"/>
            <a:ext cx="1073141" cy="1073141"/>
          </a:xfrm>
          <a:prstGeom prst="rect">
            <a:avLst/>
          </a:prstGeom>
        </p:spPr>
      </p:pic>
    </p:spTree>
    <p:extLst>
      <p:ext uri="{BB962C8B-B14F-4D97-AF65-F5344CB8AC3E}">
        <p14:creationId xmlns:p14="http://schemas.microsoft.com/office/powerpoint/2010/main" val="38851001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5145</TotalTime>
  <Words>1060</Words>
  <Application>Microsoft Macintosh PowerPoint</Application>
  <PresentationFormat>Custom</PresentationFormat>
  <Paragraphs>121</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Aptos Light</vt:lpstr>
      <vt:lpstr>Aptos SemiBold</vt:lpstr>
      <vt:lpstr>Arial</vt:lpstr>
      <vt:lpstr>Times New Roman</vt:lpstr>
      <vt:lpstr>Office Theme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Brennan Collins</dc:creator>
  <cp:keywords/>
  <dc:description/>
  <cp:lastModifiedBy>Christina Becker</cp:lastModifiedBy>
  <cp:revision>76</cp:revision>
  <dcterms:created xsi:type="dcterms:W3CDTF">2025-04-17T16:17:24Z</dcterms:created>
  <dcterms:modified xsi:type="dcterms:W3CDTF">2026-07-16T17:46:04Z</dcterms:modified>
  <cp:category/>
</cp:coreProperties>
</file>