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6"/>
  </p:notesMasterIdLst>
  <p:sldIdLst>
    <p:sldId id="256" r:id="rId2"/>
    <p:sldId id="302"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320" r:id="rId18"/>
    <p:sldId id="273" r:id="rId19"/>
    <p:sldId id="274" r:id="rId20"/>
    <p:sldId id="275" r:id="rId21"/>
    <p:sldId id="276" r:id="rId22"/>
    <p:sldId id="277" r:id="rId23"/>
    <p:sldId id="278" r:id="rId24"/>
    <p:sldId id="279" r:id="rId25"/>
    <p:sldId id="280" r:id="rId26"/>
    <p:sldId id="304" r:id="rId27"/>
    <p:sldId id="283" r:id="rId28"/>
    <p:sldId id="284" r:id="rId29"/>
    <p:sldId id="285" r:id="rId30"/>
    <p:sldId id="286" r:id="rId31"/>
    <p:sldId id="287" r:id="rId32"/>
    <p:sldId id="288" r:id="rId33"/>
    <p:sldId id="290" r:id="rId34"/>
    <p:sldId id="291" r:id="rId35"/>
    <p:sldId id="292" r:id="rId36"/>
    <p:sldId id="293" r:id="rId37"/>
    <p:sldId id="294" r:id="rId38"/>
    <p:sldId id="295" r:id="rId39"/>
    <p:sldId id="296" r:id="rId40"/>
    <p:sldId id="297" r:id="rId41"/>
    <p:sldId id="298" r:id="rId42"/>
    <p:sldId id="303" r:id="rId43"/>
    <p:sldId id="300" r:id="rId44"/>
    <p:sldId id="301" r:id="rId45"/>
  </p:sldIdLst>
  <p:sldSz cx="12192000" cy="6858000"/>
  <p:notesSz cx="7010400" cy="9296400"/>
  <p:embeddedFontLst>
    <p:embeddedFont>
      <p:font typeface="Avenir" panose="02000503020000020003" pitchFamily="2" charset="0"/>
      <p:regular r:id="rId47"/>
      <p:italic r:id="rId48"/>
    </p:embeddedFont>
    <p:embeddedFont>
      <p:font typeface="Caveat" pitchFamily="2" charset="0"/>
      <p:regular r:id="rId49"/>
      <p:bold r:id="rId50"/>
    </p:embeddedFont>
    <p:embeddedFont>
      <p:font typeface="Georgia" panose="02040502050405020303" pitchFamily="18" charset="0"/>
      <p:regular r:id="rId51"/>
      <p:bold r:id="rId52"/>
      <p:italic r:id="rId53"/>
      <p:boldItalic r:id="rId54"/>
    </p:embeddedFont>
    <p:embeddedFont>
      <p:font typeface="Roboto" panose="02000000000000000000" pitchFamily="2" charset="0"/>
      <p:regular r:id="rId55"/>
      <p:bold r:id="rId56"/>
      <p:italic r:id="rId57"/>
      <p:boldItalic r:id="rId58"/>
    </p:embeddedFont>
    <p:embeddedFont>
      <p:font typeface="Roboto Medium" panose="02000000000000000000" pitchFamily="2" charset="0"/>
      <p:regular r:id="rId59"/>
      <p:italic r:id="rId60"/>
    </p:embeddedFont>
    <p:embeddedFont>
      <p:font typeface="Verdana" panose="020B0604030504040204" pitchFamily="34" charset="0"/>
      <p:regular r:id="rId61"/>
      <p:bold r:id="rId62"/>
      <p:italic r:id="rId63"/>
      <p:boldItalic r:id="rId6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747775"/>
          </p15:clr>
        </p15:guide>
        <p15:guide id="2" pos="3840">
          <p15:clr>
            <a:srgbClr val="747775"/>
          </p15:clr>
        </p15:guide>
        <p15:guide id="3" pos="360">
          <p15:clr>
            <a:srgbClr val="747775"/>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7" roundtripDataSignature="AMtx7mjQlnIFTYtO8MwkuCiWi4DK85326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it Alviz"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28C6DFD-8BFB-CA47-AB74-6E8F74C44040}" v="4" dt="2026-08-07T17:14:34.210"/>
  </p1510:revLst>
</p1510:revInfo>
</file>

<file path=ppt/tableStyles.xml><?xml version="1.0" encoding="utf-8"?>
<a:tblStyleLst xmlns:a="http://schemas.openxmlformats.org/drawingml/2006/main" def="{3869B1A1-BB66-423D-BCF9-E21E588303DA}">
  <a:tblStyle styleId="{3869B1A1-BB66-423D-BCF9-E21E588303DA}"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7019"/>
    <p:restoredTop sz="40955"/>
  </p:normalViewPr>
  <p:slideViewPr>
    <p:cSldViewPr snapToGrid="0">
      <p:cViewPr varScale="1">
        <p:scale>
          <a:sx n="36" d="100"/>
          <a:sy n="36" d="100"/>
        </p:scale>
        <p:origin x="240" y="552"/>
      </p:cViewPr>
      <p:guideLst>
        <p:guide orient="horz" pos="2160"/>
        <p:guide pos="3840"/>
        <p:guide pos="360"/>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font" Target="fonts/font1.fntdata"/><Relationship Id="rId63" Type="http://schemas.openxmlformats.org/officeDocument/2006/relationships/font" Target="fonts/font17.fntdata"/><Relationship Id="rId68" Type="http://schemas.openxmlformats.org/officeDocument/2006/relationships/commentAuthors" Target="commentAuthors.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7.fntdata"/><Relationship Id="rId58" Type="http://schemas.openxmlformats.org/officeDocument/2006/relationships/font" Target="fonts/font12.fntdata"/><Relationship Id="rId74" Type="http://schemas.microsoft.com/office/2015/10/relationships/revisionInfo" Target="revisionInfo.xml"/><Relationship Id="rId5" Type="http://schemas.openxmlformats.org/officeDocument/2006/relationships/slide" Target="slides/slide4.xml"/><Relationship Id="rId61" Type="http://schemas.openxmlformats.org/officeDocument/2006/relationships/font" Target="fonts/font15.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2.fntdata"/><Relationship Id="rId56" Type="http://schemas.openxmlformats.org/officeDocument/2006/relationships/font" Target="fonts/font10.fntdata"/><Relationship Id="rId64" Type="http://schemas.openxmlformats.org/officeDocument/2006/relationships/font" Target="fonts/font18.fntdata"/><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font" Target="fonts/font5.fntdata"/><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59" Type="http://schemas.openxmlformats.org/officeDocument/2006/relationships/font" Target="fonts/font13.fntdata"/><Relationship Id="rId67" Type="http://customschemas.google.com/relationships/presentationmetadata" Target="meta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8.fntdata"/><Relationship Id="rId62" Type="http://schemas.openxmlformats.org/officeDocument/2006/relationships/font" Target="fonts/font16.fntdata"/><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3.fntdata"/><Relationship Id="rId57" Type="http://schemas.openxmlformats.org/officeDocument/2006/relationships/font" Target="fonts/font11.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6.fntdata"/><Relationship Id="rId60" Type="http://schemas.openxmlformats.org/officeDocument/2006/relationships/font" Target="fonts/font14.fntdata"/><Relationship Id="rId73"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font" Target="fonts/font4.fntdata"/><Relationship Id="rId55" Type="http://schemas.openxmlformats.org/officeDocument/2006/relationships/font" Target="fonts/font9.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it Alviz" userId="2011712499_tp_box_2" providerId="OAuth2" clId="{6B36E79F-04A5-5DEF-BA80-FC122224C552}"/>
    <pc:docChg chg="undo custSel addSld delSld modSld sldOrd">
      <pc:chgData name="Kit Alviz" userId="2011712499_tp_box_2" providerId="OAuth2" clId="{6B36E79F-04A5-5DEF-BA80-FC122224C552}" dt="2026-08-07T17:14:57.629" v="2177" actId="478"/>
      <pc:docMkLst>
        <pc:docMk/>
      </pc:docMkLst>
      <pc:sldChg chg="modSp mod">
        <pc:chgData name="Kit Alviz" userId="2011712499_tp_box_2" providerId="OAuth2" clId="{6B36E79F-04A5-5DEF-BA80-FC122224C552}" dt="2026-08-04T16:03:26.142" v="752" actId="1076"/>
        <pc:sldMkLst>
          <pc:docMk/>
          <pc:sldMk cId="0" sldId="256"/>
        </pc:sldMkLst>
        <pc:spChg chg="mod">
          <ac:chgData name="Kit Alviz" userId="2011712499_tp_box_2" providerId="OAuth2" clId="{6B36E79F-04A5-5DEF-BA80-FC122224C552}" dt="2026-08-04T16:03:26.142" v="752" actId="1076"/>
          <ac:spMkLst>
            <pc:docMk/>
            <pc:sldMk cId="0" sldId="256"/>
            <ac:spMk id="199" creationId="{00000000-0000-0000-0000-000000000000}"/>
          </ac:spMkLst>
        </pc:spChg>
      </pc:sldChg>
      <pc:sldChg chg="delSp modNotesTx">
        <pc:chgData name="Kit Alviz" userId="2011712499_tp_box_2" providerId="OAuth2" clId="{6B36E79F-04A5-5DEF-BA80-FC122224C552}" dt="2026-08-03T17:23:33.478" v="462" actId="478"/>
        <pc:sldMkLst>
          <pc:docMk/>
          <pc:sldMk cId="0" sldId="258"/>
        </pc:sldMkLst>
      </pc:sldChg>
      <pc:sldChg chg="modSp mod modNotesTx">
        <pc:chgData name="Kit Alviz" userId="2011712499_tp_box_2" providerId="OAuth2" clId="{6B36E79F-04A5-5DEF-BA80-FC122224C552}" dt="2026-08-04T16:05:59.078" v="835" actId="1076"/>
        <pc:sldMkLst>
          <pc:docMk/>
          <pc:sldMk cId="0" sldId="259"/>
        </pc:sldMkLst>
        <pc:spChg chg="mod">
          <ac:chgData name="Kit Alviz" userId="2011712499_tp_box_2" providerId="OAuth2" clId="{6B36E79F-04A5-5DEF-BA80-FC122224C552}" dt="2026-08-04T16:05:59.078" v="835" actId="1076"/>
          <ac:spMkLst>
            <pc:docMk/>
            <pc:sldMk cId="0" sldId="259"/>
            <ac:spMk id="222" creationId="{00000000-0000-0000-0000-000000000000}"/>
          </ac:spMkLst>
        </pc:spChg>
      </pc:sldChg>
      <pc:sldChg chg="modSp mod">
        <pc:chgData name="Kit Alviz" userId="2011712499_tp_box_2" providerId="OAuth2" clId="{6B36E79F-04A5-5DEF-BA80-FC122224C552}" dt="2026-08-03T17:40:07.369" v="623" actId="13244"/>
        <pc:sldMkLst>
          <pc:docMk/>
          <pc:sldMk cId="0" sldId="260"/>
        </pc:sldMkLst>
        <pc:spChg chg="mod">
          <ac:chgData name="Kit Alviz" userId="2011712499_tp_box_2" providerId="OAuth2" clId="{6B36E79F-04A5-5DEF-BA80-FC122224C552}" dt="2026-08-03T15:50:13.122" v="196" actId="13926"/>
          <ac:spMkLst>
            <pc:docMk/>
            <pc:sldMk cId="0" sldId="260"/>
            <ac:spMk id="227" creationId="{00000000-0000-0000-0000-000000000000}"/>
          </ac:spMkLst>
        </pc:spChg>
        <pc:spChg chg="mod ord">
          <ac:chgData name="Kit Alviz" userId="2011712499_tp_box_2" providerId="OAuth2" clId="{6B36E79F-04A5-5DEF-BA80-FC122224C552}" dt="2026-08-03T17:40:07.369" v="623" actId="13244"/>
          <ac:spMkLst>
            <pc:docMk/>
            <pc:sldMk cId="0" sldId="260"/>
            <ac:spMk id="228" creationId="{00000000-0000-0000-0000-000000000000}"/>
          </ac:spMkLst>
        </pc:spChg>
      </pc:sldChg>
      <pc:sldChg chg="modSp mod">
        <pc:chgData name="Kit Alviz" userId="2011712499_tp_box_2" providerId="OAuth2" clId="{6B36E79F-04A5-5DEF-BA80-FC122224C552}" dt="2026-07-23T22:32:42.854" v="81" actId="27636"/>
        <pc:sldMkLst>
          <pc:docMk/>
          <pc:sldMk cId="0" sldId="261"/>
        </pc:sldMkLst>
        <pc:spChg chg="mod">
          <ac:chgData name="Kit Alviz" userId="2011712499_tp_box_2" providerId="OAuth2" clId="{6B36E79F-04A5-5DEF-BA80-FC122224C552}" dt="2026-07-23T22:32:42.854" v="81" actId="27636"/>
          <ac:spMkLst>
            <pc:docMk/>
            <pc:sldMk cId="0" sldId="261"/>
            <ac:spMk id="234" creationId="{00000000-0000-0000-0000-000000000000}"/>
          </ac:spMkLst>
        </pc:spChg>
      </pc:sldChg>
      <pc:sldChg chg="modNotesTx">
        <pc:chgData name="Kit Alviz" userId="2011712499_tp_box_2" providerId="OAuth2" clId="{6B36E79F-04A5-5DEF-BA80-FC122224C552}" dt="2026-07-21T20:37:36.392" v="11" actId="20577"/>
        <pc:sldMkLst>
          <pc:docMk/>
          <pc:sldMk cId="0" sldId="262"/>
        </pc:sldMkLst>
      </pc:sldChg>
      <pc:sldChg chg="addSp delSp modSp mod modNotesTx">
        <pc:chgData name="Kit Alviz" userId="2011712499_tp_box_2" providerId="OAuth2" clId="{6B36E79F-04A5-5DEF-BA80-FC122224C552}" dt="2026-08-03T17:26:44.423" v="469"/>
        <pc:sldMkLst>
          <pc:docMk/>
          <pc:sldMk cId="0" sldId="263"/>
        </pc:sldMkLst>
        <pc:picChg chg="mod">
          <ac:chgData name="Kit Alviz" userId="2011712499_tp_box_2" providerId="OAuth2" clId="{6B36E79F-04A5-5DEF-BA80-FC122224C552}" dt="2026-08-03T17:25:44.241" v="465" actId="962"/>
          <ac:picMkLst>
            <pc:docMk/>
            <pc:sldMk cId="0" sldId="263"/>
            <ac:picMk id="249" creationId="{00000000-0000-0000-0000-000000000000}"/>
          </ac:picMkLst>
        </pc:picChg>
        <pc:picChg chg="mod">
          <ac:chgData name="Kit Alviz" userId="2011712499_tp_box_2" providerId="OAuth2" clId="{6B36E79F-04A5-5DEF-BA80-FC122224C552}" dt="2026-08-03T17:26:34.244" v="467" actId="962"/>
          <ac:picMkLst>
            <pc:docMk/>
            <pc:sldMk cId="0" sldId="263"/>
            <ac:picMk id="250" creationId="{00000000-0000-0000-0000-000000000000}"/>
          </ac:picMkLst>
        </pc:picChg>
      </pc:sldChg>
      <pc:sldChg chg="modSp mod modNotesTx">
        <pc:chgData name="Kit Alviz" userId="2011712499_tp_box_2" providerId="OAuth2" clId="{6B36E79F-04A5-5DEF-BA80-FC122224C552}" dt="2026-08-03T17:37:12.867" v="605" actId="20577"/>
        <pc:sldMkLst>
          <pc:docMk/>
          <pc:sldMk cId="0" sldId="264"/>
        </pc:sldMkLst>
        <pc:spChg chg="mod">
          <ac:chgData name="Kit Alviz" userId="2011712499_tp_box_2" providerId="OAuth2" clId="{6B36E79F-04A5-5DEF-BA80-FC122224C552}" dt="2026-08-03T17:37:12.867" v="605" actId="20577"/>
          <ac:spMkLst>
            <pc:docMk/>
            <pc:sldMk cId="0" sldId="264"/>
            <ac:spMk id="256" creationId="{00000000-0000-0000-0000-000000000000}"/>
          </ac:spMkLst>
        </pc:spChg>
      </pc:sldChg>
      <pc:sldChg chg="modSp mod modNotesTx">
        <pc:chgData name="Kit Alviz" userId="2011712499_tp_box_2" providerId="OAuth2" clId="{6B36E79F-04A5-5DEF-BA80-FC122224C552}" dt="2026-08-03T17:37:16.766" v="614" actId="20577"/>
        <pc:sldMkLst>
          <pc:docMk/>
          <pc:sldMk cId="0" sldId="265"/>
        </pc:sldMkLst>
        <pc:spChg chg="mod">
          <ac:chgData name="Kit Alviz" userId="2011712499_tp_box_2" providerId="OAuth2" clId="{6B36E79F-04A5-5DEF-BA80-FC122224C552}" dt="2026-08-03T17:37:16.766" v="614" actId="20577"/>
          <ac:spMkLst>
            <pc:docMk/>
            <pc:sldMk cId="0" sldId="265"/>
            <ac:spMk id="265" creationId="{00000000-0000-0000-0000-000000000000}"/>
          </ac:spMkLst>
        </pc:spChg>
      </pc:sldChg>
      <pc:sldChg chg="modSp mod modNotesTx">
        <pc:chgData name="Kit Alviz" userId="2011712499_tp_box_2" providerId="OAuth2" clId="{6B36E79F-04A5-5DEF-BA80-FC122224C552}" dt="2026-08-03T17:35:31.342" v="564" actId="20577"/>
        <pc:sldMkLst>
          <pc:docMk/>
          <pc:sldMk cId="0" sldId="266"/>
        </pc:sldMkLst>
        <pc:spChg chg="mod">
          <ac:chgData name="Kit Alviz" userId="2011712499_tp_box_2" providerId="OAuth2" clId="{6B36E79F-04A5-5DEF-BA80-FC122224C552}" dt="2026-08-03T17:35:31.342" v="564" actId="20577"/>
          <ac:spMkLst>
            <pc:docMk/>
            <pc:sldMk cId="0" sldId="266"/>
            <ac:spMk id="273" creationId="{00000000-0000-0000-0000-000000000000}"/>
          </ac:spMkLst>
        </pc:spChg>
      </pc:sldChg>
      <pc:sldChg chg="modSp mod modNotesTx">
        <pc:chgData name="Kit Alviz" userId="2011712499_tp_box_2" providerId="OAuth2" clId="{6B36E79F-04A5-5DEF-BA80-FC122224C552}" dt="2026-08-03T17:40:45.932" v="624" actId="13244"/>
        <pc:sldMkLst>
          <pc:docMk/>
          <pc:sldMk cId="0" sldId="267"/>
        </pc:sldMkLst>
        <pc:spChg chg="mod">
          <ac:chgData name="Kit Alviz" userId="2011712499_tp_box_2" providerId="OAuth2" clId="{6B36E79F-04A5-5DEF-BA80-FC122224C552}" dt="2026-08-03T17:36:33.251" v="584" actId="20577"/>
          <ac:spMkLst>
            <pc:docMk/>
            <pc:sldMk cId="0" sldId="267"/>
            <ac:spMk id="280" creationId="{00000000-0000-0000-0000-000000000000}"/>
          </ac:spMkLst>
        </pc:spChg>
        <pc:spChg chg="ord">
          <ac:chgData name="Kit Alviz" userId="2011712499_tp_box_2" providerId="OAuth2" clId="{6B36E79F-04A5-5DEF-BA80-FC122224C552}" dt="2026-08-03T17:40:45.932" v="624" actId="13244"/>
          <ac:spMkLst>
            <pc:docMk/>
            <pc:sldMk cId="0" sldId="267"/>
            <ac:spMk id="283" creationId="{00000000-0000-0000-0000-000000000000}"/>
          </ac:spMkLst>
        </pc:spChg>
      </pc:sldChg>
      <pc:sldChg chg="modSp mod modNotesTx">
        <pc:chgData name="Kit Alviz" userId="2011712499_tp_box_2" providerId="OAuth2" clId="{6B36E79F-04A5-5DEF-BA80-FC122224C552}" dt="2026-08-03T17:36:36.139" v="586" actId="20577"/>
        <pc:sldMkLst>
          <pc:docMk/>
          <pc:sldMk cId="0" sldId="268"/>
        </pc:sldMkLst>
        <pc:spChg chg="mod">
          <ac:chgData name="Kit Alviz" userId="2011712499_tp_box_2" providerId="OAuth2" clId="{6B36E79F-04A5-5DEF-BA80-FC122224C552}" dt="2026-08-03T17:36:36.139" v="586" actId="20577"/>
          <ac:spMkLst>
            <pc:docMk/>
            <pc:sldMk cId="0" sldId="268"/>
            <ac:spMk id="290" creationId="{00000000-0000-0000-0000-000000000000}"/>
          </ac:spMkLst>
        </pc:spChg>
        <pc:picChg chg="mod">
          <ac:chgData name="Kit Alviz" userId="2011712499_tp_box_2" providerId="OAuth2" clId="{6B36E79F-04A5-5DEF-BA80-FC122224C552}" dt="2026-08-03T17:27:07.956" v="471" actId="962"/>
          <ac:picMkLst>
            <pc:docMk/>
            <pc:sldMk cId="0" sldId="268"/>
            <ac:picMk id="292" creationId="{00000000-0000-0000-0000-000000000000}"/>
          </ac:picMkLst>
        </pc:picChg>
      </pc:sldChg>
      <pc:sldChg chg="modSp mod modNotesTx">
        <pc:chgData name="Kit Alviz" userId="2011712499_tp_box_2" providerId="OAuth2" clId="{6B36E79F-04A5-5DEF-BA80-FC122224C552}" dt="2026-08-03T17:36:39.771" v="588" actId="20577"/>
        <pc:sldMkLst>
          <pc:docMk/>
          <pc:sldMk cId="0" sldId="269"/>
        </pc:sldMkLst>
        <pc:spChg chg="mod">
          <ac:chgData name="Kit Alviz" userId="2011712499_tp_box_2" providerId="OAuth2" clId="{6B36E79F-04A5-5DEF-BA80-FC122224C552}" dt="2026-08-03T17:36:39.771" v="588" actId="20577"/>
          <ac:spMkLst>
            <pc:docMk/>
            <pc:sldMk cId="0" sldId="269"/>
            <ac:spMk id="298" creationId="{00000000-0000-0000-0000-000000000000}"/>
          </ac:spMkLst>
        </pc:spChg>
        <pc:picChg chg="mod">
          <ac:chgData name="Kit Alviz" userId="2011712499_tp_box_2" providerId="OAuth2" clId="{6B36E79F-04A5-5DEF-BA80-FC122224C552}" dt="2026-08-03T17:27:14.002" v="473" actId="962"/>
          <ac:picMkLst>
            <pc:docMk/>
            <pc:sldMk cId="0" sldId="269"/>
            <ac:picMk id="300" creationId="{00000000-0000-0000-0000-000000000000}"/>
          </ac:picMkLst>
        </pc:picChg>
      </pc:sldChg>
      <pc:sldChg chg="modSp mod modNotesTx">
        <pc:chgData name="Kit Alviz" userId="2011712499_tp_box_2" providerId="OAuth2" clId="{6B36E79F-04A5-5DEF-BA80-FC122224C552}" dt="2026-08-03T17:36:43.868" v="590" actId="20577"/>
        <pc:sldMkLst>
          <pc:docMk/>
          <pc:sldMk cId="0" sldId="270"/>
        </pc:sldMkLst>
        <pc:spChg chg="mod">
          <ac:chgData name="Kit Alviz" userId="2011712499_tp_box_2" providerId="OAuth2" clId="{6B36E79F-04A5-5DEF-BA80-FC122224C552}" dt="2026-08-03T17:36:43.868" v="590" actId="20577"/>
          <ac:spMkLst>
            <pc:docMk/>
            <pc:sldMk cId="0" sldId="270"/>
            <ac:spMk id="306" creationId="{00000000-0000-0000-0000-000000000000}"/>
          </ac:spMkLst>
        </pc:spChg>
        <pc:picChg chg="mod">
          <ac:chgData name="Kit Alviz" userId="2011712499_tp_box_2" providerId="OAuth2" clId="{6B36E79F-04A5-5DEF-BA80-FC122224C552}" dt="2026-08-03T17:27:39.980" v="475" actId="962"/>
          <ac:picMkLst>
            <pc:docMk/>
            <pc:sldMk cId="0" sldId="270"/>
            <ac:picMk id="308" creationId="{00000000-0000-0000-0000-000000000000}"/>
          </ac:picMkLst>
        </pc:picChg>
      </pc:sldChg>
      <pc:sldChg chg="addSp delSp modSp mod modNotesTx">
        <pc:chgData name="Kit Alviz" userId="2011712499_tp_box_2" providerId="OAuth2" clId="{6B36E79F-04A5-5DEF-BA80-FC122224C552}" dt="2026-08-07T17:14:57.629" v="2177" actId="478"/>
        <pc:sldMkLst>
          <pc:docMk/>
          <pc:sldMk cId="0" sldId="271"/>
        </pc:sldMkLst>
        <pc:spChg chg="add del mod">
          <ac:chgData name="Kit Alviz" userId="2011712499_tp_box_2" providerId="OAuth2" clId="{6B36E79F-04A5-5DEF-BA80-FC122224C552}" dt="2026-08-07T17:14:57.629" v="2177" actId="478"/>
          <ac:spMkLst>
            <pc:docMk/>
            <pc:sldMk cId="0" sldId="271"/>
            <ac:spMk id="3" creationId="{72016201-A62A-1739-372C-B6D948C94CB4}"/>
          </ac:spMkLst>
        </pc:spChg>
        <pc:spChg chg="mod">
          <ac:chgData name="Kit Alviz" userId="2011712499_tp_box_2" providerId="OAuth2" clId="{6B36E79F-04A5-5DEF-BA80-FC122224C552}" dt="2026-08-03T17:36:48.427" v="592" actId="20577"/>
          <ac:spMkLst>
            <pc:docMk/>
            <pc:sldMk cId="0" sldId="271"/>
            <ac:spMk id="314" creationId="{00000000-0000-0000-0000-000000000000}"/>
          </ac:spMkLst>
        </pc:spChg>
        <pc:picChg chg="mod">
          <ac:chgData name="Kit Alviz" userId="2011712499_tp_box_2" providerId="OAuth2" clId="{6B36E79F-04A5-5DEF-BA80-FC122224C552}" dt="2026-08-03T17:27:45.369" v="476" actId="962"/>
          <ac:picMkLst>
            <pc:docMk/>
            <pc:sldMk cId="0" sldId="271"/>
            <ac:picMk id="316" creationId="{00000000-0000-0000-0000-000000000000}"/>
          </ac:picMkLst>
        </pc:picChg>
        <pc:picChg chg="mod">
          <ac:chgData name="Kit Alviz" userId="2011712499_tp_box_2" providerId="OAuth2" clId="{6B36E79F-04A5-5DEF-BA80-FC122224C552}" dt="2026-08-03T17:27:51.373" v="478" actId="962"/>
          <ac:picMkLst>
            <pc:docMk/>
            <pc:sldMk cId="0" sldId="271"/>
            <ac:picMk id="317" creationId="{00000000-0000-0000-0000-000000000000}"/>
          </ac:picMkLst>
        </pc:picChg>
      </pc:sldChg>
      <pc:sldChg chg="modSp del mod modNotes modNotesTx">
        <pc:chgData name="Kit Alviz" userId="2011712499_tp_box_2" providerId="OAuth2" clId="{6B36E79F-04A5-5DEF-BA80-FC122224C552}" dt="2026-08-07T17:14:40.412" v="2164" actId="2696"/>
        <pc:sldMkLst>
          <pc:docMk/>
          <pc:sldMk cId="0" sldId="272"/>
        </pc:sldMkLst>
        <pc:spChg chg="mod">
          <ac:chgData name="Kit Alviz" userId="2011712499_tp_box_2" providerId="OAuth2" clId="{6B36E79F-04A5-5DEF-BA80-FC122224C552}" dt="2026-08-03T17:36:53.803" v="596" actId="20577"/>
          <ac:spMkLst>
            <pc:docMk/>
            <pc:sldMk cId="0" sldId="272"/>
            <ac:spMk id="324" creationId="{00000000-0000-0000-0000-000000000000}"/>
          </ac:spMkLst>
        </pc:spChg>
        <pc:picChg chg="mod">
          <ac:chgData name="Kit Alviz" userId="2011712499_tp_box_2" providerId="OAuth2" clId="{6B36E79F-04A5-5DEF-BA80-FC122224C552}" dt="2026-08-03T17:27:55.138" v="480" actId="962"/>
          <ac:picMkLst>
            <pc:docMk/>
            <pc:sldMk cId="0" sldId="272"/>
            <ac:picMk id="326" creationId="{00000000-0000-0000-0000-000000000000}"/>
          </ac:picMkLst>
        </pc:picChg>
        <pc:picChg chg="mod">
          <ac:chgData name="Kit Alviz" userId="2011712499_tp_box_2" providerId="OAuth2" clId="{6B36E79F-04A5-5DEF-BA80-FC122224C552}" dt="2026-08-03T17:27:59.939" v="482" actId="962"/>
          <ac:picMkLst>
            <pc:docMk/>
            <pc:sldMk cId="0" sldId="272"/>
            <ac:picMk id="328" creationId="{00000000-0000-0000-0000-000000000000}"/>
          </ac:picMkLst>
        </pc:picChg>
      </pc:sldChg>
      <pc:sldChg chg="modNotes">
        <pc:chgData name="Kit Alviz" userId="2011712499_tp_box_2" providerId="OAuth2" clId="{6B36E79F-04A5-5DEF-BA80-FC122224C552}" dt="2026-08-03T17:22:57.897" v="461" actId="16037"/>
        <pc:sldMkLst>
          <pc:docMk/>
          <pc:sldMk cId="0" sldId="273"/>
        </pc:sldMkLst>
      </pc:sldChg>
      <pc:sldChg chg="modSp mod modNotes">
        <pc:chgData name="Kit Alviz" userId="2011712499_tp_box_2" providerId="OAuth2" clId="{6B36E79F-04A5-5DEF-BA80-FC122224C552}" dt="2026-08-04T16:12:35.939" v="1090" actId="6549"/>
        <pc:sldMkLst>
          <pc:docMk/>
          <pc:sldMk cId="0" sldId="274"/>
        </pc:sldMkLst>
        <pc:spChg chg="mod">
          <ac:chgData name="Kit Alviz" userId="2011712499_tp_box_2" providerId="OAuth2" clId="{6B36E79F-04A5-5DEF-BA80-FC122224C552}" dt="2026-08-04T16:12:35.939" v="1090" actId="6549"/>
          <ac:spMkLst>
            <pc:docMk/>
            <pc:sldMk cId="0" sldId="274"/>
            <ac:spMk id="341" creationId="{00000000-0000-0000-0000-000000000000}"/>
          </ac:spMkLst>
        </pc:spChg>
      </pc:sldChg>
      <pc:sldChg chg="modNotes">
        <pc:chgData name="Kit Alviz" userId="2011712499_tp_box_2" providerId="OAuth2" clId="{6B36E79F-04A5-5DEF-BA80-FC122224C552}" dt="2026-08-03T17:22:57.897" v="461" actId="16037"/>
        <pc:sldMkLst>
          <pc:docMk/>
          <pc:sldMk cId="0" sldId="275"/>
        </pc:sldMkLst>
      </pc:sldChg>
      <pc:sldChg chg="modSp modNotes">
        <pc:chgData name="Kit Alviz" userId="2011712499_tp_box_2" providerId="OAuth2" clId="{6B36E79F-04A5-5DEF-BA80-FC122224C552}" dt="2026-08-03T17:28:04.730" v="483" actId="962"/>
        <pc:sldMkLst>
          <pc:docMk/>
          <pc:sldMk cId="0" sldId="276"/>
        </pc:sldMkLst>
        <pc:picChg chg="mod">
          <ac:chgData name="Kit Alviz" userId="2011712499_tp_box_2" providerId="OAuth2" clId="{6B36E79F-04A5-5DEF-BA80-FC122224C552}" dt="2026-08-03T17:28:04.730" v="483" actId="962"/>
          <ac:picMkLst>
            <pc:docMk/>
            <pc:sldMk cId="0" sldId="276"/>
            <ac:picMk id="358" creationId="{00000000-0000-0000-0000-000000000000}"/>
          </ac:picMkLst>
        </pc:picChg>
      </pc:sldChg>
      <pc:sldChg chg="modNotes">
        <pc:chgData name="Kit Alviz" userId="2011712499_tp_box_2" providerId="OAuth2" clId="{6B36E79F-04A5-5DEF-BA80-FC122224C552}" dt="2026-08-03T17:22:57.897" v="461" actId="16037"/>
        <pc:sldMkLst>
          <pc:docMk/>
          <pc:sldMk cId="0" sldId="277"/>
        </pc:sldMkLst>
      </pc:sldChg>
      <pc:sldChg chg="modNotes">
        <pc:chgData name="Kit Alviz" userId="2011712499_tp_box_2" providerId="OAuth2" clId="{6B36E79F-04A5-5DEF-BA80-FC122224C552}" dt="2026-08-03T17:22:57.897" v="461" actId="16037"/>
        <pc:sldMkLst>
          <pc:docMk/>
          <pc:sldMk cId="0" sldId="278"/>
        </pc:sldMkLst>
      </pc:sldChg>
      <pc:sldChg chg="modSp mod">
        <pc:chgData name="Kit Alviz" userId="2011712499_tp_box_2" providerId="OAuth2" clId="{6B36E79F-04A5-5DEF-BA80-FC122224C552}" dt="2026-08-03T17:41:12.225" v="625" actId="13244"/>
        <pc:sldMkLst>
          <pc:docMk/>
          <pc:sldMk cId="0" sldId="280"/>
        </pc:sldMkLst>
        <pc:spChg chg="mod">
          <ac:chgData name="Kit Alviz" userId="2011712499_tp_box_2" providerId="OAuth2" clId="{6B36E79F-04A5-5DEF-BA80-FC122224C552}" dt="2026-08-03T17:28:51.899" v="495" actId="962"/>
          <ac:spMkLst>
            <pc:docMk/>
            <pc:sldMk cId="0" sldId="280"/>
            <ac:spMk id="405" creationId="{00000000-0000-0000-0000-000000000000}"/>
          </ac:spMkLst>
        </pc:spChg>
        <pc:spChg chg="mod">
          <ac:chgData name="Kit Alviz" userId="2011712499_tp_box_2" providerId="OAuth2" clId="{6B36E79F-04A5-5DEF-BA80-FC122224C552}" dt="2026-07-23T22:33:43.455" v="111" actId="20577"/>
          <ac:spMkLst>
            <pc:docMk/>
            <pc:sldMk cId="0" sldId="280"/>
            <ac:spMk id="406" creationId="{00000000-0000-0000-0000-000000000000}"/>
          </ac:spMkLst>
        </pc:spChg>
        <pc:spChg chg="mod ord">
          <ac:chgData name="Kit Alviz" userId="2011712499_tp_box_2" providerId="OAuth2" clId="{6B36E79F-04A5-5DEF-BA80-FC122224C552}" dt="2026-08-03T17:41:12.225" v="625" actId="13244"/>
          <ac:spMkLst>
            <pc:docMk/>
            <pc:sldMk cId="0" sldId="280"/>
            <ac:spMk id="407" creationId="{00000000-0000-0000-0000-000000000000}"/>
          </ac:spMkLst>
        </pc:spChg>
        <pc:grpChg chg="mod">
          <ac:chgData name="Kit Alviz" userId="2011712499_tp_box_2" providerId="OAuth2" clId="{6B36E79F-04A5-5DEF-BA80-FC122224C552}" dt="2026-08-03T17:28:19.907" v="485" actId="962"/>
          <ac:grpSpMkLst>
            <pc:docMk/>
            <pc:sldMk cId="0" sldId="280"/>
            <ac:grpSpMk id="385" creationId="{00000000-0000-0000-0000-000000000000}"/>
          </ac:grpSpMkLst>
        </pc:grpChg>
        <pc:grpChg chg="mod">
          <ac:chgData name="Kit Alviz" userId="2011712499_tp_box_2" providerId="OAuth2" clId="{6B36E79F-04A5-5DEF-BA80-FC122224C552}" dt="2026-08-03T17:28:23.886" v="487" actId="962"/>
          <ac:grpSpMkLst>
            <pc:docMk/>
            <pc:sldMk cId="0" sldId="280"/>
            <ac:grpSpMk id="389" creationId="{00000000-0000-0000-0000-000000000000}"/>
          </ac:grpSpMkLst>
        </pc:grpChg>
        <pc:grpChg chg="mod">
          <ac:chgData name="Kit Alviz" userId="2011712499_tp_box_2" providerId="OAuth2" clId="{6B36E79F-04A5-5DEF-BA80-FC122224C552}" dt="2026-08-03T17:28:27.254" v="489" actId="962"/>
          <ac:grpSpMkLst>
            <pc:docMk/>
            <pc:sldMk cId="0" sldId="280"/>
            <ac:grpSpMk id="393" creationId="{00000000-0000-0000-0000-000000000000}"/>
          </ac:grpSpMkLst>
        </pc:grpChg>
        <pc:grpChg chg="mod">
          <ac:chgData name="Kit Alviz" userId="2011712499_tp_box_2" providerId="OAuth2" clId="{6B36E79F-04A5-5DEF-BA80-FC122224C552}" dt="2026-08-03T17:28:30.770" v="491" actId="962"/>
          <ac:grpSpMkLst>
            <pc:docMk/>
            <pc:sldMk cId="0" sldId="280"/>
            <ac:grpSpMk id="397" creationId="{00000000-0000-0000-0000-000000000000}"/>
          </ac:grpSpMkLst>
        </pc:grpChg>
        <pc:grpChg chg="mod">
          <ac:chgData name="Kit Alviz" userId="2011712499_tp_box_2" providerId="OAuth2" clId="{6B36E79F-04A5-5DEF-BA80-FC122224C552}" dt="2026-08-03T17:28:33.260" v="493" actId="962"/>
          <ac:grpSpMkLst>
            <pc:docMk/>
            <pc:sldMk cId="0" sldId="280"/>
            <ac:grpSpMk id="401" creationId="{00000000-0000-0000-0000-000000000000}"/>
          </ac:grpSpMkLst>
        </pc:grpChg>
      </pc:sldChg>
      <pc:sldChg chg="modSp mod modNotes modNotesTx">
        <pc:chgData name="Kit Alviz" userId="2011712499_tp_box_2" providerId="OAuth2" clId="{6B36E79F-04A5-5DEF-BA80-FC122224C552}" dt="2026-08-04T16:24:42.991" v="2135" actId="20577"/>
        <pc:sldMkLst>
          <pc:docMk/>
          <pc:sldMk cId="0" sldId="283"/>
        </pc:sldMkLst>
        <pc:spChg chg="mod">
          <ac:chgData name="Kit Alviz" userId="2011712499_tp_box_2" providerId="OAuth2" clId="{6B36E79F-04A5-5DEF-BA80-FC122224C552}" dt="2026-08-04T16:24:42.991" v="2135" actId="20577"/>
          <ac:spMkLst>
            <pc:docMk/>
            <pc:sldMk cId="0" sldId="283"/>
            <ac:spMk id="429" creationId="{00000000-0000-0000-0000-000000000000}"/>
          </ac:spMkLst>
        </pc:spChg>
      </pc:sldChg>
      <pc:sldChg chg="modSp mod modNotes">
        <pc:chgData name="Kit Alviz" userId="2011712499_tp_box_2" providerId="OAuth2" clId="{6B36E79F-04A5-5DEF-BA80-FC122224C552}" dt="2026-08-04T16:26:21.461" v="2136" actId="1076"/>
        <pc:sldMkLst>
          <pc:docMk/>
          <pc:sldMk cId="0" sldId="284"/>
        </pc:sldMkLst>
        <pc:spChg chg="mod">
          <ac:chgData name="Kit Alviz" userId="2011712499_tp_box_2" providerId="OAuth2" clId="{6B36E79F-04A5-5DEF-BA80-FC122224C552}" dt="2026-08-04T16:26:21.461" v="2136" actId="1076"/>
          <ac:spMkLst>
            <pc:docMk/>
            <pc:sldMk cId="0" sldId="284"/>
            <ac:spMk id="437" creationId="{00000000-0000-0000-0000-000000000000}"/>
          </ac:spMkLst>
        </pc:spChg>
      </pc:sldChg>
      <pc:sldChg chg="modNotes">
        <pc:chgData name="Kit Alviz" userId="2011712499_tp_box_2" providerId="OAuth2" clId="{6B36E79F-04A5-5DEF-BA80-FC122224C552}" dt="2026-08-03T17:22:57.897" v="461" actId="16037"/>
        <pc:sldMkLst>
          <pc:docMk/>
          <pc:sldMk cId="0" sldId="285"/>
        </pc:sldMkLst>
      </pc:sldChg>
      <pc:sldChg chg="modNotes">
        <pc:chgData name="Kit Alviz" userId="2011712499_tp_box_2" providerId="OAuth2" clId="{6B36E79F-04A5-5DEF-BA80-FC122224C552}" dt="2026-08-03T17:22:57.897" v="461" actId="16037"/>
        <pc:sldMkLst>
          <pc:docMk/>
          <pc:sldMk cId="0" sldId="286"/>
        </pc:sldMkLst>
      </pc:sldChg>
      <pc:sldChg chg="modNotes">
        <pc:chgData name="Kit Alviz" userId="2011712499_tp_box_2" providerId="OAuth2" clId="{6B36E79F-04A5-5DEF-BA80-FC122224C552}" dt="2026-08-03T17:22:57.897" v="461" actId="16037"/>
        <pc:sldMkLst>
          <pc:docMk/>
          <pc:sldMk cId="0" sldId="287"/>
        </pc:sldMkLst>
      </pc:sldChg>
      <pc:sldChg chg="addSp delSp modSp mod">
        <pc:chgData name="Kit Alviz" userId="2011712499_tp_box_2" providerId="OAuth2" clId="{6B36E79F-04A5-5DEF-BA80-FC122224C552}" dt="2026-08-03T17:46:01.368" v="647" actId="13244"/>
        <pc:sldMkLst>
          <pc:docMk/>
          <pc:sldMk cId="0" sldId="288"/>
        </pc:sldMkLst>
        <pc:spChg chg="add mod ord">
          <ac:chgData name="Kit Alviz" userId="2011712499_tp_box_2" providerId="OAuth2" clId="{6B36E79F-04A5-5DEF-BA80-FC122224C552}" dt="2026-08-03T17:43:58.879" v="639" actId="13244"/>
          <ac:spMkLst>
            <pc:docMk/>
            <pc:sldMk cId="0" sldId="288"/>
            <ac:spMk id="3" creationId="{219AAF8F-273C-68D8-EE56-AE5EFBAC8BC5}"/>
          </ac:spMkLst>
        </pc:spChg>
        <pc:spChg chg="ord">
          <ac:chgData name="Kit Alviz" userId="2011712499_tp_box_2" providerId="OAuth2" clId="{6B36E79F-04A5-5DEF-BA80-FC122224C552}" dt="2026-08-03T17:43:29.387" v="636" actId="13244"/>
          <ac:spMkLst>
            <pc:docMk/>
            <pc:sldMk cId="0" sldId="288"/>
            <ac:spMk id="463" creationId="{00000000-0000-0000-0000-000000000000}"/>
          </ac:spMkLst>
        </pc:spChg>
        <pc:spChg chg="ord">
          <ac:chgData name="Kit Alviz" userId="2011712499_tp_box_2" providerId="OAuth2" clId="{6B36E79F-04A5-5DEF-BA80-FC122224C552}" dt="2026-08-03T17:43:38.213" v="637" actId="13244"/>
          <ac:spMkLst>
            <pc:docMk/>
            <pc:sldMk cId="0" sldId="288"/>
            <ac:spMk id="465" creationId="{00000000-0000-0000-0000-000000000000}"/>
          </ac:spMkLst>
        </pc:spChg>
        <pc:spChg chg="ord">
          <ac:chgData name="Kit Alviz" userId="2011712499_tp_box_2" providerId="OAuth2" clId="{6B36E79F-04A5-5DEF-BA80-FC122224C552}" dt="2026-08-03T17:42:23.637" v="627" actId="13244"/>
          <ac:spMkLst>
            <pc:docMk/>
            <pc:sldMk cId="0" sldId="288"/>
            <ac:spMk id="480" creationId="{00000000-0000-0000-0000-000000000000}"/>
          </ac:spMkLst>
        </pc:spChg>
        <pc:spChg chg="ord">
          <ac:chgData name="Kit Alviz" userId="2011712499_tp_box_2" providerId="OAuth2" clId="{6B36E79F-04A5-5DEF-BA80-FC122224C552}" dt="2026-08-03T17:42:43.601" v="631" actId="13244"/>
          <ac:spMkLst>
            <pc:docMk/>
            <pc:sldMk cId="0" sldId="288"/>
            <ac:spMk id="481" creationId="{00000000-0000-0000-0000-000000000000}"/>
          </ac:spMkLst>
        </pc:spChg>
        <pc:spChg chg="ord">
          <ac:chgData name="Kit Alviz" userId="2011712499_tp_box_2" providerId="OAuth2" clId="{6B36E79F-04A5-5DEF-BA80-FC122224C552}" dt="2026-08-03T17:42:57.844" v="632" actId="13244"/>
          <ac:spMkLst>
            <pc:docMk/>
            <pc:sldMk cId="0" sldId="288"/>
            <ac:spMk id="482" creationId="{00000000-0000-0000-0000-000000000000}"/>
          </ac:spMkLst>
        </pc:spChg>
        <pc:spChg chg="ord">
          <ac:chgData name="Kit Alviz" userId="2011712499_tp_box_2" providerId="OAuth2" clId="{6B36E79F-04A5-5DEF-BA80-FC122224C552}" dt="2026-08-03T17:42:30.630" v="628" actId="13244"/>
          <ac:spMkLst>
            <pc:docMk/>
            <pc:sldMk cId="0" sldId="288"/>
            <ac:spMk id="483" creationId="{00000000-0000-0000-0000-000000000000}"/>
          </ac:spMkLst>
        </pc:spChg>
        <pc:spChg chg="ord">
          <ac:chgData name="Kit Alviz" userId="2011712499_tp_box_2" providerId="OAuth2" clId="{6B36E79F-04A5-5DEF-BA80-FC122224C552}" dt="2026-08-03T17:42:57.844" v="632" actId="13244"/>
          <ac:spMkLst>
            <pc:docMk/>
            <pc:sldMk cId="0" sldId="288"/>
            <ac:spMk id="484" creationId="{00000000-0000-0000-0000-000000000000}"/>
          </ac:spMkLst>
        </pc:spChg>
        <pc:spChg chg="ord">
          <ac:chgData name="Kit Alviz" userId="2011712499_tp_box_2" providerId="OAuth2" clId="{6B36E79F-04A5-5DEF-BA80-FC122224C552}" dt="2026-08-03T17:43:18.994" v="635" actId="13244"/>
          <ac:spMkLst>
            <pc:docMk/>
            <pc:sldMk cId="0" sldId="288"/>
            <ac:spMk id="485" creationId="{00000000-0000-0000-0000-000000000000}"/>
          </ac:spMkLst>
        </pc:spChg>
        <pc:spChg chg="ord">
          <ac:chgData name="Kit Alviz" userId="2011712499_tp_box_2" providerId="OAuth2" clId="{6B36E79F-04A5-5DEF-BA80-FC122224C552}" dt="2026-08-03T17:43:18.994" v="635" actId="13244"/>
          <ac:spMkLst>
            <pc:docMk/>
            <pc:sldMk cId="0" sldId="288"/>
            <ac:spMk id="486" creationId="{00000000-0000-0000-0000-000000000000}"/>
          </ac:spMkLst>
        </pc:spChg>
        <pc:spChg chg="ord">
          <ac:chgData name="Kit Alviz" userId="2011712499_tp_box_2" providerId="OAuth2" clId="{6B36E79F-04A5-5DEF-BA80-FC122224C552}" dt="2026-08-03T17:46:01.368" v="647" actId="13244"/>
          <ac:spMkLst>
            <pc:docMk/>
            <pc:sldMk cId="0" sldId="288"/>
            <ac:spMk id="487" creationId="{00000000-0000-0000-0000-000000000000}"/>
          </ac:spMkLst>
        </pc:spChg>
        <pc:graphicFrameChg chg="mod ord">
          <ac:chgData name="Kit Alviz" userId="2011712499_tp_box_2" providerId="OAuth2" clId="{6B36E79F-04A5-5DEF-BA80-FC122224C552}" dt="2026-08-03T17:43:47.817" v="638" actId="13244"/>
          <ac:graphicFrameMkLst>
            <pc:docMk/>
            <pc:sldMk cId="0" sldId="288"/>
            <ac:graphicFrameMk id="472" creationId="{00000000-0000-0000-0000-000000000000}"/>
          </ac:graphicFrameMkLst>
        </pc:graphicFrameChg>
        <pc:picChg chg="mod ord">
          <ac:chgData name="Kit Alviz" userId="2011712499_tp_box_2" providerId="OAuth2" clId="{6B36E79F-04A5-5DEF-BA80-FC122224C552}" dt="2026-08-03T17:45:45.958" v="645" actId="13244"/>
          <ac:picMkLst>
            <pc:docMk/>
            <pc:sldMk cId="0" sldId="288"/>
            <ac:picMk id="467" creationId="{00000000-0000-0000-0000-000000000000}"/>
          </ac:picMkLst>
        </pc:picChg>
        <pc:picChg chg="mod">
          <ac:chgData name="Kit Alviz" userId="2011712499_tp_box_2" providerId="OAuth2" clId="{6B36E79F-04A5-5DEF-BA80-FC122224C552}" dt="2026-08-03T17:29:21.899" v="500" actId="962"/>
          <ac:picMkLst>
            <pc:docMk/>
            <pc:sldMk cId="0" sldId="288"/>
            <ac:picMk id="468" creationId="{00000000-0000-0000-0000-000000000000}"/>
          </ac:picMkLst>
        </pc:picChg>
        <pc:picChg chg="mod">
          <ac:chgData name="Kit Alviz" userId="2011712499_tp_box_2" providerId="OAuth2" clId="{6B36E79F-04A5-5DEF-BA80-FC122224C552}" dt="2026-08-03T17:29:26.099" v="502" actId="962"/>
          <ac:picMkLst>
            <pc:docMk/>
            <pc:sldMk cId="0" sldId="288"/>
            <ac:picMk id="469" creationId="{00000000-0000-0000-0000-000000000000}"/>
          </ac:picMkLst>
        </pc:picChg>
        <pc:picChg chg="mod ord">
          <ac:chgData name="Kit Alviz" userId="2011712499_tp_box_2" providerId="OAuth2" clId="{6B36E79F-04A5-5DEF-BA80-FC122224C552}" dt="2026-08-03T17:45:51.255" v="646" actId="13244"/>
          <ac:picMkLst>
            <pc:docMk/>
            <pc:sldMk cId="0" sldId="288"/>
            <ac:picMk id="470" creationId="{00000000-0000-0000-0000-000000000000}"/>
          </ac:picMkLst>
        </pc:picChg>
        <pc:picChg chg="mod">
          <ac:chgData name="Kit Alviz" userId="2011712499_tp_box_2" providerId="OAuth2" clId="{6B36E79F-04A5-5DEF-BA80-FC122224C552}" dt="2026-08-03T17:29:39.434" v="506" actId="962"/>
          <ac:picMkLst>
            <pc:docMk/>
            <pc:sldMk cId="0" sldId="288"/>
            <ac:picMk id="471" creationId="{00000000-0000-0000-0000-000000000000}"/>
          </ac:picMkLst>
        </pc:picChg>
        <pc:picChg chg="mod">
          <ac:chgData name="Kit Alviz" userId="2011712499_tp_box_2" providerId="OAuth2" clId="{6B36E79F-04A5-5DEF-BA80-FC122224C552}" dt="2026-08-03T17:29:45.651" v="507" actId="962"/>
          <ac:picMkLst>
            <pc:docMk/>
            <pc:sldMk cId="0" sldId="288"/>
            <ac:picMk id="473" creationId="{00000000-0000-0000-0000-000000000000}"/>
          </ac:picMkLst>
        </pc:picChg>
        <pc:picChg chg="mod">
          <ac:chgData name="Kit Alviz" userId="2011712499_tp_box_2" providerId="OAuth2" clId="{6B36E79F-04A5-5DEF-BA80-FC122224C552}" dt="2026-08-03T17:29:46.542" v="508" actId="962"/>
          <ac:picMkLst>
            <pc:docMk/>
            <pc:sldMk cId="0" sldId="288"/>
            <ac:picMk id="474" creationId="{00000000-0000-0000-0000-000000000000}"/>
          </ac:picMkLst>
        </pc:picChg>
        <pc:picChg chg="mod">
          <ac:chgData name="Kit Alviz" userId="2011712499_tp_box_2" providerId="OAuth2" clId="{6B36E79F-04A5-5DEF-BA80-FC122224C552}" dt="2026-08-03T17:29:47.133" v="509" actId="962"/>
          <ac:picMkLst>
            <pc:docMk/>
            <pc:sldMk cId="0" sldId="288"/>
            <ac:picMk id="475" creationId="{00000000-0000-0000-0000-000000000000}"/>
          </ac:picMkLst>
        </pc:picChg>
        <pc:picChg chg="mod">
          <ac:chgData name="Kit Alviz" userId="2011712499_tp_box_2" providerId="OAuth2" clId="{6B36E79F-04A5-5DEF-BA80-FC122224C552}" dt="2026-08-03T17:29:48.059" v="510" actId="962"/>
          <ac:picMkLst>
            <pc:docMk/>
            <pc:sldMk cId="0" sldId="288"/>
            <ac:picMk id="476" creationId="{00000000-0000-0000-0000-000000000000}"/>
          </ac:picMkLst>
        </pc:picChg>
        <pc:picChg chg="mod">
          <ac:chgData name="Kit Alviz" userId="2011712499_tp_box_2" providerId="OAuth2" clId="{6B36E79F-04A5-5DEF-BA80-FC122224C552}" dt="2026-08-03T17:29:48.929" v="511" actId="962"/>
          <ac:picMkLst>
            <pc:docMk/>
            <pc:sldMk cId="0" sldId="288"/>
            <ac:picMk id="477" creationId="{00000000-0000-0000-0000-000000000000}"/>
          </ac:picMkLst>
        </pc:picChg>
        <pc:picChg chg="mod">
          <ac:chgData name="Kit Alviz" userId="2011712499_tp_box_2" providerId="OAuth2" clId="{6B36E79F-04A5-5DEF-BA80-FC122224C552}" dt="2026-08-03T17:29:50.693" v="512" actId="962"/>
          <ac:picMkLst>
            <pc:docMk/>
            <pc:sldMk cId="0" sldId="288"/>
            <ac:picMk id="478" creationId="{00000000-0000-0000-0000-000000000000}"/>
          </ac:picMkLst>
        </pc:picChg>
        <pc:picChg chg="mod">
          <ac:chgData name="Kit Alviz" userId="2011712499_tp_box_2" providerId="OAuth2" clId="{6B36E79F-04A5-5DEF-BA80-FC122224C552}" dt="2026-08-03T17:29:51.666" v="513" actId="962"/>
          <ac:picMkLst>
            <pc:docMk/>
            <pc:sldMk cId="0" sldId="288"/>
            <ac:picMk id="479" creationId="{00000000-0000-0000-0000-000000000000}"/>
          </ac:picMkLst>
        </pc:picChg>
        <pc:picChg chg="mod ord">
          <ac:chgData name="Kit Alviz" userId="2011712499_tp_box_2" providerId="OAuth2" clId="{6B36E79F-04A5-5DEF-BA80-FC122224C552}" dt="2026-08-03T17:41:51.480" v="626" actId="13244"/>
          <ac:picMkLst>
            <pc:docMk/>
            <pc:sldMk cId="0" sldId="288"/>
            <ac:picMk id="488" creationId="{00000000-0000-0000-0000-000000000000}"/>
          </ac:picMkLst>
        </pc:picChg>
        <pc:cxnChg chg="mod">
          <ac:chgData name="Kit Alviz" userId="2011712499_tp_box_2" providerId="OAuth2" clId="{6B36E79F-04A5-5DEF-BA80-FC122224C552}" dt="2026-08-03T17:28:55.768" v="496" actId="962"/>
          <ac:cxnSpMkLst>
            <pc:docMk/>
            <pc:sldMk cId="0" sldId="288"/>
            <ac:cxnSpMk id="462" creationId="{00000000-0000-0000-0000-000000000000}"/>
          </ac:cxnSpMkLst>
        </pc:cxnChg>
      </pc:sldChg>
      <pc:sldChg chg="modNotes">
        <pc:chgData name="Kit Alviz" userId="2011712499_tp_box_2" providerId="OAuth2" clId="{6B36E79F-04A5-5DEF-BA80-FC122224C552}" dt="2026-08-03T17:22:57.897" v="461" actId="16037"/>
        <pc:sldMkLst>
          <pc:docMk/>
          <pc:sldMk cId="0" sldId="290"/>
        </pc:sldMkLst>
      </pc:sldChg>
      <pc:sldChg chg="addSp delSp modSp mod">
        <pc:chgData name="Kit Alviz" userId="2011712499_tp_box_2" providerId="OAuth2" clId="{6B36E79F-04A5-5DEF-BA80-FC122224C552}" dt="2026-08-03T17:46:31.435" v="649" actId="13244"/>
        <pc:sldMkLst>
          <pc:docMk/>
          <pc:sldMk cId="0" sldId="291"/>
        </pc:sldMkLst>
        <pc:spChg chg="add mod ord">
          <ac:chgData name="Kit Alviz" userId="2011712499_tp_box_2" providerId="OAuth2" clId="{6B36E79F-04A5-5DEF-BA80-FC122224C552}" dt="2026-08-03T17:46:31.435" v="649" actId="13244"/>
          <ac:spMkLst>
            <pc:docMk/>
            <pc:sldMk cId="0" sldId="291"/>
            <ac:spMk id="2" creationId="{E3A1C5A6-814A-5CC7-ED4F-563C94393F6C}"/>
          </ac:spMkLst>
        </pc:spChg>
        <pc:spChg chg="mod">
          <ac:chgData name="Kit Alviz" userId="2011712499_tp_box_2" providerId="OAuth2" clId="{6B36E79F-04A5-5DEF-BA80-FC122224C552}" dt="2026-08-03T17:31:02.099" v="522" actId="962"/>
          <ac:spMkLst>
            <pc:docMk/>
            <pc:sldMk cId="0" sldId="291"/>
            <ac:spMk id="515" creationId="{00000000-0000-0000-0000-000000000000}"/>
          </ac:spMkLst>
        </pc:spChg>
        <pc:spChg chg="mod">
          <ac:chgData name="Kit Alviz" userId="2011712499_tp_box_2" providerId="OAuth2" clId="{6B36E79F-04A5-5DEF-BA80-FC122224C552}" dt="2026-08-03T17:31:03.696" v="523" actId="962"/>
          <ac:spMkLst>
            <pc:docMk/>
            <pc:sldMk cId="0" sldId="291"/>
            <ac:spMk id="516" creationId="{00000000-0000-0000-0000-000000000000}"/>
          </ac:spMkLst>
        </pc:spChg>
        <pc:spChg chg="mod">
          <ac:chgData name="Kit Alviz" userId="2011712499_tp_box_2" providerId="OAuth2" clId="{6B36E79F-04A5-5DEF-BA80-FC122224C552}" dt="2026-08-03T17:31:04.450" v="524" actId="962"/>
          <ac:spMkLst>
            <pc:docMk/>
            <pc:sldMk cId="0" sldId="291"/>
            <ac:spMk id="517" creationId="{00000000-0000-0000-0000-000000000000}"/>
          </ac:spMkLst>
        </pc:spChg>
        <pc:spChg chg="mod">
          <ac:chgData name="Kit Alviz" userId="2011712499_tp_box_2" providerId="OAuth2" clId="{6B36E79F-04A5-5DEF-BA80-FC122224C552}" dt="2026-08-03T17:31:05.003" v="525" actId="962"/>
          <ac:spMkLst>
            <pc:docMk/>
            <pc:sldMk cId="0" sldId="291"/>
            <ac:spMk id="518" creationId="{00000000-0000-0000-0000-000000000000}"/>
          </ac:spMkLst>
        </pc:spChg>
        <pc:picChg chg="mod">
          <ac:chgData name="Kit Alviz" userId="2011712499_tp_box_2" providerId="OAuth2" clId="{6B36E79F-04A5-5DEF-BA80-FC122224C552}" dt="2026-08-03T17:30:59.458" v="521" actId="962"/>
          <ac:picMkLst>
            <pc:docMk/>
            <pc:sldMk cId="0" sldId="291"/>
            <ac:picMk id="514" creationId="{00000000-0000-0000-0000-000000000000}"/>
          </ac:picMkLst>
        </pc:picChg>
      </pc:sldChg>
      <pc:sldChg chg="addSp delSp modSp mod">
        <pc:chgData name="Kit Alviz" userId="2011712499_tp_box_2" providerId="OAuth2" clId="{6B36E79F-04A5-5DEF-BA80-FC122224C552}" dt="2026-08-03T17:49:08.993" v="665" actId="962"/>
        <pc:sldMkLst>
          <pc:docMk/>
          <pc:sldMk cId="0" sldId="292"/>
        </pc:sldMkLst>
        <pc:spChg chg="add mod ord">
          <ac:chgData name="Kit Alviz" userId="2011712499_tp_box_2" providerId="OAuth2" clId="{6B36E79F-04A5-5DEF-BA80-FC122224C552}" dt="2026-08-03T17:47:53.274" v="657" actId="13244"/>
          <ac:spMkLst>
            <pc:docMk/>
            <pc:sldMk cId="0" sldId="292"/>
            <ac:spMk id="2" creationId="{108DCBBB-4CB7-761C-B418-3F109D8498D8}"/>
          </ac:spMkLst>
        </pc:spChg>
        <pc:spChg chg="mod ord">
          <ac:chgData name="Kit Alviz" userId="2011712499_tp_box_2" providerId="OAuth2" clId="{6B36E79F-04A5-5DEF-BA80-FC122224C552}" dt="2026-08-03T17:47:37.200" v="655" actId="13244"/>
          <ac:spMkLst>
            <pc:docMk/>
            <pc:sldMk cId="0" sldId="292"/>
            <ac:spMk id="527" creationId="{00000000-0000-0000-0000-000000000000}"/>
          </ac:spMkLst>
        </pc:spChg>
        <pc:picChg chg="mod">
          <ac:chgData name="Kit Alviz" userId="2011712499_tp_box_2" providerId="OAuth2" clId="{6B36E79F-04A5-5DEF-BA80-FC122224C552}" dt="2026-08-03T17:49:08.993" v="665" actId="962"/>
          <ac:picMkLst>
            <pc:docMk/>
            <pc:sldMk cId="0" sldId="292"/>
            <ac:picMk id="525" creationId="{00000000-0000-0000-0000-000000000000}"/>
          </ac:picMkLst>
        </pc:picChg>
      </pc:sldChg>
      <pc:sldChg chg="addSp delSp modSp mod">
        <pc:chgData name="Kit Alviz" userId="2011712499_tp_box_2" providerId="OAuth2" clId="{6B36E79F-04A5-5DEF-BA80-FC122224C552}" dt="2026-08-03T17:48:55.266" v="664" actId="13244"/>
        <pc:sldMkLst>
          <pc:docMk/>
          <pc:sldMk cId="0" sldId="293"/>
        </pc:sldMkLst>
        <pc:spChg chg="add mod ord">
          <ac:chgData name="Kit Alviz" userId="2011712499_tp_box_2" providerId="OAuth2" clId="{6B36E79F-04A5-5DEF-BA80-FC122224C552}" dt="2026-08-03T17:48:35.342" v="662" actId="13244"/>
          <ac:spMkLst>
            <pc:docMk/>
            <pc:sldMk cId="0" sldId="293"/>
            <ac:spMk id="2" creationId="{30361293-C397-AF67-57BF-7726B7661C28}"/>
          </ac:spMkLst>
        </pc:spChg>
        <pc:spChg chg="mod">
          <ac:chgData name="Kit Alviz" userId="2011712499_tp_box_2" providerId="OAuth2" clId="{6B36E79F-04A5-5DEF-BA80-FC122224C552}" dt="2026-08-03T17:31:24.920" v="530" actId="962"/>
          <ac:spMkLst>
            <pc:docMk/>
            <pc:sldMk cId="0" sldId="293"/>
            <ac:spMk id="535" creationId="{00000000-0000-0000-0000-000000000000}"/>
          </ac:spMkLst>
        </pc:spChg>
        <pc:spChg chg="mod">
          <ac:chgData name="Kit Alviz" userId="2011712499_tp_box_2" providerId="OAuth2" clId="{6B36E79F-04A5-5DEF-BA80-FC122224C552}" dt="2026-08-03T17:31:26.078" v="531" actId="962"/>
          <ac:spMkLst>
            <pc:docMk/>
            <pc:sldMk cId="0" sldId="293"/>
            <ac:spMk id="536" creationId="{00000000-0000-0000-0000-000000000000}"/>
          </ac:spMkLst>
        </pc:spChg>
        <pc:spChg chg="mod">
          <ac:chgData name="Kit Alviz" userId="2011712499_tp_box_2" providerId="OAuth2" clId="{6B36E79F-04A5-5DEF-BA80-FC122224C552}" dt="2026-08-03T17:31:26.808" v="532" actId="962"/>
          <ac:spMkLst>
            <pc:docMk/>
            <pc:sldMk cId="0" sldId="293"/>
            <ac:spMk id="537" creationId="{00000000-0000-0000-0000-000000000000}"/>
          </ac:spMkLst>
        </pc:spChg>
        <pc:spChg chg="mod">
          <ac:chgData name="Kit Alviz" userId="2011712499_tp_box_2" providerId="OAuth2" clId="{6B36E79F-04A5-5DEF-BA80-FC122224C552}" dt="2026-08-03T17:31:36.230" v="534" actId="962"/>
          <ac:spMkLst>
            <pc:docMk/>
            <pc:sldMk cId="0" sldId="293"/>
            <ac:spMk id="538" creationId="{00000000-0000-0000-0000-000000000000}"/>
          </ac:spMkLst>
        </pc:spChg>
        <pc:spChg chg="mod ord">
          <ac:chgData name="Kit Alviz" userId="2011712499_tp_box_2" providerId="OAuth2" clId="{6B36E79F-04A5-5DEF-BA80-FC122224C552}" dt="2026-08-03T17:48:51.876" v="663" actId="13244"/>
          <ac:spMkLst>
            <pc:docMk/>
            <pc:sldMk cId="0" sldId="293"/>
            <ac:spMk id="539" creationId="{00000000-0000-0000-0000-000000000000}"/>
          </ac:spMkLst>
        </pc:spChg>
        <pc:spChg chg="mod ord">
          <ac:chgData name="Kit Alviz" userId="2011712499_tp_box_2" providerId="OAuth2" clId="{6B36E79F-04A5-5DEF-BA80-FC122224C552}" dt="2026-08-03T17:48:55.266" v="664" actId="13244"/>
          <ac:spMkLst>
            <pc:docMk/>
            <pc:sldMk cId="0" sldId="293"/>
            <ac:spMk id="540" creationId="{00000000-0000-0000-0000-000000000000}"/>
          </ac:spMkLst>
        </pc:spChg>
        <pc:picChg chg="mod">
          <ac:chgData name="Kit Alviz" userId="2011712499_tp_box_2" providerId="OAuth2" clId="{6B36E79F-04A5-5DEF-BA80-FC122224C552}" dt="2026-08-03T17:31:22.621" v="529" actId="962"/>
          <ac:picMkLst>
            <pc:docMk/>
            <pc:sldMk cId="0" sldId="293"/>
            <ac:picMk id="534" creationId="{00000000-0000-0000-0000-000000000000}"/>
          </ac:picMkLst>
        </pc:picChg>
      </pc:sldChg>
      <pc:sldChg chg="addSp modSp mod">
        <pc:chgData name="Kit Alviz" userId="2011712499_tp_box_2" providerId="OAuth2" clId="{6B36E79F-04A5-5DEF-BA80-FC122224C552}" dt="2026-08-03T17:49:19.250" v="666" actId="13244"/>
        <pc:sldMkLst>
          <pc:docMk/>
          <pc:sldMk cId="0" sldId="294"/>
        </pc:sldMkLst>
        <pc:spChg chg="add mod ord">
          <ac:chgData name="Kit Alviz" userId="2011712499_tp_box_2" providerId="OAuth2" clId="{6B36E79F-04A5-5DEF-BA80-FC122224C552}" dt="2026-08-03T17:49:19.250" v="666" actId="13244"/>
          <ac:spMkLst>
            <pc:docMk/>
            <pc:sldMk cId="0" sldId="294"/>
            <ac:spMk id="2" creationId="{93FF4155-4A6E-E630-E225-752A405F562F}"/>
          </ac:spMkLst>
        </pc:spChg>
        <pc:spChg chg="mod">
          <ac:chgData name="Kit Alviz" userId="2011712499_tp_box_2" providerId="OAuth2" clId="{6B36E79F-04A5-5DEF-BA80-FC122224C552}" dt="2026-08-03T17:31:50.315" v="537" actId="962"/>
          <ac:spMkLst>
            <pc:docMk/>
            <pc:sldMk cId="0" sldId="294"/>
            <ac:spMk id="546" creationId="{00000000-0000-0000-0000-000000000000}"/>
          </ac:spMkLst>
        </pc:spChg>
        <pc:picChg chg="mod">
          <ac:chgData name="Kit Alviz" userId="2011712499_tp_box_2" providerId="OAuth2" clId="{6B36E79F-04A5-5DEF-BA80-FC122224C552}" dt="2026-08-03T17:32:21.967" v="539" actId="962"/>
          <ac:picMkLst>
            <pc:docMk/>
            <pc:sldMk cId="0" sldId="294"/>
            <ac:picMk id="547" creationId="{00000000-0000-0000-0000-000000000000}"/>
          </ac:picMkLst>
        </pc:picChg>
      </pc:sldChg>
      <pc:sldChg chg="modNotes">
        <pc:chgData name="Kit Alviz" userId="2011712499_tp_box_2" providerId="OAuth2" clId="{6B36E79F-04A5-5DEF-BA80-FC122224C552}" dt="2026-08-03T17:22:57.897" v="461" actId="16037"/>
        <pc:sldMkLst>
          <pc:docMk/>
          <pc:sldMk cId="0" sldId="295"/>
        </pc:sldMkLst>
      </pc:sldChg>
      <pc:sldChg chg="modNotes">
        <pc:chgData name="Kit Alviz" userId="2011712499_tp_box_2" providerId="OAuth2" clId="{6B36E79F-04A5-5DEF-BA80-FC122224C552}" dt="2026-08-03T17:22:57.897" v="461" actId="16037"/>
        <pc:sldMkLst>
          <pc:docMk/>
          <pc:sldMk cId="0" sldId="297"/>
        </pc:sldMkLst>
      </pc:sldChg>
      <pc:sldChg chg="modNotes">
        <pc:chgData name="Kit Alviz" userId="2011712499_tp_box_2" providerId="OAuth2" clId="{6B36E79F-04A5-5DEF-BA80-FC122224C552}" dt="2026-08-03T17:22:57.897" v="461" actId="16037"/>
        <pc:sldMkLst>
          <pc:docMk/>
          <pc:sldMk cId="0" sldId="298"/>
        </pc:sldMkLst>
      </pc:sldChg>
      <pc:sldChg chg="modNotes">
        <pc:chgData name="Kit Alviz" userId="2011712499_tp_box_2" providerId="OAuth2" clId="{6B36E79F-04A5-5DEF-BA80-FC122224C552}" dt="2026-08-03T17:22:57.897" v="461" actId="16037"/>
        <pc:sldMkLst>
          <pc:docMk/>
          <pc:sldMk cId="0" sldId="301"/>
        </pc:sldMkLst>
      </pc:sldChg>
      <pc:sldChg chg="modSp mod">
        <pc:chgData name="Kit Alviz" userId="2011712499_tp_box_2" providerId="OAuth2" clId="{6B36E79F-04A5-5DEF-BA80-FC122224C552}" dt="2026-08-04T16:04:08.029" v="756" actId="20577"/>
        <pc:sldMkLst>
          <pc:docMk/>
          <pc:sldMk cId="0" sldId="302"/>
        </pc:sldMkLst>
        <pc:spChg chg="mod">
          <ac:chgData name="Kit Alviz" userId="2011712499_tp_box_2" providerId="OAuth2" clId="{6B36E79F-04A5-5DEF-BA80-FC122224C552}" dt="2026-08-04T16:04:08.029" v="756" actId="20577"/>
          <ac:spMkLst>
            <pc:docMk/>
            <pc:sldMk cId="0" sldId="302"/>
            <ac:spMk id="492" creationId="{00000000-0000-0000-0000-000000000000}"/>
          </ac:spMkLst>
        </pc:spChg>
      </pc:sldChg>
      <pc:sldChg chg="add">
        <pc:chgData name="Kit Alviz" userId="2011712499_tp_box_2" providerId="OAuth2" clId="{6B36E79F-04A5-5DEF-BA80-FC122224C552}" dt="2026-08-04T16:04:27.077" v="757"/>
        <pc:sldMkLst>
          <pc:docMk/>
          <pc:sldMk cId="0" sldId="303"/>
        </pc:sldMkLst>
      </pc:sldChg>
      <pc:sldChg chg="addSp delSp modSp add mod ord">
        <pc:chgData name="Kit Alviz" userId="2011712499_tp_box_2" providerId="OAuth2" clId="{6B36E79F-04A5-5DEF-BA80-FC122224C552}" dt="2026-08-04T16:27:23.847" v="2155" actId="14100"/>
        <pc:sldMkLst>
          <pc:docMk/>
          <pc:sldMk cId="488342541" sldId="304"/>
        </pc:sldMkLst>
        <pc:spChg chg="mod">
          <ac:chgData name="Kit Alviz" userId="2011712499_tp_box_2" providerId="OAuth2" clId="{6B36E79F-04A5-5DEF-BA80-FC122224C552}" dt="2026-08-04T16:11:06.379" v="889" actId="20577"/>
          <ac:spMkLst>
            <pc:docMk/>
            <pc:sldMk cId="488342541" sldId="304"/>
            <ac:spMk id="420" creationId="{3FC50C1C-D2ED-B8C2-0659-6C5BA36D1813}"/>
          </ac:spMkLst>
        </pc:spChg>
        <pc:spChg chg="mod">
          <ac:chgData name="Kit Alviz" userId="2011712499_tp_box_2" providerId="OAuth2" clId="{6B36E79F-04A5-5DEF-BA80-FC122224C552}" dt="2026-08-04T16:27:23.847" v="2155" actId="14100"/>
          <ac:spMkLst>
            <pc:docMk/>
            <pc:sldMk cId="488342541" sldId="304"/>
            <ac:spMk id="421" creationId="{B25F56A4-2C79-60EF-5EC5-7C9A9F3F5F8B}"/>
          </ac:spMkLst>
        </pc:spChg>
      </pc:sldChg>
      <pc:sldChg chg="modSp add mod modNotesTx">
        <pc:chgData name="Kit Alviz" userId="2011712499_tp_box_2" providerId="OAuth2" clId="{6B36E79F-04A5-5DEF-BA80-FC122224C552}" dt="2026-08-07T17:14:46.739" v="2175" actId="20577"/>
        <pc:sldMkLst>
          <pc:docMk/>
          <pc:sldMk cId="0" sldId="320"/>
        </pc:sldMkLst>
        <pc:spChg chg="mod">
          <ac:chgData name="Kit Alviz" userId="2011712499_tp_box_2" providerId="OAuth2" clId="{6B36E79F-04A5-5DEF-BA80-FC122224C552}" dt="2026-08-07T17:14:46.739" v="2175" actId="20577"/>
          <ac:spMkLst>
            <pc:docMk/>
            <pc:sldMk cId="0" sldId="320"/>
            <ac:spMk id="53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37840" cy="466434"/>
          </a:xfrm>
          <a:prstGeom prst="rect">
            <a:avLst/>
          </a:prstGeom>
          <a:noFill/>
          <a:ln>
            <a:noFill/>
          </a:ln>
        </p:spPr>
        <p:txBody>
          <a:bodyPr spcFirstLastPara="1" wrap="square" lIns="93175" tIns="46575" rIns="93175" bIns="46575"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70938" y="0"/>
            <a:ext cx="3037840" cy="466434"/>
          </a:xfrm>
          <a:prstGeom prst="rect">
            <a:avLst/>
          </a:prstGeom>
          <a:noFill/>
          <a:ln>
            <a:noFill/>
          </a:ln>
        </p:spPr>
        <p:txBody>
          <a:bodyPr spcFirstLastPara="1" wrap="square" lIns="93175" tIns="46575" rIns="93175" bIns="46575"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829967"/>
            <a:ext cx="3037840" cy="466433"/>
          </a:xfrm>
          <a:prstGeom prst="rect">
            <a:avLst/>
          </a:prstGeom>
          <a:noFill/>
          <a:ln>
            <a:noFill/>
          </a:ln>
        </p:spPr>
        <p:txBody>
          <a:bodyPr spcFirstLastPara="1" wrap="square" lIns="93175" tIns="46575" rIns="93175" bIns="46575"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ucanr.edu/site/uc-anr-human-resources/office-civil-rights"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ucanr.edu/site/uc-anr-human-resources/office-civil-rights"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ucanr.edu/site/uc-anr-human-resources/office-civil-rights"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ucanr.edu/site/uc-anr-human-resources/office-civil-rights"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ucanr.edu/site/uc-anr-human-resources/office-civil-rights"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ucanr.edu/site/uc-anr-human-resources/office-civil-rights"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ucanr.edu/site/uc-anr-human-resources/office-civil-rights"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ucanr.edu/site/uc-anr-human-resources/office-civil-rights-0"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ucanr.edu/site/uc-anr-human-resources/office-civil-rights"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5" name="Google Shape;195;p1: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r>
              <a:rPr lang="en-US" dirty="0"/>
              <a:t>Ask participants to introduce themselves in chat. Name, position, location.</a:t>
            </a:r>
            <a:endParaRPr dirty="0"/>
          </a:p>
        </p:txBody>
      </p:sp>
      <p:sp>
        <p:nvSpPr>
          <p:cNvPr id="196" name="Google Shape;196;p1: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3792553cd8f_3_2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950" cap="flat" cmpd="sng">
            <a:solidFill>
              <a:srgbClr val="000000"/>
            </a:solidFill>
            <a:prstDash val="solid"/>
            <a:round/>
            <a:headEnd type="none" w="sm" len="sm"/>
            <a:tailEnd type="none" w="sm" len="sm"/>
          </a:ln>
        </p:spPr>
      </p:sp>
      <p:sp>
        <p:nvSpPr>
          <p:cNvPr id="262" name="Google Shape;262;g3792553cd8f_3_21:notes"/>
          <p:cNvSpPr txBox="1">
            <a:spLocks noGrp="1"/>
          </p:cNvSpPr>
          <p:nvPr>
            <p:ph type="body" idx="1"/>
          </p:nvPr>
        </p:nvSpPr>
        <p:spPr>
          <a:xfrm>
            <a:off x="701040" y="4473893"/>
            <a:ext cx="5608200" cy="3660600"/>
          </a:xfrm>
          <a:prstGeom prst="rect">
            <a:avLst/>
          </a:prstGeom>
          <a:noFill/>
          <a:ln>
            <a:noFill/>
          </a:ln>
        </p:spPr>
        <p:txBody>
          <a:bodyPr spcFirstLastPara="1" wrap="square" lIns="93275" tIns="46625" rIns="93275" bIns="46625" anchor="t" anchorCtr="0">
            <a:noAutofit/>
          </a:bodyPr>
          <a:lstStyle/>
          <a:p>
            <a:pPr marL="0" marR="0" lvl="0" indent="0" algn="l" rtl="0">
              <a:lnSpc>
                <a:spcPct val="107000"/>
              </a:lnSpc>
              <a:spcBef>
                <a:spcPts val="0"/>
              </a:spcBef>
              <a:spcAft>
                <a:spcPts val="0"/>
              </a:spcAft>
              <a:buClr>
                <a:schemeClr val="dk1"/>
              </a:buClr>
              <a:buSzPts val="1800"/>
              <a:buFont typeface="Arial"/>
              <a:buNone/>
            </a:pPr>
            <a:r>
              <a:rPr lang="en-US" sz="1800" dirty="0">
                <a:latin typeface="Arial"/>
                <a:ea typeface="Arial"/>
                <a:cs typeface="Arial"/>
                <a:sym typeface="Arial"/>
              </a:rPr>
              <a:t>David</a:t>
            </a:r>
          </a:p>
          <a:p>
            <a:pPr marL="0" marR="0" lvl="0" indent="0" algn="l" rtl="0">
              <a:lnSpc>
                <a:spcPct val="107000"/>
              </a:lnSpc>
              <a:spcBef>
                <a:spcPts val="0"/>
              </a:spcBef>
              <a:spcAft>
                <a:spcPts val="0"/>
              </a:spcAft>
              <a:buClr>
                <a:schemeClr val="dk1"/>
              </a:buClr>
              <a:buSzPts val="1800"/>
              <a:buFont typeface="Arial"/>
              <a:buNone/>
            </a:pPr>
            <a:r>
              <a:rPr lang="en-US" sz="1800" dirty="0">
                <a:latin typeface="Arial"/>
                <a:ea typeface="Arial"/>
                <a:cs typeface="Arial"/>
                <a:sym typeface="Arial"/>
              </a:rPr>
              <a:t>Civil Rights Restoration Act of 1987</a:t>
            </a:r>
            <a:br>
              <a:rPr lang="en-US" sz="1800" dirty="0">
                <a:latin typeface="Arial"/>
                <a:ea typeface="Arial"/>
                <a:cs typeface="Arial"/>
                <a:sym typeface="Arial"/>
              </a:rPr>
            </a:br>
            <a:r>
              <a:rPr lang="en-US" sz="1800" dirty="0">
                <a:latin typeface="Arial"/>
                <a:ea typeface="Arial"/>
                <a:cs typeface="Arial"/>
                <a:sym typeface="Arial"/>
              </a:rPr>
              <a:t> </a:t>
            </a:r>
            <a:endParaRPr dirty="0"/>
          </a:p>
          <a:p>
            <a:pPr marL="0" marR="0" lvl="0" indent="0" algn="l" rtl="0">
              <a:lnSpc>
                <a:spcPct val="107000"/>
              </a:lnSpc>
              <a:spcBef>
                <a:spcPts val="800"/>
              </a:spcBef>
              <a:spcAft>
                <a:spcPts val="0"/>
              </a:spcAft>
              <a:buClr>
                <a:schemeClr val="dk1"/>
              </a:buClr>
              <a:buSzPts val="1800"/>
              <a:buFont typeface="Arial"/>
              <a:buNone/>
            </a:pPr>
            <a:r>
              <a:rPr lang="en-US" sz="1800" dirty="0">
                <a:latin typeface="Arial"/>
                <a:ea typeface="Arial"/>
                <a:cs typeface="Arial"/>
                <a:sym typeface="Arial"/>
              </a:rPr>
              <a:t>Title 7, Subtitle A, Part 16, Code of Federal Regulations, entitled: “Equal Opportunity for Religious Organizations” </a:t>
            </a:r>
            <a:endParaRPr dirty="0"/>
          </a:p>
          <a:p>
            <a:pPr marL="0" marR="0" lvl="0" indent="0" algn="l" rtl="0">
              <a:lnSpc>
                <a:spcPct val="107000"/>
              </a:lnSpc>
              <a:spcBef>
                <a:spcPts val="800"/>
              </a:spcBef>
              <a:spcAft>
                <a:spcPts val="0"/>
              </a:spcAft>
              <a:buClr>
                <a:schemeClr val="dk1"/>
              </a:buClr>
              <a:buSzPts val="1800"/>
              <a:buFont typeface="Arial"/>
              <a:buNone/>
            </a:pPr>
            <a:br>
              <a:rPr lang="en-US" sz="1800" dirty="0">
                <a:latin typeface="Arial"/>
                <a:ea typeface="Arial"/>
                <a:cs typeface="Arial"/>
                <a:sym typeface="Arial"/>
              </a:rPr>
            </a:br>
            <a:r>
              <a:rPr lang="en-US" sz="1800" dirty="0">
                <a:latin typeface="Arial"/>
                <a:ea typeface="Arial"/>
                <a:cs typeface="Arial"/>
                <a:sym typeface="Arial"/>
              </a:rPr>
              <a:t>Executive Order 13166 – “Improving Access to Services for Persons with Limited English Proficiency" (August 2000) </a:t>
            </a:r>
            <a:endParaRPr dirty="0"/>
          </a:p>
          <a:p>
            <a:pPr marL="0" lvl="0" indent="0" algn="l" rtl="0">
              <a:lnSpc>
                <a:spcPct val="100000"/>
              </a:lnSpc>
              <a:spcBef>
                <a:spcPts val="800"/>
              </a:spcBef>
              <a:spcAft>
                <a:spcPts val="0"/>
              </a:spcAft>
              <a:buClr>
                <a:schemeClr val="dk1"/>
              </a:buClr>
              <a:buSzPts val="1800"/>
              <a:buFont typeface="Arial"/>
              <a:buNone/>
            </a:pPr>
            <a:br>
              <a:rPr lang="en-US" sz="1800" dirty="0">
                <a:latin typeface="Arial"/>
                <a:ea typeface="Arial"/>
                <a:cs typeface="Arial"/>
                <a:sym typeface="Arial"/>
              </a:rPr>
            </a:br>
            <a:r>
              <a:rPr lang="en-US" sz="1800" dirty="0">
                <a:latin typeface="Arial"/>
                <a:ea typeface="Arial"/>
                <a:cs typeface="Arial"/>
                <a:sym typeface="Arial"/>
              </a:rPr>
              <a:t>USDA Limited English Proficiency Policy Guidance from</a:t>
            </a:r>
            <a:r>
              <a:rPr lang="en-US" sz="1800" b="1" u="sng" dirty="0">
                <a:latin typeface="Arial"/>
                <a:ea typeface="Arial"/>
                <a:cs typeface="Arial"/>
                <a:sym typeface="Arial"/>
              </a:rPr>
              <a:t> </a:t>
            </a:r>
            <a:r>
              <a:rPr lang="en-US" sz="1800" b="0" u="sng" dirty="0">
                <a:latin typeface="Arial"/>
                <a:ea typeface="Arial"/>
                <a:cs typeface="Arial"/>
                <a:sym typeface="Arial"/>
              </a:rPr>
              <a:t>2014</a:t>
            </a:r>
            <a:r>
              <a:rPr lang="en-US" sz="1800" dirty="0">
                <a:latin typeface="Arial"/>
                <a:ea typeface="Arial"/>
                <a:cs typeface="Arial"/>
                <a:sym typeface="Arial"/>
              </a:rPr>
              <a:t>)</a:t>
            </a:r>
            <a:endParaRPr dirty="0"/>
          </a:p>
        </p:txBody>
      </p:sp>
      <p:sp>
        <p:nvSpPr>
          <p:cNvPr id="263" name="Google Shape;263;g3792553cd8f_3_21:notes"/>
          <p:cNvSpPr txBox="1">
            <a:spLocks noGrp="1"/>
          </p:cNvSpPr>
          <p:nvPr>
            <p:ph type="sldNum" idx="12"/>
          </p:nvPr>
        </p:nvSpPr>
        <p:spPr>
          <a:xfrm>
            <a:off x="3970938" y="8829967"/>
            <a:ext cx="3037800" cy="466200"/>
          </a:xfrm>
          <a:prstGeom prst="rect">
            <a:avLst/>
          </a:prstGeom>
          <a:noFill/>
          <a:ln>
            <a:noFill/>
          </a:ln>
        </p:spPr>
        <p:txBody>
          <a:bodyPr spcFirstLastPara="1" wrap="square" lIns="93275" tIns="46625" rIns="93275" bIns="46625"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2f0bbda96d8_1_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g2f0bbda96d8_1_5: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r>
              <a:rPr lang="en-US" dirty="0"/>
              <a:t>David</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More information on Affirmative Action, Civil Rights and Equal Opportunity can be found on the website: </a:t>
            </a:r>
            <a:r>
              <a:rPr lang="en-US" sz="1100" dirty="0">
                <a:latin typeface="Arial"/>
                <a:ea typeface="Arial"/>
                <a:cs typeface="Arial"/>
                <a:sym typeface="Arial"/>
              </a:rPr>
              <a:t>https://</a:t>
            </a:r>
            <a:r>
              <a:rPr lang="en-US" sz="1100" dirty="0" err="1">
                <a:latin typeface="Arial"/>
                <a:ea typeface="Arial"/>
                <a:cs typeface="Arial"/>
                <a:sym typeface="Arial"/>
              </a:rPr>
              <a:t>ucanr.edu</a:t>
            </a:r>
            <a:r>
              <a:rPr lang="en-US" sz="1100" dirty="0">
                <a:latin typeface="Arial"/>
                <a:ea typeface="Arial"/>
                <a:cs typeface="Arial"/>
                <a:sym typeface="Arial"/>
              </a:rPr>
              <a:t>/site/uc-</a:t>
            </a:r>
            <a:r>
              <a:rPr lang="en-US" sz="1100" dirty="0" err="1">
                <a:latin typeface="Arial"/>
                <a:ea typeface="Arial"/>
                <a:cs typeface="Arial"/>
                <a:sym typeface="Arial"/>
              </a:rPr>
              <a:t>anr</a:t>
            </a:r>
            <a:r>
              <a:rPr lang="en-US" sz="1100" dirty="0">
                <a:latin typeface="Arial"/>
                <a:ea typeface="Arial"/>
                <a:cs typeface="Arial"/>
                <a:sym typeface="Arial"/>
              </a:rPr>
              <a:t>-human-resources/office-civil-rights</a:t>
            </a:r>
            <a:endParaRPr dirty="0"/>
          </a:p>
        </p:txBody>
      </p:sp>
      <p:sp>
        <p:nvSpPr>
          <p:cNvPr id="271" name="Google Shape;271;g2f0bbda96d8_1_5: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2f0bbda96d8_1_1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7" name="Google Shape;277;g2f0bbda96d8_1_12: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r>
              <a:rPr lang="en-US" dirty="0"/>
              <a:t>David</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More information on Affirmative Action, Civil Rights and Equal Opportunity can be found on the website: </a:t>
            </a:r>
            <a:r>
              <a:rPr lang="en-US" u="sng" dirty="0">
                <a:solidFill>
                  <a:schemeClr val="hlink"/>
                </a:solidFill>
                <a:hlinkClick r:id="rId3"/>
              </a:rPr>
              <a:t>https://ucanr.edu/site/uc-anr-human-resources/office-civil-rights</a:t>
            </a:r>
            <a:r>
              <a:rPr lang="en-US" dirty="0"/>
              <a:t> </a:t>
            </a:r>
            <a:endParaRPr dirty="0"/>
          </a:p>
        </p:txBody>
      </p:sp>
      <p:sp>
        <p:nvSpPr>
          <p:cNvPr id="278" name="Google Shape;278;g2f0bbda96d8_1_12: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g2f0bbda96d8_1_2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7" name="Google Shape;287;g2f0bbda96d8_1_21: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r>
              <a:rPr lang="en-US" dirty="0"/>
              <a:t>David</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More information on Affirmative Action, Civil Rights and Equal Opportunity can be found on the website:  </a:t>
            </a:r>
            <a:r>
              <a:rPr lang="en-US" u="sng" dirty="0">
                <a:solidFill>
                  <a:schemeClr val="hlink"/>
                </a:solidFill>
                <a:hlinkClick r:id="rId3"/>
              </a:rPr>
              <a:t>https://ucanr.edu/site/uc-anr-human-resources/office-civil-rights</a:t>
            </a:r>
            <a:endParaRPr dirty="0"/>
          </a:p>
          <a:p>
            <a:pPr marL="0" lvl="0" indent="0" algn="l" rtl="0">
              <a:lnSpc>
                <a:spcPct val="100000"/>
              </a:lnSpc>
              <a:spcBef>
                <a:spcPts val="0"/>
              </a:spcBef>
              <a:spcAft>
                <a:spcPts val="0"/>
              </a:spcAft>
              <a:buSzPts val="1400"/>
              <a:buNone/>
            </a:pPr>
            <a:endParaRPr dirty="0"/>
          </a:p>
        </p:txBody>
      </p:sp>
      <p:sp>
        <p:nvSpPr>
          <p:cNvPr id="288" name="Google Shape;288;g2f0bbda96d8_1_21: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2f0bbda96d8_1_28: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5" name="Google Shape;295;g2f0bbda96d8_1_28: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r>
              <a:rPr lang="en-US" dirty="0"/>
              <a:t>David</a:t>
            </a:r>
          </a:p>
          <a:p>
            <a:pPr marL="0" lvl="0" indent="0" algn="l" rtl="0">
              <a:lnSpc>
                <a:spcPct val="100000"/>
              </a:lnSpc>
              <a:spcBef>
                <a:spcPts val="0"/>
              </a:spcBef>
              <a:spcAft>
                <a:spcPts val="0"/>
              </a:spcAft>
              <a:buSzPts val="1400"/>
              <a:buNone/>
            </a:pPr>
            <a:r>
              <a:rPr lang="en-US" dirty="0"/>
              <a:t>Adapted from Civil Rights Compliance and Outreach slide deck.</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More information on Affirmative Action, Civil Rights and Equal Opportunity can be found on the website: </a:t>
            </a:r>
            <a:r>
              <a:rPr lang="en-US" u="sng" dirty="0">
                <a:solidFill>
                  <a:schemeClr val="hlink"/>
                </a:solidFill>
                <a:hlinkClick r:id="rId3"/>
              </a:rPr>
              <a:t>https://ucanr.edu/site/uc-anr-human-resources/office-civil-rights</a:t>
            </a:r>
            <a:r>
              <a:rPr lang="en-US" dirty="0"/>
              <a:t> </a:t>
            </a:r>
            <a:endParaRPr dirty="0"/>
          </a:p>
        </p:txBody>
      </p:sp>
      <p:sp>
        <p:nvSpPr>
          <p:cNvPr id="296" name="Google Shape;296;g2f0bbda96d8_1_28: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g2f0bbda96d8_1_3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3" name="Google Shape;303;g2f0bbda96d8_1_35: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r>
              <a:rPr lang="en-US" dirty="0"/>
              <a:t>David</a:t>
            </a:r>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More information on Affirmative Action, Civil Rights and Equal Opportunity can be found on the website: </a:t>
            </a:r>
            <a:r>
              <a:rPr lang="en-US" u="sng" dirty="0">
                <a:solidFill>
                  <a:schemeClr val="hlink"/>
                </a:solidFill>
                <a:hlinkClick r:id="rId3"/>
              </a:rPr>
              <a:t>https://ucanr.edu/site/uc-anr-human-resources/office-civil-rights</a:t>
            </a:r>
            <a:r>
              <a:rPr lang="en-US" dirty="0"/>
              <a:t> </a:t>
            </a:r>
            <a:endParaRPr dirty="0"/>
          </a:p>
        </p:txBody>
      </p:sp>
      <p:sp>
        <p:nvSpPr>
          <p:cNvPr id="304" name="Google Shape;304;g2f0bbda96d8_1_35: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382c7877dc9_0_194: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1" name="Google Shape;311;g382c7877dc9_0_194: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r>
              <a:rPr lang="en-US" dirty="0"/>
              <a:t>David</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More information: </a:t>
            </a:r>
            <a:r>
              <a:rPr lang="en-US" sz="1400" u="sng" dirty="0">
                <a:solidFill>
                  <a:schemeClr val="hlink"/>
                </a:solidFill>
                <a:latin typeface="Times New Roman"/>
                <a:ea typeface="Times New Roman"/>
                <a:cs typeface="Times New Roman"/>
                <a:sym typeface="Times New Roman"/>
                <a:hlinkClick r:id="rId3"/>
              </a:rPr>
              <a:t>https://ucanr.edu/site/uc-anr-human-resources/office-civil-rights</a:t>
            </a:r>
            <a:r>
              <a:rPr lang="en-US" sz="1400" dirty="0">
                <a:latin typeface="Times New Roman"/>
                <a:ea typeface="Times New Roman"/>
                <a:cs typeface="Times New Roman"/>
                <a:sym typeface="Times New Roman"/>
              </a:rPr>
              <a:t> </a:t>
            </a:r>
            <a:endParaRPr dirty="0"/>
          </a:p>
        </p:txBody>
      </p:sp>
      <p:sp>
        <p:nvSpPr>
          <p:cNvPr id="312" name="Google Shape;312;g382c7877dc9_0_194: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g2f23a04819e_0_14: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3" name="Google Shape;533;g2f23a04819e_0_14: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r>
              <a:rPr lang="en-US" dirty="0"/>
              <a:t>*changes related to ARE activity types are covered in the next training</a:t>
            </a:r>
          </a:p>
          <a:p>
            <a:pPr marL="0" lvl="0" indent="0" algn="l" rtl="0">
              <a:lnSpc>
                <a:spcPct val="100000"/>
              </a:lnSpc>
              <a:spcBef>
                <a:spcPts val="0"/>
              </a:spcBef>
              <a:spcAft>
                <a:spcPts val="0"/>
              </a:spcAft>
              <a:buSzPts val="1400"/>
              <a:buNone/>
            </a:pPr>
            <a:endParaRPr dirty="0"/>
          </a:p>
          <a:p>
            <a:pPr marL="0" lvl="0" indent="0" algn="l" rtl="0">
              <a:spcBef>
                <a:spcPts val="0"/>
              </a:spcBef>
              <a:spcAft>
                <a:spcPts val="0"/>
              </a:spcAft>
              <a:buClr>
                <a:schemeClr val="dk1"/>
              </a:buClr>
              <a:buSzPts val="1400"/>
              <a:buFont typeface="Arial"/>
              <a:buNone/>
            </a:pPr>
            <a:r>
              <a:rPr lang="en-US" dirty="0"/>
              <a:t>More information: </a:t>
            </a:r>
            <a:r>
              <a:rPr lang="en-US" sz="1400" u="sng" dirty="0">
                <a:solidFill>
                  <a:schemeClr val="hlink"/>
                </a:solidFill>
                <a:latin typeface="Times New Roman"/>
                <a:ea typeface="Times New Roman"/>
                <a:cs typeface="Times New Roman"/>
                <a:sym typeface="Times New Roman"/>
                <a:hlinkClick r:id="rId3"/>
              </a:rPr>
              <a:t>https://ucanr.edu/site/uc-anr-human-resources/office-civil-rights</a:t>
            </a:r>
            <a:r>
              <a:rPr lang="en-US" sz="1400" dirty="0">
                <a:latin typeface="Times New Roman"/>
                <a:ea typeface="Times New Roman"/>
                <a:cs typeface="Times New Roman"/>
                <a:sym typeface="Times New Roman"/>
              </a:rPr>
              <a:t> </a:t>
            </a:r>
            <a:endParaRPr dirty="0"/>
          </a:p>
        </p:txBody>
      </p:sp>
      <p:sp>
        <p:nvSpPr>
          <p:cNvPr id="534" name="Google Shape;534;g2f23a04819e_0_14: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2f0bbda96d8_1_65: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r>
              <a:rPr lang="en-US"/>
              <a:t>David</a:t>
            </a:r>
            <a:endParaRPr/>
          </a:p>
        </p:txBody>
      </p:sp>
      <p:sp>
        <p:nvSpPr>
          <p:cNvPr id="332" name="Google Shape;332;g2f0bbda96d8_1_6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2f0bbda96d8_1_69: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7" name="Google Shape;337;g2f0bbda96d8_1_69: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r>
              <a:rPr lang="en-US" dirty="0"/>
              <a:t>David</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Slightly revised in 2022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Copy-pasted from Appendix J</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More information on Affirmative Action, Civil Rights and Equal Opportunity can be found on the website: </a:t>
            </a:r>
            <a:r>
              <a:rPr lang="en-US" u="sng" dirty="0">
                <a:solidFill>
                  <a:schemeClr val="hlink"/>
                </a:solidFill>
                <a:hlinkClick r:id="rId3"/>
              </a:rPr>
              <a:t>https://ucanr.edu/site/uc-anr-human-resources/office-civil-rights</a:t>
            </a:r>
            <a:r>
              <a:rPr lang="en-US" dirty="0"/>
              <a:t> </a:t>
            </a:r>
            <a:endParaRPr dirty="0"/>
          </a:p>
        </p:txBody>
      </p:sp>
      <p:sp>
        <p:nvSpPr>
          <p:cNvPr id="338" name="Google Shape;338;g2f0bbda96d8_1_69: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g37a7a80d9ce_0_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6" name="Google Shape;486;g37a7a80d9ce_0_0: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Clr>
                <a:schemeClr val="dk1"/>
              </a:buClr>
              <a:buSzPts val="1400"/>
              <a:buFont typeface="Arial"/>
              <a:buNone/>
            </a:pPr>
            <a:r>
              <a:rPr lang="en-US" dirty="0"/>
              <a:t>Kit – Modeling </a:t>
            </a:r>
            <a:endParaRPr dirty="0"/>
          </a:p>
          <a:p>
            <a:pPr marL="0" lvl="0" indent="0" algn="l" rtl="0">
              <a:spcBef>
                <a:spcPts val="0"/>
              </a:spcBef>
              <a:spcAft>
                <a:spcPts val="0"/>
              </a:spcAft>
              <a:buClr>
                <a:schemeClr val="dk1"/>
              </a:buClr>
              <a:buSzPts val="1400"/>
              <a:buFont typeface="Arial"/>
              <a:buNone/>
            </a:pPr>
            <a:endParaRPr dirty="0"/>
          </a:p>
          <a:p>
            <a:pPr marL="0" lvl="0" indent="0" algn="l" rtl="0">
              <a:spcBef>
                <a:spcPts val="0"/>
              </a:spcBef>
              <a:spcAft>
                <a:spcPts val="0"/>
              </a:spcAft>
              <a:buClr>
                <a:schemeClr val="dk1"/>
              </a:buClr>
              <a:buSzPts val="1400"/>
              <a:buFont typeface="Arial"/>
              <a:buNone/>
            </a:pPr>
            <a:r>
              <a:rPr lang="en-US" dirty="0"/>
              <a:t>As a recipient of federal funds are are required to always post a non-discrimination statement. This is the UC ANR full version. In summary, UC ANR is prohibited by law from discrimination on the basis of identities listed. Program information may be made available in languages other than English and in alternative means of communication. This slide also provides information on how to file a program discrimination complaint. </a:t>
            </a:r>
            <a:endParaRPr dirty="0"/>
          </a:p>
          <a:p>
            <a:pPr marL="0" lvl="0" indent="0" algn="l" rtl="0">
              <a:spcBef>
                <a:spcPts val="0"/>
              </a:spcBef>
              <a:spcAft>
                <a:spcPts val="0"/>
              </a:spcAft>
              <a:buClr>
                <a:schemeClr val="dk1"/>
              </a:buClr>
              <a:buSzPts val="1400"/>
              <a:buFont typeface="Arial"/>
              <a:buNone/>
            </a:pPr>
            <a:endParaRPr dirty="0"/>
          </a:p>
          <a:p>
            <a:pPr marL="0" lvl="0" indent="0" algn="l" rtl="0">
              <a:spcBef>
                <a:spcPts val="0"/>
              </a:spcBef>
              <a:spcAft>
                <a:spcPts val="0"/>
              </a:spcAft>
              <a:buClr>
                <a:schemeClr val="dk1"/>
              </a:buClr>
              <a:buSzPts val="1400"/>
              <a:buFont typeface="Arial"/>
              <a:buNone/>
            </a:pPr>
            <a:r>
              <a:rPr lang="en-US" dirty="0"/>
              <a:t>UC ANR templates: </a:t>
            </a:r>
            <a:r>
              <a:rPr lang="en-US" u="sng" dirty="0">
                <a:solidFill>
                  <a:schemeClr val="hlink"/>
                </a:solidFill>
                <a:hlinkClick r:id="rId3"/>
              </a:rPr>
              <a:t>https://ucanr.edu/site/uc-anr-human-resources/office-civil-rights-0</a:t>
            </a:r>
            <a:r>
              <a:rPr lang="en-US" dirty="0"/>
              <a:t> </a:t>
            </a:r>
            <a:endParaRPr dirty="0"/>
          </a:p>
          <a:p>
            <a:pPr marL="0" lvl="0" indent="0" algn="l" rtl="0">
              <a:lnSpc>
                <a:spcPct val="100000"/>
              </a:lnSpc>
              <a:spcBef>
                <a:spcPts val="0"/>
              </a:spcBef>
              <a:spcAft>
                <a:spcPts val="0"/>
              </a:spcAft>
              <a:buClr>
                <a:schemeClr val="dk1"/>
              </a:buClr>
              <a:buSzPts val="1400"/>
              <a:buFont typeface="Arial"/>
              <a:buNone/>
            </a:pPr>
            <a:endParaRPr dirty="0"/>
          </a:p>
        </p:txBody>
      </p:sp>
      <p:sp>
        <p:nvSpPr>
          <p:cNvPr id="487" name="Google Shape;487;g37a7a80d9ce_0_0: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g2f0bbda96d8_1_77: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6" name="Google Shape;346;g2f0bbda96d8_1_77: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r>
              <a:rPr lang="en-US"/>
              <a:t>David</a:t>
            </a:r>
            <a:endParaRPr/>
          </a:p>
        </p:txBody>
      </p:sp>
      <p:sp>
        <p:nvSpPr>
          <p:cNvPr id="347" name="Google Shape;347;g2f0bbda96d8_1_77: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2f0bbda96d8_1_8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3" name="Google Shape;353;g2f0bbda96d8_1_83: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r>
              <a:rPr lang="en-US" dirty="0"/>
              <a:t>David; Kit will demo after last bullet. </a:t>
            </a:r>
            <a:r>
              <a:rPr lang="en-US" u="sng" dirty="0">
                <a:solidFill>
                  <a:schemeClr val="hlink"/>
                </a:solidFill>
                <a:hlinkClick r:id="rId3"/>
              </a:rPr>
              <a:t>https://ucanr.edu/site/uc-anr-human-resources/office-civil-rights</a:t>
            </a:r>
            <a:r>
              <a:rPr lang="en-US" dirty="0"/>
              <a:t> </a:t>
            </a:r>
            <a:endParaRPr dirty="0"/>
          </a:p>
        </p:txBody>
      </p:sp>
      <p:sp>
        <p:nvSpPr>
          <p:cNvPr id="354" name="Google Shape;354;g2f0bbda96d8_1_83: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g2f0bbda96d8_1_9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1" name="Google Shape;361;g2f0bbda96d8_1_90: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r>
              <a:rPr lang="en-US"/>
              <a:t>David</a:t>
            </a:r>
            <a:endParaRPr/>
          </a:p>
          <a:p>
            <a:pPr marL="0" lvl="0" indent="0" algn="l" rtl="0">
              <a:lnSpc>
                <a:spcPct val="100000"/>
              </a:lnSpc>
              <a:spcBef>
                <a:spcPts val="0"/>
              </a:spcBef>
              <a:spcAft>
                <a:spcPts val="0"/>
              </a:spcAft>
              <a:buSzPts val="1400"/>
              <a:buNone/>
            </a:pPr>
            <a:r>
              <a:rPr lang="en-US"/>
              <a:t>Community educators don’t have to collect baseline data; that is established by statewide program/supervisor.</a:t>
            </a:r>
            <a:endParaRPr/>
          </a:p>
        </p:txBody>
      </p:sp>
      <p:sp>
        <p:nvSpPr>
          <p:cNvPr id="362" name="Google Shape;362;g2f0bbda96d8_1_90: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g2f0bbda96d8_1_109: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8" name="Google Shape;368;g2f0bbda96d8_1_109: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r>
              <a:rPr lang="en-US" dirty="0"/>
              <a:t>David White’s last slide for this section</a:t>
            </a:r>
            <a:endParaRPr dirty="0"/>
          </a:p>
        </p:txBody>
      </p:sp>
      <p:sp>
        <p:nvSpPr>
          <p:cNvPr id="369" name="Google Shape;369;g2f0bbda96d8_1_109: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p2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5" name="Google Shape;375;p21: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90000"/>
              </a:lnSpc>
              <a:spcBef>
                <a:spcPts val="0"/>
              </a:spcBef>
              <a:spcAft>
                <a:spcPts val="0"/>
              </a:spcAft>
              <a:buSzPts val="1400"/>
              <a:buNone/>
            </a:pPr>
            <a:r>
              <a:rPr lang="en-US" dirty="0">
                <a:latin typeface="Arial"/>
                <a:ea typeface="Arial"/>
                <a:cs typeface="Arial"/>
                <a:sym typeface="Arial"/>
              </a:rPr>
              <a:t>Kit slides  - Poll #1 - 3 questions</a:t>
            </a:r>
            <a:endParaRPr dirty="0">
              <a:latin typeface="Arial"/>
              <a:ea typeface="Arial"/>
              <a:cs typeface="Arial"/>
              <a:sym typeface="Arial"/>
            </a:endParaRPr>
          </a:p>
          <a:p>
            <a:pPr marL="0" lvl="0" indent="0" algn="l" rtl="0">
              <a:lnSpc>
                <a:spcPct val="90000"/>
              </a:lnSpc>
              <a:spcBef>
                <a:spcPts val="0"/>
              </a:spcBef>
              <a:spcAft>
                <a:spcPts val="0"/>
              </a:spcAft>
              <a:buSzPts val="1400"/>
              <a:buNone/>
            </a:pPr>
            <a:endParaRPr dirty="0">
              <a:latin typeface="Arial"/>
              <a:ea typeface="Arial"/>
              <a:cs typeface="Arial"/>
              <a:sym typeface="Arial"/>
            </a:endParaRPr>
          </a:p>
          <a:p>
            <a:pPr marL="0" lvl="0" indent="0" algn="l" rtl="0">
              <a:lnSpc>
                <a:spcPct val="90000"/>
              </a:lnSpc>
              <a:spcBef>
                <a:spcPts val="0"/>
              </a:spcBef>
              <a:spcAft>
                <a:spcPts val="0"/>
              </a:spcAft>
              <a:buSzPts val="1400"/>
              <a:buNone/>
            </a:pPr>
            <a:r>
              <a:rPr lang="en-US" dirty="0">
                <a:latin typeface="Arial"/>
                <a:ea typeface="Arial"/>
                <a:cs typeface="Arial"/>
                <a:sym typeface="Arial"/>
              </a:rPr>
              <a:t>What is this category of clientele?: All individuals who have a need for, benefit from, and who are eligible for participation in any educational activity that might be conducted in the fulfillment of the program’s mission. </a:t>
            </a:r>
            <a:endParaRPr dirty="0">
              <a:solidFill>
                <a:srgbClr val="FF0000"/>
              </a:solidFill>
              <a:latin typeface="Arial"/>
              <a:ea typeface="Arial"/>
              <a:cs typeface="Arial"/>
              <a:sym typeface="Arial"/>
            </a:endParaRPr>
          </a:p>
          <a:p>
            <a:pPr marL="0" lvl="1" indent="0" algn="l" rtl="0">
              <a:lnSpc>
                <a:spcPct val="90000"/>
              </a:lnSpc>
              <a:spcBef>
                <a:spcPts val="500"/>
              </a:spcBef>
              <a:spcAft>
                <a:spcPts val="0"/>
              </a:spcAft>
              <a:buSzPts val="2800"/>
              <a:buNone/>
            </a:pPr>
            <a:r>
              <a:rPr lang="en-US" b="1" dirty="0">
                <a:latin typeface="Arial"/>
                <a:ea typeface="Arial"/>
                <a:cs typeface="Arial"/>
                <a:sym typeface="Arial"/>
              </a:rPr>
              <a:t>Category:</a:t>
            </a:r>
            <a:endParaRPr b="1" dirty="0">
              <a:latin typeface="Arial"/>
              <a:ea typeface="Arial"/>
              <a:cs typeface="Arial"/>
              <a:sym typeface="Arial"/>
            </a:endParaRPr>
          </a:p>
          <a:p>
            <a:pPr marL="0" lvl="1" indent="0" algn="l" rtl="0">
              <a:lnSpc>
                <a:spcPct val="90000"/>
              </a:lnSpc>
              <a:spcBef>
                <a:spcPts val="500"/>
              </a:spcBef>
              <a:spcAft>
                <a:spcPts val="0"/>
              </a:spcAft>
              <a:buSzPts val="2800"/>
              <a:buNone/>
            </a:pPr>
            <a:r>
              <a:rPr lang="en-US" dirty="0">
                <a:solidFill>
                  <a:srgbClr val="FF0000"/>
                </a:solidFill>
                <a:latin typeface="Arial"/>
                <a:ea typeface="Arial"/>
                <a:cs typeface="Arial"/>
                <a:sym typeface="Arial"/>
              </a:rPr>
              <a:t>Actual clientele</a:t>
            </a:r>
            <a:endParaRPr dirty="0">
              <a:solidFill>
                <a:srgbClr val="FF0000"/>
              </a:solidFill>
              <a:latin typeface="Arial"/>
              <a:ea typeface="Arial"/>
              <a:cs typeface="Arial"/>
              <a:sym typeface="Arial"/>
            </a:endParaRPr>
          </a:p>
          <a:p>
            <a:pPr marL="0" lvl="1" indent="0" algn="l" rtl="0">
              <a:lnSpc>
                <a:spcPct val="90000"/>
              </a:lnSpc>
              <a:spcBef>
                <a:spcPts val="500"/>
              </a:spcBef>
              <a:spcAft>
                <a:spcPts val="0"/>
              </a:spcAft>
              <a:buSzPts val="2800"/>
              <a:buNone/>
            </a:pPr>
            <a:r>
              <a:rPr lang="en-US" b="1" dirty="0">
                <a:solidFill>
                  <a:srgbClr val="FF0000"/>
                </a:solidFill>
                <a:latin typeface="Arial"/>
                <a:ea typeface="Arial"/>
                <a:cs typeface="Arial"/>
                <a:sym typeface="Arial"/>
              </a:rPr>
              <a:t>Potential clientele</a:t>
            </a:r>
            <a:endParaRPr b="1" dirty="0">
              <a:solidFill>
                <a:srgbClr val="FF0000"/>
              </a:solidFill>
              <a:latin typeface="Arial"/>
              <a:ea typeface="Arial"/>
              <a:cs typeface="Arial"/>
              <a:sym typeface="Arial"/>
            </a:endParaRPr>
          </a:p>
          <a:p>
            <a:pPr marL="0" lvl="1" indent="0" algn="l" rtl="0">
              <a:lnSpc>
                <a:spcPct val="90000"/>
              </a:lnSpc>
              <a:spcBef>
                <a:spcPts val="500"/>
              </a:spcBef>
              <a:spcAft>
                <a:spcPts val="0"/>
              </a:spcAft>
              <a:buSzPts val="2800"/>
              <a:buNone/>
            </a:pPr>
            <a:r>
              <a:rPr lang="en-US" dirty="0">
                <a:solidFill>
                  <a:srgbClr val="FF0000"/>
                </a:solidFill>
                <a:latin typeface="Arial"/>
                <a:ea typeface="Arial"/>
                <a:cs typeface="Arial"/>
                <a:sym typeface="Arial"/>
              </a:rPr>
              <a:t>Targeted clientele</a:t>
            </a:r>
            <a:endParaRPr dirty="0">
              <a:solidFill>
                <a:srgbClr val="FF0000"/>
              </a:solidFill>
              <a:latin typeface="Arial"/>
              <a:ea typeface="Arial"/>
              <a:cs typeface="Arial"/>
              <a:sym typeface="Arial"/>
            </a:endParaRPr>
          </a:p>
          <a:p>
            <a:pPr marL="0" lvl="1" indent="0" algn="l" rtl="0">
              <a:lnSpc>
                <a:spcPct val="90000"/>
              </a:lnSpc>
              <a:spcBef>
                <a:spcPts val="500"/>
              </a:spcBef>
              <a:spcAft>
                <a:spcPts val="0"/>
              </a:spcAft>
              <a:buSzPts val="2800"/>
              <a:buNone/>
            </a:pPr>
            <a:endParaRPr dirty="0">
              <a:solidFill>
                <a:srgbClr val="FF0000"/>
              </a:solidFill>
              <a:latin typeface="Arial"/>
              <a:ea typeface="Arial"/>
              <a:cs typeface="Arial"/>
              <a:sym typeface="Arial"/>
            </a:endParaRPr>
          </a:p>
          <a:p>
            <a:pPr marL="0" lvl="1" indent="0" algn="l" rtl="0">
              <a:lnSpc>
                <a:spcPct val="90000"/>
              </a:lnSpc>
              <a:spcBef>
                <a:spcPts val="500"/>
              </a:spcBef>
              <a:spcAft>
                <a:spcPts val="0"/>
              </a:spcAft>
              <a:buSzPts val="1400"/>
              <a:buNone/>
            </a:pPr>
            <a:endParaRPr dirty="0">
              <a:solidFill>
                <a:srgbClr val="FF0000"/>
              </a:solidFill>
              <a:latin typeface="Arial"/>
              <a:ea typeface="Arial"/>
              <a:cs typeface="Arial"/>
              <a:sym typeface="Arial"/>
            </a:endParaRPr>
          </a:p>
          <a:p>
            <a:pPr marL="0" lvl="0" indent="0" algn="l" rtl="0">
              <a:lnSpc>
                <a:spcPct val="90000"/>
              </a:lnSpc>
              <a:spcBef>
                <a:spcPts val="0"/>
              </a:spcBef>
              <a:spcAft>
                <a:spcPts val="0"/>
              </a:spcAft>
              <a:buSzPts val="1400"/>
              <a:buNone/>
            </a:pPr>
            <a:r>
              <a:rPr lang="en-US" dirty="0">
                <a:latin typeface="Arial"/>
                <a:ea typeface="Arial"/>
                <a:cs typeface="Arial"/>
                <a:sym typeface="Arial"/>
              </a:rPr>
              <a:t>A subgroup of potential clientele in an educational program that is being planned for a program year. They may also include a group whose percentage of participation is lagging behind their percentage in the baseline. </a:t>
            </a:r>
            <a:endParaRPr dirty="0">
              <a:latin typeface="Arial"/>
              <a:ea typeface="Arial"/>
              <a:cs typeface="Arial"/>
              <a:sym typeface="Arial"/>
            </a:endParaRPr>
          </a:p>
          <a:p>
            <a:pPr marL="0" lvl="1" indent="0" algn="l" rtl="0">
              <a:lnSpc>
                <a:spcPct val="90000"/>
              </a:lnSpc>
              <a:spcBef>
                <a:spcPts val="500"/>
              </a:spcBef>
              <a:spcAft>
                <a:spcPts val="0"/>
              </a:spcAft>
              <a:buClr>
                <a:schemeClr val="dk1"/>
              </a:buClr>
              <a:buSzPts val="2800"/>
              <a:buFont typeface="Arial"/>
              <a:buNone/>
            </a:pPr>
            <a:r>
              <a:rPr lang="en-US" b="1" dirty="0">
                <a:latin typeface="Arial"/>
                <a:ea typeface="Arial"/>
                <a:cs typeface="Arial"/>
                <a:sym typeface="Arial"/>
              </a:rPr>
              <a:t>Category:</a:t>
            </a:r>
            <a:endParaRPr dirty="0">
              <a:latin typeface="Arial"/>
              <a:ea typeface="Arial"/>
              <a:cs typeface="Arial"/>
              <a:sym typeface="Arial"/>
            </a:endParaRPr>
          </a:p>
          <a:p>
            <a:pPr marL="0" lvl="1" indent="0" algn="l" rtl="0">
              <a:lnSpc>
                <a:spcPct val="90000"/>
              </a:lnSpc>
              <a:spcBef>
                <a:spcPts val="500"/>
              </a:spcBef>
              <a:spcAft>
                <a:spcPts val="0"/>
              </a:spcAft>
              <a:buClr>
                <a:schemeClr val="dk1"/>
              </a:buClr>
              <a:buSzPts val="1100"/>
              <a:buFont typeface="Arial"/>
              <a:buNone/>
            </a:pPr>
            <a:r>
              <a:rPr lang="en-US" dirty="0">
                <a:solidFill>
                  <a:srgbClr val="FF0000"/>
                </a:solidFill>
                <a:latin typeface="Arial"/>
                <a:ea typeface="Arial"/>
                <a:cs typeface="Arial"/>
                <a:sym typeface="Arial"/>
              </a:rPr>
              <a:t>Actual clientele</a:t>
            </a:r>
            <a:endParaRPr dirty="0">
              <a:solidFill>
                <a:srgbClr val="FF0000"/>
              </a:solidFill>
              <a:latin typeface="Arial"/>
              <a:ea typeface="Arial"/>
              <a:cs typeface="Arial"/>
              <a:sym typeface="Arial"/>
            </a:endParaRPr>
          </a:p>
          <a:p>
            <a:pPr marL="0" lvl="1" indent="0" algn="l" rtl="0">
              <a:lnSpc>
                <a:spcPct val="90000"/>
              </a:lnSpc>
              <a:spcBef>
                <a:spcPts val="500"/>
              </a:spcBef>
              <a:spcAft>
                <a:spcPts val="0"/>
              </a:spcAft>
              <a:buSzPts val="1400"/>
              <a:buNone/>
            </a:pPr>
            <a:r>
              <a:rPr lang="en-US" dirty="0">
                <a:solidFill>
                  <a:srgbClr val="FF0000"/>
                </a:solidFill>
                <a:latin typeface="Arial"/>
                <a:ea typeface="Arial"/>
                <a:cs typeface="Arial"/>
                <a:sym typeface="Arial"/>
              </a:rPr>
              <a:t>Potential clientele</a:t>
            </a:r>
            <a:endParaRPr dirty="0">
              <a:solidFill>
                <a:srgbClr val="FF0000"/>
              </a:solidFill>
              <a:latin typeface="Arial"/>
              <a:ea typeface="Arial"/>
              <a:cs typeface="Arial"/>
              <a:sym typeface="Arial"/>
            </a:endParaRPr>
          </a:p>
          <a:p>
            <a:pPr marL="0" lvl="1" indent="0" algn="l" rtl="0">
              <a:lnSpc>
                <a:spcPct val="90000"/>
              </a:lnSpc>
              <a:spcBef>
                <a:spcPts val="500"/>
              </a:spcBef>
              <a:spcAft>
                <a:spcPts val="0"/>
              </a:spcAft>
              <a:buClr>
                <a:schemeClr val="dk1"/>
              </a:buClr>
              <a:buSzPts val="1100"/>
              <a:buFont typeface="Arial"/>
              <a:buNone/>
            </a:pPr>
            <a:r>
              <a:rPr lang="en-US" b="1" dirty="0">
                <a:solidFill>
                  <a:srgbClr val="FF0000"/>
                </a:solidFill>
                <a:latin typeface="Arial"/>
                <a:ea typeface="Arial"/>
                <a:cs typeface="Arial"/>
                <a:sym typeface="Arial"/>
              </a:rPr>
              <a:t>Targeted clientele</a:t>
            </a:r>
            <a:endParaRPr dirty="0">
              <a:latin typeface="Arial"/>
              <a:ea typeface="Arial"/>
              <a:cs typeface="Arial"/>
              <a:sym typeface="Arial"/>
            </a:endParaRPr>
          </a:p>
          <a:p>
            <a:pPr marL="0" lvl="1" indent="0" algn="l" rtl="0">
              <a:lnSpc>
                <a:spcPct val="90000"/>
              </a:lnSpc>
              <a:spcBef>
                <a:spcPts val="500"/>
              </a:spcBef>
              <a:spcAft>
                <a:spcPts val="0"/>
              </a:spcAft>
              <a:buSzPts val="2800"/>
              <a:buNone/>
            </a:pPr>
            <a:endParaRPr dirty="0">
              <a:solidFill>
                <a:srgbClr val="FF0000"/>
              </a:solidFill>
              <a:latin typeface="Arial"/>
              <a:ea typeface="Arial"/>
              <a:cs typeface="Arial"/>
              <a:sym typeface="Arial"/>
            </a:endParaRPr>
          </a:p>
          <a:p>
            <a:pPr marL="0" lvl="1" indent="0" algn="l" rtl="0">
              <a:lnSpc>
                <a:spcPct val="90000"/>
              </a:lnSpc>
              <a:spcBef>
                <a:spcPts val="500"/>
              </a:spcBef>
              <a:spcAft>
                <a:spcPts val="0"/>
              </a:spcAft>
              <a:buClr>
                <a:schemeClr val="dk1"/>
              </a:buClr>
              <a:buSzPts val="2800"/>
              <a:buFont typeface="Noto Sans Symbols"/>
              <a:buNone/>
            </a:pPr>
            <a:r>
              <a:rPr lang="en-US" dirty="0">
                <a:latin typeface="Arial"/>
                <a:ea typeface="Arial"/>
                <a:cs typeface="Arial"/>
                <a:sym typeface="Arial"/>
              </a:rPr>
              <a:t>What are appropriate sources to use for your baseline? Select all that apply.</a:t>
            </a:r>
            <a:endParaRPr dirty="0">
              <a:latin typeface="Arial"/>
              <a:ea typeface="Arial"/>
              <a:cs typeface="Arial"/>
              <a:sym typeface="Arial"/>
            </a:endParaRPr>
          </a:p>
          <a:p>
            <a:pPr marL="0" lvl="1" indent="0" algn="l" rtl="0">
              <a:lnSpc>
                <a:spcPct val="90000"/>
              </a:lnSpc>
              <a:spcBef>
                <a:spcPts val="500"/>
              </a:spcBef>
              <a:spcAft>
                <a:spcPts val="0"/>
              </a:spcAft>
              <a:buClr>
                <a:schemeClr val="dk1"/>
              </a:buClr>
              <a:buSzPts val="2800"/>
              <a:buFont typeface="Noto Sans Symbols"/>
              <a:buNone/>
            </a:pPr>
            <a:r>
              <a:rPr lang="en-US" dirty="0">
                <a:latin typeface="Arial"/>
                <a:ea typeface="Arial"/>
                <a:cs typeface="Arial"/>
                <a:sym typeface="Arial"/>
              </a:rPr>
              <a:t>US Census</a:t>
            </a:r>
            <a:endParaRPr dirty="0">
              <a:latin typeface="Arial"/>
              <a:ea typeface="Arial"/>
              <a:cs typeface="Arial"/>
              <a:sym typeface="Arial"/>
            </a:endParaRPr>
          </a:p>
          <a:p>
            <a:pPr marL="0" lvl="1" indent="0" algn="l" rtl="0">
              <a:lnSpc>
                <a:spcPct val="90000"/>
              </a:lnSpc>
              <a:spcBef>
                <a:spcPts val="500"/>
              </a:spcBef>
              <a:spcAft>
                <a:spcPts val="0"/>
              </a:spcAft>
              <a:buClr>
                <a:schemeClr val="dk1"/>
              </a:buClr>
              <a:buSzPts val="2800"/>
              <a:buFont typeface="Noto Sans Symbols"/>
              <a:buNone/>
            </a:pPr>
            <a:r>
              <a:rPr lang="en-US" dirty="0">
                <a:latin typeface="Arial"/>
                <a:ea typeface="Arial"/>
                <a:cs typeface="Arial"/>
                <a:sym typeface="Arial"/>
              </a:rPr>
              <a:t>Ag Census</a:t>
            </a:r>
            <a:endParaRPr dirty="0">
              <a:latin typeface="Arial"/>
              <a:ea typeface="Arial"/>
              <a:cs typeface="Arial"/>
              <a:sym typeface="Arial"/>
            </a:endParaRPr>
          </a:p>
          <a:p>
            <a:pPr marL="0" lvl="1" indent="0" algn="l" rtl="0">
              <a:lnSpc>
                <a:spcPct val="90000"/>
              </a:lnSpc>
              <a:spcBef>
                <a:spcPts val="500"/>
              </a:spcBef>
              <a:spcAft>
                <a:spcPts val="0"/>
              </a:spcAft>
              <a:buClr>
                <a:schemeClr val="dk1"/>
              </a:buClr>
              <a:buSzPts val="2800"/>
              <a:buFont typeface="Noto Sans Symbols"/>
              <a:buNone/>
            </a:pPr>
            <a:r>
              <a:rPr lang="en-US" dirty="0">
                <a:latin typeface="Arial"/>
                <a:ea typeface="Arial"/>
                <a:cs typeface="Arial"/>
                <a:sym typeface="Arial"/>
              </a:rPr>
              <a:t>Dept. of Ed data</a:t>
            </a:r>
            <a:endParaRPr dirty="0">
              <a:latin typeface="Arial"/>
              <a:ea typeface="Arial"/>
              <a:cs typeface="Arial"/>
              <a:sym typeface="Arial"/>
            </a:endParaRPr>
          </a:p>
          <a:p>
            <a:pPr marL="0" lvl="1" indent="0" algn="l" rtl="0">
              <a:lnSpc>
                <a:spcPct val="90000"/>
              </a:lnSpc>
              <a:spcBef>
                <a:spcPts val="500"/>
              </a:spcBef>
              <a:spcAft>
                <a:spcPts val="0"/>
              </a:spcAft>
              <a:buClr>
                <a:schemeClr val="dk1"/>
              </a:buClr>
              <a:buSzPts val="2800"/>
              <a:buFont typeface="Noto Sans Symbols"/>
              <a:buNone/>
            </a:pPr>
            <a:r>
              <a:rPr lang="en-US" dirty="0">
                <a:latin typeface="Arial"/>
                <a:ea typeface="Arial"/>
                <a:cs typeface="Arial"/>
                <a:sym typeface="Arial"/>
              </a:rPr>
              <a:t>UC ANR Office of Civil Rights Baseline Spreadsheet</a:t>
            </a:r>
            <a:endParaRPr dirty="0">
              <a:latin typeface="Arial"/>
              <a:ea typeface="Arial"/>
              <a:cs typeface="Arial"/>
              <a:sym typeface="Arial"/>
            </a:endParaRPr>
          </a:p>
          <a:p>
            <a:pPr marL="0" lvl="1" indent="0" algn="l" rtl="0">
              <a:lnSpc>
                <a:spcPct val="90000"/>
              </a:lnSpc>
              <a:spcBef>
                <a:spcPts val="500"/>
              </a:spcBef>
              <a:spcAft>
                <a:spcPts val="0"/>
              </a:spcAft>
              <a:buClr>
                <a:schemeClr val="dk1"/>
              </a:buClr>
              <a:buSzPts val="2800"/>
              <a:buFont typeface="Noto Sans Symbols"/>
              <a:buNone/>
            </a:pPr>
            <a:r>
              <a:rPr lang="en-US" dirty="0">
                <a:latin typeface="Arial"/>
                <a:ea typeface="Arial"/>
                <a:cs typeface="Arial"/>
                <a:sym typeface="Arial"/>
              </a:rPr>
              <a:t>Needs assessment</a:t>
            </a:r>
            <a:endParaRPr dirty="0">
              <a:latin typeface="Arial"/>
              <a:ea typeface="Arial"/>
              <a:cs typeface="Arial"/>
              <a:sym typeface="Arial"/>
            </a:endParaRPr>
          </a:p>
          <a:p>
            <a:pPr marL="0" lvl="1" indent="0" algn="l" rtl="0">
              <a:lnSpc>
                <a:spcPct val="90000"/>
              </a:lnSpc>
              <a:spcBef>
                <a:spcPts val="500"/>
              </a:spcBef>
              <a:spcAft>
                <a:spcPts val="0"/>
              </a:spcAft>
              <a:buClr>
                <a:schemeClr val="dk1"/>
              </a:buClr>
              <a:buSzPts val="2800"/>
              <a:buFont typeface="Noto Sans Symbols"/>
              <a:buNone/>
            </a:pPr>
            <a:endParaRPr dirty="0">
              <a:latin typeface="Arial"/>
              <a:ea typeface="Arial"/>
              <a:cs typeface="Arial"/>
              <a:sym typeface="Arial"/>
            </a:endParaRPr>
          </a:p>
          <a:p>
            <a:pPr marL="0" lvl="1" indent="0" algn="l" rtl="0">
              <a:lnSpc>
                <a:spcPct val="90000"/>
              </a:lnSpc>
              <a:spcBef>
                <a:spcPts val="500"/>
              </a:spcBef>
              <a:spcAft>
                <a:spcPts val="0"/>
              </a:spcAft>
              <a:buClr>
                <a:schemeClr val="dk1"/>
              </a:buClr>
              <a:buSzPts val="2800"/>
              <a:buFont typeface="Noto Sans Symbols"/>
              <a:buNone/>
            </a:pPr>
            <a:endParaRPr dirty="0">
              <a:latin typeface="Arial"/>
              <a:ea typeface="Arial"/>
              <a:cs typeface="Arial"/>
              <a:sym typeface="Arial"/>
            </a:endParaRPr>
          </a:p>
          <a:p>
            <a:pPr marL="0" lvl="1" indent="0" algn="l" rtl="0">
              <a:lnSpc>
                <a:spcPct val="90000"/>
              </a:lnSpc>
              <a:spcBef>
                <a:spcPts val="500"/>
              </a:spcBef>
              <a:spcAft>
                <a:spcPts val="0"/>
              </a:spcAft>
              <a:buClr>
                <a:schemeClr val="dk1"/>
              </a:buClr>
              <a:buSzPts val="2800"/>
              <a:buFont typeface="Noto Sans Symbols"/>
              <a:buNone/>
            </a:pPr>
            <a:endParaRPr dirty="0">
              <a:latin typeface="Arial"/>
              <a:ea typeface="Arial"/>
              <a:cs typeface="Arial"/>
              <a:sym typeface="Arial"/>
            </a:endParaRPr>
          </a:p>
          <a:p>
            <a:pPr marL="0" lvl="1" indent="0" algn="l" rtl="0">
              <a:lnSpc>
                <a:spcPct val="90000"/>
              </a:lnSpc>
              <a:spcBef>
                <a:spcPts val="500"/>
              </a:spcBef>
              <a:spcAft>
                <a:spcPts val="0"/>
              </a:spcAft>
              <a:buClr>
                <a:schemeClr val="dk1"/>
              </a:buClr>
              <a:buSzPts val="2800"/>
              <a:buFont typeface="Noto Sans Symbols"/>
              <a:buNone/>
            </a:pPr>
            <a:r>
              <a:rPr lang="en-US" dirty="0">
                <a:latin typeface="Arial"/>
                <a:ea typeface="Arial"/>
                <a:cs typeface="Arial"/>
                <a:sym typeface="Arial"/>
              </a:rPr>
              <a:t>…</a:t>
            </a:r>
            <a:endParaRPr dirty="0">
              <a:latin typeface="Arial"/>
              <a:ea typeface="Arial"/>
              <a:cs typeface="Arial"/>
              <a:sym typeface="Arial"/>
            </a:endParaRPr>
          </a:p>
          <a:p>
            <a:pPr marL="0" lvl="1" indent="0" algn="l" rtl="0">
              <a:lnSpc>
                <a:spcPct val="90000"/>
              </a:lnSpc>
              <a:spcBef>
                <a:spcPts val="500"/>
              </a:spcBef>
              <a:spcAft>
                <a:spcPts val="0"/>
              </a:spcAft>
              <a:buClr>
                <a:schemeClr val="dk1"/>
              </a:buClr>
              <a:buSzPts val="2800"/>
              <a:buFont typeface="Noto Sans Symbols"/>
              <a:buNone/>
            </a:pPr>
            <a:endParaRPr dirty="0">
              <a:latin typeface="Arial"/>
              <a:ea typeface="Arial"/>
              <a:cs typeface="Arial"/>
              <a:sym typeface="Arial"/>
            </a:endParaRPr>
          </a:p>
          <a:p>
            <a:pPr marL="0" lvl="1" indent="0" algn="l" rtl="0">
              <a:lnSpc>
                <a:spcPct val="90000"/>
              </a:lnSpc>
              <a:spcBef>
                <a:spcPts val="500"/>
              </a:spcBef>
              <a:spcAft>
                <a:spcPts val="0"/>
              </a:spcAft>
              <a:buClr>
                <a:schemeClr val="dk1"/>
              </a:buClr>
              <a:buSzPts val="2800"/>
              <a:buFont typeface="Noto Sans Symbols"/>
              <a:buNone/>
            </a:pPr>
            <a:r>
              <a:rPr lang="en-US" dirty="0">
                <a:latin typeface="Arial"/>
                <a:ea typeface="Arial"/>
                <a:cs typeface="Arial"/>
                <a:sym typeface="Arial"/>
              </a:rPr>
              <a:t>SAVE FOR NEXT TRAINING </a:t>
            </a:r>
            <a:endParaRPr dirty="0">
              <a:latin typeface="Arial"/>
              <a:ea typeface="Arial"/>
              <a:cs typeface="Arial"/>
              <a:sym typeface="Arial"/>
            </a:endParaRPr>
          </a:p>
          <a:p>
            <a:pPr marL="0" lvl="1" indent="0" algn="l" rtl="0">
              <a:lnSpc>
                <a:spcPct val="90000"/>
              </a:lnSpc>
              <a:spcBef>
                <a:spcPts val="500"/>
              </a:spcBef>
              <a:spcAft>
                <a:spcPts val="0"/>
              </a:spcAft>
              <a:buClr>
                <a:schemeClr val="dk1"/>
              </a:buClr>
              <a:buSzPts val="2800"/>
              <a:buFont typeface="Noto Sans Symbols"/>
              <a:buNone/>
            </a:pPr>
            <a:r>
              <a:rPr lang="en-US" dirty="0">
                <a:latin typeface="Arial"/>
                <a:ea typeface="Arial"/>
                <a:cs typeface="Arial"/>
                <a:sym typeface="Arial"/>
              </a:rPr>
              <a:t>What are ways to achieve civil rights compliance? (select all that apply)</a:t>
            </a:r>
            <a:endParaRPr dirty="0">
              <a:latin typeface="Arial"/>
              <a:ea typeface="Arial"/>
              <a:cs typeface="Arial"/>
              <a:sym typeface="Arial"/>
            </a:endParaRPr>
          </a:p>
          <a:p>
            <a:pPr marL="0" lvl="1" indent="0" algn="l" rtl="0">
              <a:lnSpc>
                <a:spcPct val="90000"/>
              </a:lnSpc>
              <a:spcBef>
                <a:spcPts val="500"/>
              </a:spcBef>
              <a:spcAft>
                <a:spcPts val="0"/>
              </a:spcAft>
              <a:buSzPts val="2800"/>
              <a:buNone/>
            </a:pPr>
            <a:r>
              <a:rPr lang="en-US" b="1" dirty="0">
                <a:solidFill>
                  <a:srgbClr val="FF0000"/>
                </a:solidFill>
                <a:latin typeface="Arial"/>
                <a:ea typeface="Arial"/>
                <a:cs typeface="Arial"/>
                <a:sym typeface="Arial"/>
              </a:rPr>
              <a:t>Achieve parity (percentages of protected groups in actual clientele/participants mirror their percentages in the potential population)</a:t>
            </a:r>
            <a:endParaRPr b="1" dirty="0">
              <a:solidFill>
                <a:srgbClr val="FF0000"/>
              </a:solidFill>
              <a:latin typeface="Arial"/>
              <a:ea typeface="Arial"/>
              <a:cs typeface="Arial"/>
              <a:sym typeface="Arial"/>
            </a:endParaRPr>
          </a:p>
          <a:p>
            <a:pPr marL="0" lvl="1" indent="0" algn="l" rtl="0">
              <a:lnSpc>
                <a:spcPct val="90000"/>
              </a:lnSpc>
              <a:spcBef>
                <a:spcPts val="500"/>
              </a:spcBef>
              <a:spcAft>
                <a:spcPts val="0"/>
              </a:spcAft>
              <a:buClr>
                <a:schemeClr val="dk1"/>
              </a:buClr>
              <a:buSzPts val="2800"/>
              <a:buFont typeface="Noto Sans Symbols"/>
              <a:buNone/>
            </a:pPr>
            <a:r>
              <a:rPr lang="en-US" b="1" dirty="0">
                <a:solidFill>
                  <a:srgbClr val="FF0000"/>
                </a:solidFill>
                <a:latin typeface="Arial"/>
                <a:ea typeface="Arial"/>
                <a:cs typeface="Arial"/>
                <a:sym typeface="Arial"/>
              </a:rPr>
              <a:t>Demonstrate All Reasonable Effort (use of federally-approved methods to ensure that individuals from protected groups are aware of, invited to participate and benefit from appropriate UCCE programs)</a:t>
            </a:r>
            <a:endParaRPr b="1" dirty="0">
              <a:solidFill>
                <a:srgbClr val="FF0000"/>
              </a:solidFill>
              <a:latin typeface="Arial"/>
              <a:ea typeface="Arial"/>
              <a:cs typeface="Arial"/>
              <a:sym typeface="Arial"/>
            </a:endParaRPr>
          </a:p>
          <a:p>
            <a:pPr marL="0" lvl="1" indent="0" algn="l" rtl="0">
              <a:lnSpc>
                <a:spcPct val="90000"/>
              </a:lnSpc>
              <a:spcBef>
                <a:spcPts val="500"/>
              </a:spcBef>
              <a:spcAft>
                <a:spcPts val="0"/>
              </a:spcAft>
              <a:buSzPts val="2800"/>
              <a:buNone/>
            </a:pPr>
            <a:r>
              <a:rPr lang="en-US" dirty="0">
                <a:solidFill>
                  <a:srgbClr val="FF0000"/>
                </a:solidFill>
                <a:latin typeface="Arial"/>
                <a:ea typeface="Arial"/>
                <a:cs typeface="Arial"/>
                <a:sym typeface="Arial"/>
              </a:rPr>
              <a:t>Through having a conversation with the Office of Civil Rights</a:t>
            </a:r>
            <a:endParaRPr dirty="0">
              <a:solidFill>
                <a:srgbClr val="FF0000"/>
              </a:solidFill>
              <a:latin typeface="Arial"/>
              <a:ea typeface="Arial"/>
              <a:cs typeface="Arial"/>
              <a:sym typeface="Arial"/>
            </a:endParaRPr>
          </a:p>
          <a:p>
            <a:pPr marL="0" lvl="0" indent="0" algn="l" rtl="0">
              <a:lnSpc>
                <a:spcPct val="90000"/>
              </a:lnSpc>
              <a:spcBef>
                <a:spcPts val="1000"/>
              </a:spcBef>
              <a:spcAft>
                <a:spcPts val="0"/>
              </a:spcAft>
              <a:buSzPts val="1400"/>
              <a:buNone/>
            </a:pPr>
            <a:endParaRPr dirty="0">
              <a:solidFill>
                <a:srgbClr val="FF0000"/>
              </a:solidFill>
              <a:latin typeface="Arial"/>
              <a:ea typeface="Arial"/>
              <a:cs typeface="Arial"/>
              <a:sym typeface="Arial"/>
            </a:endParaRPr>
          </a:p>
        </p:txBody>
      </p:sp>
      <p:sp>
        <p:nvSpPr>
          <p:cNvPr id="376" name="Google Shape;376;p21: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g3792553cd8f_3_213:notes"/>
          <p:cNvSpPr>
            <a:spLocks noGrp="1" noRot="1" noChangeAspect="1"/>
          </p:cNvSpPr>
          <p:nvPr>
            <p:ph type="sldImg" idx="2"/>
          </p:nvPr>
        </p:nvSpPr>
        <p:spPr>
          <a:xfrm>
            <a:off x="779463" y="1200150"/>
            <a:ext cx="5765800" cy="3243263"/>
          </a:xfrm>
          <a:custGeom>
            <a:avLst/>
            <a:gdLst/>
            <a:ahLst/>
            <a:cxnLst/>
            <a:rect l="l" t="t" r="r" b="b"/>
            <a:pathLst>
              <a:path w="120000" h="120000" extrusionOk="0">
                <a:moveTo>
                  <a:pt x="0" y="0"/>
                </a:moveTo>
                <a:lnTo>
                  <a:pt x="120000" y="0"/>
                </a:lnTo>
                <a:lnTo>
                  <a:pt x="120000" y="120000"/>
                </a:lnTo>
                <a:lnTo>
                  <a:pt x="0" y="120000"/>
                </a:lnTo>
                <a:close/>
              </a:path>
            </a:pathLst>
          </a:custGeom>
          <a:noFill/>
          <a:ln w="12950" cap="flat" cmpd="sng">
            <a:solidFill>
              <a:srgbClr val="000000"/>
            </a:solidFill>
            <a:prstDash val="solid"/>
            <a:round/>
            <a:headEnd type="none" w="sm" len="sm"/>
            <a:tailEnd type="none" w="sm" len="sm"/>
          </a:ln>
        </p:spPr>
      </p:sp>
      <p:sp>
        <p:nvSpPr>
          <p:cNvPr id="382" name="Google Shape;382;g3792553cd8f_3_213:notes"/>
          <p:cNvSpPr txBox="1">
            <a:spLocks noGrp="1"/>
          </p:cNvSpPr>
          <p:nvPr>
            <p:ph type="body" idx="1"/>
          </p:nvPr>
        </p:nvSpPr>
        <p:spPr>
          <a:xfrm>
            <a:off x="732544" y="4624265"/>
            <a:ext cx="5860200" cy="3783600"/>
          </a:xfrm>
          <a:prstGeom prst="rect">
            <a:avLst/>
          </a:prstGeom>
          <a:noFill/>
          <a:ln>
            <a:noFill/>
          </a:ln>
        </p:spPr>
        <p:txBody>
          <a:bodyPr spcFirstLastPara="1" wrap="square" lIns="97000" tIns="48500" rIns="97000" bIns="485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a:t>Kit: Recap slide if time.</a:t>
            </a: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r>
              <a:rPr lang="en-US"/>
              <a:t>Adapted from NIFA.</a:t>
            </a:r>
            <a:endParaRPr/>
          </a:p>
          <a:p>
            <a:pPr marL="0" lvl="0" indent="0" algn="l" rtl="0">
              <a:lnSpc>
                <a:spcPct val="100000"/>
              </a:lnSpc>
              <a:spcBef>
                <a:spcPts val="0"/>
              </a:spcBef>
              <a:spcAft>
                <a:spcPts val="0"/>
              </a:spcAft>
              <a:buClr>
                <a:schemeClr val="dk1"/>
              </a:buClr>
              <a:buSzPts val="1400"/>
              <a:buFont typeface="Arial"/>
              <a:buNone/>
            </a:pPr>
            <a:endParaRPr/>
          </a:p>
        </p:txBody>
      </p:sp>
      <p:sp>
        <p:nvSpPr>
          <p:cNvPr id="383" name="Google Shape;383;g3792553cd8f_3_213:notes"/>
          <p:cNvSpPr txBox="1">
            <a:spLocks noGrp="1"/>
          </p:cNvSpPr>
          <p:nvPr>
            <p:ph type="sldNum" idx="12"/>
          </p:nvPr>
        </p:nvSpPr>
        <p:spPr>
          <a:xfrm>
            <a:off x="4149385" y="9126752"/>
            <a:ext cx="3174300" cy="482100"/>
          </a:xfrm>
          <a:prstGeom prst="rect">
            <a:avLst/>
          </a:prstGeom>
          <a:noFill/>
          <a:ln>
            <a:noFill/>
          </a:ln>
        </p:spPr>
        <p:txBody>
          <a:bodyPr spcFirstLastPara="1" wrap="square" lIns="97000" tIns="48500" rIns="97000" bIns="485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a:extLst>
            <a:ext uri="{FF2B5EF4-FFF2-40B4-BE49-F238E27FC236}">
              <a16:creationId xmlns:a16="http://schemas.microsoft.com/office/drawing/2014/main" id="{DD9E4588-FEA6-D454-BBD9-C50624A8A987}"/>
            </a:ext>
          </a:extLst>
        </p:cNvPr>
        <p:cNvGrpSpPr/>
        <p:nvPr/>
      </p:nvGrpSpPr>
      <p:grpSpPr>
        <a:xfrm>
          <a:off x="0" y="0"/>
          <a:ext cx="0" cy="0"/>
          <a:chOff x="0" y="0"/>
          <a:chExt cx="0" cy="0"/>
        </a:xfrm>
      </p:grpSpPr>
      <p:sp>
        <p:nvSpPr>
          <p:cNvPr id="416" name="Google Shape;416;g2f0bbda96d8_1_304:notes">
            <a:extLst>
              <a:ext uri="{FF2B5EF4-FFF2-40B4-BE49-F238E27FC236}">
                <a16:creationId xmlns:a16="http://schemas.microsoft.com/office/drawing/2014/main" id="{756C62E4-C94C-CEF4-F2C9-DBB7FACE16AD}"/>
              </a:ext>
            </a:extLst>
          </p:cNvPr>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7" name="Google Shape;417;g2f0bbda96d8_1_304:notes">
            <a:extLst>
              <a:ext uri="{FF2B5EF4-FFF2-40B4-BE49-F238E27FC236}">
                <a16:creationId xmlns:a16="http://schemas.microsoft.com/office/drawing/2014/main" id="{4538C64A-E4A4-51CC-15F2-924B41126C51}"/>
              </a:ext>
            </a:extLst>
          </p:cNvPr>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r>
              <a:rPr lang="en-US" dirty="0"/>
              <a:t>Kit</a:t>
            </a:r>
            <a:endParaRPr dirty="0"/>
          </a:p>
          <a:p>
            <a:pPr marL="0" lvl="0" indent="0" algn="l" rtl="0">
              <a:lnSpc>
                <a:spcPct val="100000"/>
              </a:lnSpc>
              <a:spcBef>
                <a:spcPts val="0"/>
              </a:spcBef>
              <a:spcAft>
                <a:spcPts val="0"/>
              </a:spcAft>
              <a:buSzPts val="1400"/>
              <a:buNone/>
            </a:pPr>
            <a:endParaRPr dirty="0"/>
          </a:p>
        </p:txBody>
      </p:sp>
      <p:sp>
        <p:nvSpPr>
          <p:cNvPr id="418" name="Google Shape;418;g2f0bbda96d8_1_304:notes">
            <a:extLst>
              <a:ext uri="{FF2B5EF4-FFF2-40B4-BE49-F238E27FC236}">
                <a16:creationId xmlns:a16="http://schemas.microsoft.com/office/drawing/2014/main" id="{DC5EB193-8615-52A3-8EC6-32727B2A02CD}"/>
              </a:ext>
            </a:extLst>
          </p:cNvPr>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26</a:t>
            </a:fld>
            <a:endParaRPr/>
          </a:p>
        </p:txBody>
      </p:sp>
    </p:spTree>
    <p:extLst>
      <p:ext uri="{BB962C8B-B14F-4D97-AF65-F5344CB8AC3E}">
        <p14:creationId xmlns:p14="http://schemas.microsoft.com/office/powerpoint/2010/main" val="30552510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2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6" name="Google Shape;426;p25: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26: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3" name="Google Shape;433;p26: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David White reviewed all videos to make sure they are accurate. When excel spreadsheets were provided, modified or added comments.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After reading slides, next time may want to screenshare the document and go through each option.</a:t>
            </a:r>
            <a:endParaRPr/>
          </a:p>
          <a:p>
            <a:pPr marL="0" lvl="0" indent="0" algn="l" rtl="0">
              <a:lnSpc>
                <a:spcPct val="100000"/>
              </a:lnSpc>
              <a:spcBef>
                <a:spcPts val="0"/>
              </a:spcBef>
              <a:spcAft>
                <a:spcPts val="0"/>
              </a:spcAft>
              <a:buSzPts val="1400"/>
              <a:buNone/>
            </a:pPr>
            <a:endParaRPr/>
          </a:p>
        </p:txBody>
      </p:sp>
      <p:sp>
        <p:nvSpPr>
          <p:cNvPr id="434" name="Google Shape;434;p26: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p27: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dirty="0"/>
          </a:p>
        </p:txBody>
      </p:sp>
      <p:sp>
        <p:nvSpPr>
          <p:cNvPr id="441" name="Google Shape;441;p27: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3: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1" name="Google Shape;211;p3:notes"/>
          <p:cNvSpPr txBox="1">
            <a:spLocks noGrp="1"/>
          </p:cNvSpPr>
          <p:nvPr>
            <p:ph type="body" idx="1"/>
          </p:nvPr>
        </p:nvSpPr>
        <p:spPr>
          <a:xfrm>
            <a:off x="701040" y="4415790"/>
            <a:ext cx="5608200" cy="41835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r>
              <a:rPr lang="en-US" dirty="0"/>
              <a:t>Kit</a:t>
            </a:r>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p28: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447" name="Google Shape;447;p28: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792553cd8f_3_424: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r>
              <a:rPr lang="en-US" dirty="0"/>
              <a:t>Kit will invite Priyanka to introduce herself and first mention excited to add this portion to this year’s training. Goal is not for you to become a mapper in 15 minutes but get an idea of how the tools shared could help you with defining clientele, </a:t>
            </a:r>
            <a:r>
              <a:rPr lang="en-US" dirty="0" err="1"/>
              <a:t>understandin</a:t>
            </a:r>
            <a:r>
              <a:rPr lang="en-US" dirty="0"/>
              <a:t> the baseline numbers about clientele.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Previous notes</a:t>
            </a:r>
            <a:endParaRPr dirty="0"/>
          </a:p>
          <a:p>
            <a:pPr marL="0" lvl="0" indent="0" algn="l" rtl="0">
              <a:lnSpc>
                <a:spcPct val="90000"/>
              </a:lnSpc>
              <a:spcBef>
                <a:spcPts val="1000"/>
              </a:spcBef>
              <a:spcAft>
                <a:spcPts val="0"/>
              </a:spcAft>
              <a:buClr>
                <a:schemeClr val="dk1"/>
              </a:buClr>
              <a:buSzPts val="1100"/>
              <a:buFont typeface="Arial"/>
              <a:buNone/>
            </a:pPr>
            <a:r>
              <a:rPr lang="en-US" dirty="0">
                <a:latin typeface="Arial"/>
                <a:ea typeface="Arial"/>
                <a:cs typeface="Arial"/>
                <a:sym typeface="Arial"/>
              </a:rPr>
              <a:t>Excel tools with screencast recording (7/8/25)</a:t>
            </a:r>
            <a:endParaRPr dirty="0">
              <a:latin typeface="Arial"/>
              <a:ea typeface="Arial"/>
              <a:cs typeface="Arial"/>
              <a:sym typeface="Arial"/>
            </a:endParaRPr>
          </a:p>
          <a:p>
            <a:pPr marL="457200" lvl="0" indent="-304800" algn="l" rtl="0">
              <a:lnSpc>
                <a:spcPct val="90000"/>
              </a:lnSpc>
              <a:spcBef>
                <a:spcPts val="1000"/>
              </a:spcBef>
              <a:spcAft>
                <a:spcPts val="0"/>
              </a:spcAft>
              <a:buClr>
                <a:schemeClr val="dk1"/>
              </a:buClr>
              <a:buSzPts val="1200"/>
              <a:buAutoNum type="arabicPeriod"/>
            </a:pPr>
            <a:r>
              <a:rPr lang="en-US" dirty="0">
                <a:latin typeface="Arial"/>
                <a:ea typeface="Arial"/>
                <a:cs typeface="Arial"/>
                <a:sym typeface="Arial"/>
              </a:rPr>
              <a:t>Search for specific industry classifications codes and sectors and export data and tools and also buffer to look at social demographics</a:t>
            </a:r>
            <a:endParaRPr dirty="0">
              <a:latin typeface="Arial"/>
              <a:ea typeface="Arial"/>
              <a:cs typeface="Arial"/>
              <a:sym typeface="Arial"/>
            </a:endParaRPr>
          </a:p>
          <a:p>
            <a:pPr marL="457200" lvl="0" indent="-304800" algn="l" rtl="0">
              <a:lnSpc>
                <a:spcPct val="90000"/>
              </a:lnSpc>
              <a:spcBef>
                <a:spcPts val="0"/>
              </a:spcBef>
              <a:spcAft>
                <a:spcPts val="0"/>
              </a:spcAft>
              <a:buClr>
                <a:schemeClr val="dk1"/>
              </a:buClr>
              <a:buSzPts val="1200"/>
              <a:buAutoNum type="arabicPeriod"/>
            </a:pPr>
            <a:r>
              <a:rPr lang="en-US" dirty="0">
                <a:latin typeface="Arial"/>
                <a:ea typeface="Arial"/>
                <a:cs typeface="Arial"/>
                <a:sym typeface="Arial"/>
              </a:rPr>
              <a:t>Environmental Stewards example statewide look at sites and add the buffer to look at social demographics</a:t>
            </a:r>
            <a:endParaRPr dirty="0">
              <a:latin typeface="Arial"/>
              <a:ea typeface="Arial"/>
              <a:cs typeface="Arial"/>
              <a:sym typeface="Arial"/>
            </a:endParaRPr>
          </a:p>
          <a:p>
            <a:pPr marL="0" lvl="0" indent="0" algn="l" rtl="0">
              <a:lnSpc>
                <a:spcPct val="100000"/>
              </a:lnSpc>
              <a:spcBef>
                <a:spcPts val="0"/>
              </a:spcBef>
              <a:spcAft>
                <a:spcPts val="0"/>
              </a:spcAft>
              <a:buSzPts val="1400"/>
              <a:buNone/>
            </a:pPr>
            <a:endParaRPr dirty="0"/>
          </a:p>
        </p:txBody>
      </p:sp>
      <p:sp>
        <p:nvSpPr>
          <p:cNvPr id="453" name="Google Shape;453;g3792553cd8f_3_424: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g37a5ae35521_0_8:notes"/>
          <p:cNvSpPr txBox="1">
            <a:spLocks noGrp="1"/>
          </p:cNvSpPr>
          <p:nvPr>
            <p:ph type="body" idx="1"/>
          </p:nvPr>
        </p:nvSpPr>
        <p:spPr>
          <a:xfrm>
            <a:off x="701040" y="4473893"/>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400" i="1">
                <a:solidFill>
                  <a:srgbClr val="595959"/>
                </a:solidFill>
              </a:rPr>
              <a:t>GIS is ANR’s hub to access the </a:t>
            </a:r>
            <a:r>
              <a:rPr lang="en-US" sz="1400" b="1" i="1">
                <a:solidFill>
                  <a:srgbClr val="595959"/>
                </a:solidFill>
              </a:rPr>
              <a:t>latest innovative </a:t>
            </a:r>
            <a:r>
              <a:rPr lang="en-US" sz="1400" i="1">
                <a:solidFill>
                  <a:srgbClr val="595959"/>
                </a:solidFill>
              </a:rPr>
              <a:t>and </a:t>
            </a:r>
            <a:r>
              <a:rPr lang="en-US" sz="1400" b="1" i="1">
                <a:solidFill>
                  <a:srgbClr val="595959"/>
                </a:solidFill>
              </a:rPr>
              <a:t>integrative </a:t>
            </a:r>
            <a:br>
              <a:rPr lang="en-US" sz="1400" i="1">
                <a:solidFill>
                  <a:srgbClr val="595959"/>
                </a:solidFill>
              </a:rPr>
            </a:br>
            <a:r>
              <a:rPr lang="en-US" sz="1400" i="1">
                <a:solidFill>
                  <a:srgbClr val="595959"/>
                </a:solidFill>
              </a:rPr>
              <a:t>geospatial </a:t>
            </a:r>
            <a:r>
              <a:rPr lang="en-US" sz="1400" b="1" i="1">
                <a:solidFill>
                  <a:srgbClr val="595959"/>
                </a:solidFill>
              </a:rPr>
              <a:t>data </a:t>
            </a:r>
            <a:r>
              <a:rPr lang="en-US" sz="1400" i="1">
                <a:solidFill>
                  <a:srgbClr val="595959"/>
                </a:solidFill>
              </a:rPr>
              <a:t>technology.</a:t>
            </a:r>
            <a:endParaRPr sz="1400"/>
          </a:p>
        </p:txBody>
      </p:sp>
      <p:sp>
        <p:nvSpPr>
          <p:cNvPr id="460" name="Google Shape;460;g37a5ae35521_0_8: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p29: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r>
              <a:rPr lang="en-US"/>
              <a:t>Kit will invite Jocelyn to introduce herself and first mention excited to add yet another guest speaker to this training. Goal is for get some hands on experience interpreting clientele group baseline and actual to inform goals. Mention that all statewide program statistics might differ slightly due to the systems, but the overall concept is the same.</a:t>
            </a:r>
            <a:endParaRPr/>
          </a:p>
        </p:txBody>
      </p:sp>
      <p:sp>
        <p:nvSpPr>
          <p:cNvPr id="503" name="Google Shape;503;p29: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378cdcd3385_0_5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0" name="Google Shape;510;g378cdcd3385_0_53: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Clr>
                <a:schemeClr val="dk1"/>
              </a:buClr>
              <a:buSzPts val="1400"/>
              <a:buFont typeface="Arial"/>
              <a:buNone/>
            </a:pPr>
            <a:r>
              <a:rPr lang="en-US"/>
              <a:t>Jocelyn</a:t>
            </a: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r>
              <a:rPr lang="en-US"/>
              <a:t>Explain definitions of each row</a:t>
            </a:r>
            <a:endParaRPr/>
          </a:p>
          <a:p>
            <a:pPr marL="0" lvl="0" indent="0" algn="l" rtl="0">
              <a:lnSpc>
                <a:spcPct val="100000"/>
              </a:lnSpc>
              <a:spcBef>
                <a:spcPts val="0"/>
              </a:spcBef>
              <a:spcAft>
                <a:spcPts val="0"/>
              </a:spcAft>
              <a:buClr>
                <a:schemeClr val="dk1"/>
              </a:buClr>
              <a:buSzPts val="1400"/>
              <a:buFont typeface="Arial"/>
              <a:buNone/>
            </a:pPr>
            <a:r>
              <a:rPr lang="en-US"/>
              <a:t>This follows David’s spreadsheet (we put in actuals)</a:t>
            </a:r>
            <a:endParaRPr/>
          </a:p>
          <a:p>
            <a:pPr marL="0" lvl="0" indent="0" algn="l" rtl="0">
              <a:lnSpc>
                <a:spcPct val="100000"/>
              </a:lnSpc>
              <a:spcBef>
                <a:spcPts val="0"/>
              </a:spcBef>
              <a:spcAft>
                <a:spcPts val="0"/>
              </a:spcAft>
              <a:buClr>
                <a:schemeClr val="dk1"/>
              </a:buClr>
              <a:buSzPts val="1400"/>
              <a:buFont typeface="Arial"/>
              <a:buNone/>
            </a:pPr>
            <a:endParaRPr/>
          </a:p>
        </p:txBody>
      </p:sp>
      <p:sp>
        <p:nvSpPr>
          <p:cNvPr id="511" name="Google Shape;511;g378cdcd3385_0_53: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g3792553cd8f_2_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1" name="Google Shape;521;g3792553cd8f_2_0: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Clr>
                <a:schemeClr val="dk1"/>
              </a:buClr>
              <a:buSzPts val="1400"/>
              <a:buFont typeface="Arial"/>
              <a:buNone/>
            </a:pPr>
            <a:r>
              <a:rPr lang="en-US"/>
              <a:t>Jocelyn</a:t>
            </a: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r>
              <a:rPr lang="en-US"/>
              <a:t>Explain definitions of each row</a:t>
            </a:r>
            <a:endParaRPr/>
          </a:p>
          <a:p>
            <a:pPr marL="0" lvl="0" indent="0" algn="l" rtl="0">
              <a:lnSpc>
                <a:spcPct val="100000"/>
              </a:lnSpc>
              <a:spcBef>
                <a:spcPts val="0"/>
              </a:spcBef>
              <a:spcAft>
                <a:spcPts val="0"/>
              </a:spcAft>
              <a:buClr>
                <a:schemeClr val="dk1"/>
              </a:buClr>
              <a:buSzPts val="1400"/>
              <a:buFont typeface="Arial"/>
              <a:buNone/>
            </a:pPr>
            <a:r>
              <a:rPr lang="en-US"/>
              <a:t>This follows David’s spreadsheet (we put in actuals)</a:t>
            </a:r>
            <a:endParaRPr/>
          </a:p>
          <a:p>
            <a:pPr marL="0" lvl="0" indent="0" algn="l" rtl="0">
              <a:lnSpc>
                <a:spcPct val="100000"/>
              </a:lnSpc>
              <a:spcBef>
                <a:spcPts val="0"/>
              </a:spcBef>
              <a:spcAft>
                <a:spcPts val="0"/>
              </a:spcAft>
              <a:buClr>
                <a:schemeClr val="dk1"/>
              </a:buClr>
              <a:buSzPts val="1400"/>
              <a:buFont typeface="Arial"/>
              <a:buNone/>
            </a:pPr>
            <a:endParaRPr/>
          </a:p>
        </p:txBody>
      </p:sp>
      <p:sp>
        <p:nvSpPr>
          <p:cNvPr id="522" name="Google Shape;522;g3792553cd8f_2_0: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g2f0bbda96d8_1_33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0" name="Google Shape;530;g2f0bbda96d8_1_330: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Clr>
                <a:schemeClr val="dk1"/>
              </a:buClr>
              <a:buSzPts val="1400"/>
              <a:buFont typeface="Arial"/>
              <a:buNone/>
            </a:pPr>
            <a:r>
              <a:rPr lang="en-US"/>
              <a:t>Jocelyn: Please replace/add new slides to demo the MG calculator</a:t>
            </a:r>
            <a:endParaRPr/>
          </a:p>
          <a:p>
            <a:pPr marL="0" lvl="0" indent="0" algn="l" rtl="0">
              <a:lnSpc>
                <a:spcPct val="100000"/>
              </a:lnSpc>
              <a:spcBef>
                <a:spcPts val="0"/>
              </a:spcBef>
              <a:spcAft>
                <a:spcPts val="0"/>
              </a:spcAft>
              <a:buClr>
                <a:schemeClr val="dk1"/>
              </a:buClr>
              <a:buSzPts val="1400"/>
              <a:buFont typeface="Arial"/>
              <a:buNone/>
            </a:pPr>
            <a:r>
              <a:rPr lang="en-US"/>
              <a:t>Compare to find if we are in parity</a:t>
            </a: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endParaRPr/>
          </a:p>
        </p:txBody>
      </p:sp>
      <p:sp>
        <p:nvSpPr>
          <p:cNvPr id="531" name="Google Shape;531;g2f0bbda96d8_1_330: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g378a844b9a5_3_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3" name="Google Shape;543;g378a844b9a5_3_0: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r>
              <a:rPr lang="en-US" dirty="0"/>
              <a:t>Screenshare the calculator.</a:t>
            </a:r>
            <a:endParaRPr dirty="0"/>
          </a:p>
          <a:p>
            <a:pPr marL="0" lvl="0" indent="0" algn="l" rtl="0">
              <a:lnSpc>
                <a:spcPct val="100000"/>
              </a:lnSpc>
              <a:spcBef>
                <a:spcPts val="0"/>
              </a:spcBef>
              <a:spcAft>
                <a:spcPts val="0"/>
              </a:spcAft>
              <a:buSzPts val="1400"/>
              <a:buNone/>
            </a:pPr>
            <a:r>
              <a:rPr lang="en-US" dirty="0"/>
              <a:t>Last slide had a lot of numbers &gt; simplified to highlight main points (are we in parity? If not, how far away?) </a:t>
            </a:r>
            <a:endParaRPr dirty="0"/>
          </a:p>
          <a:p>
            <a:pPr marL="0" lvl="0" indent="0" algn="l" rtl="0">
              <a:lnSpc>
                <a:spcPct val="100000"/>
              </a:lnSpc>
              <a:spcBef>
                <a:spcPts val="0"/>
              </a:spcBef>
              <a:spcAft>
                <a:spcPts val="0"/>
              </a:spcAft>
              <a:buClr>
                <a:schemeClr val="dk1"/>
              </a:buClr>
              <a:buSzPts val="1400"/>
              <a:buFont typeface="Arial"/>
              <a:buNone/>
            </a:pPr>
            <a:r>
              <a:rPr lang="en-US" dirty="0"/>
              <a:t>In parity = represented ; not in parity = under-represented group </a:t>
            </a:r>
            <a:endParaRPr dirty="0"/>
          </a:p>
          <a:p>
            <a:pPr marL="0" lvl="0" indent="0" algn="l" rtl="0">
              <a:lnSpc>
                <a:spcPct val="100000"/>
              </a:lnSpc>
              <a:spcBef>
                <a:spcPts val="0"/>
              </a:spcBef>
              <a:spcAft>
                <a:spcPts val="0"/>
              </a:spcAft>
              <a:buSzPts val="1400"/>
              <a:buNone/>
            </a:pPr>
            <a:r>
              <a:rPr lang="en-US" dirty="0"/>
              <a:t>Why is this an issue? Tie to ANR condition changes </a:t>
            </a:r>
            <a:endParaRPr dirty="0"/>
          </a:p>
          <a:p>
            <a:pPr marL="457200" lvl="0" indent="-307975" algn="l" rtl="0">
              <a:lnSpc>
                <a:spcPct val="142857"/>
              </a:lnSpc>
              <a:spcBef>
                <a:spcPts val="0"/>
              </a:spcBef>
              <a:spcAft>
                <a:spcPts val="0"/>
              </a:spcAft>
              <a:buClr>
                <a:srgbClr val="333333"/>
              </a:buClr>
              <a:buSzPts val="1250"/>
              <a:buFont typeface="Verdana"/>
              <a:buChar char="●"/>
            </a:pPr>
            <a:r>
              <a:rPr lang="en-US" sz="1250" i="1" dirty="0">
                <a:solidFill>
                  <a:srgbClr val="333333"/>
                </a:solidFill>
                <a:highlight>
                  <a:schemeClr val="lt1"/>
                </a:highlight>
                <a:latin typeface="Verdana"/>
                <a:ea typeface="Verdana"/>
                <a:cs typeface="Verdana"/>
                <a:sym typeface="Verdana"/>
              </a:rPr>
              <a:t>Improved living and working conditions</a:t>
            </a:r>
            <a:endParaRPr sz="1250" i="1" dirty="0">
              <a:solidFill>
                <a:srgbClr val="333333"/>
              </a:solidFill>
              <a:highlight>
                <a:schemeClr val="lt1"/>
              </a:highlight>
              <a:latin typeface="Verdana"/>
              <a:ea typeface="Verdana"/>
              <a:cs typeface="Verdana"/>
              <a:sym typeface="Verdana"/>
            </a:endParaRPr>
          </a:p>
          <a:p>
            <a:pPr marL="457200" lvl="0" indent="-307975" algn="l" rtl="0">
              <a:lnSpc>
                <a:spcPct val="142857"/>
              </a:lnSpc>
              <a:spcBef>
                <a:spcPts val="0"/>
              </a:spcBef>
              <a:spcAft>
                <a:spcPts val="0"/>
              </a:spcAft>
              <a:buClr>
                <a:srgbClr val="333333"/>
              </a:buClr>
              <a:buSzPts val="1250"/>
              <a:buFont typeface="Verdana"/>
              <a:buChar char="●"/>
            </a:pPr>
            <a:r>
              <a:rPr lang="en-US" sz="1250" i="1" dirty="0">
                <a:solidFill>
                  <a:srgbClr val="333333"/>
                </a:solidFill>
                <a:highlight>
                  <a:schemeClr val="lt1"/>
                </a:highlight>
                <a:latin typeface="Verdana"/>
                <a:ea typeface="Verdana"/>
                <a:cs typeface="Verdana"/>
                <a:sym typeface="Verdana"/>
              </a:rPr>
              <a:t>Increased equitable access to resources (e.g., information, education, technology, services, land, capital, clean air and water, healthcare)</a:t>
            </a:r>
            <a:endParaRPr dirty="0"/>
          </a:p>
          <a:p>
            <a:pPr marL="0" lvl="0" indent="0" algn="l" rtl="0">
              <a:lnSpc>
                <a:spcPct val="100000"/>
              </a:lnSpc>
              <a:spcBef>
                <a:spcPts val="0"/>
              </a:spcBef>
              <a:spcAft>
                <a:spcPts val="0"/>
              </a:spcAft>
              <a:buSzPts val="1400"/>
              <a:buNone/>
            </a:pPr>
            <a:r>
              <a:rPr lang="en-US" dirty="0"/>
              <a:t>Discussion:</a:t>
            </a:r>
            <a:endParaRPr dirty="0"/>
          </a:p>
          <a:p>
            <a:pPr marL="457200" lvl="0" indent="-317500" algn="l" rtl="0">
              <a:lnSpc>
                <a:spcPct val="100000"/>
              </a:lnSpc>
              <a:spcBef>
                <a:spcPts val="0"/>
              </a:spcBef>
              <a:spcAft>
                <a:spcPts val="0"/>
              </a:spcAft>
              <a:buSzPts val="1400"/>
              <a:buAutoNum type="arabicParenR"/>
            </a:pPr>
            <a:r>
              <a:rPr lang="en-US" dirty="0"/>
              <a:t>Which group would you start with and why?</a:t>
            </a:r>
            <a:endParaRPr dirty="0"/>
          </a:p>
          <a:p>
            <a:pPr marL="0" lvl="0" indent="0" algn="l" rtl="0">
              <a:lnSpc>
                <a:spcPct val="100000"/>
              </a:lnSpc>
              <a:spcBef>
                <a:spcPts val="0"/>
              </a:spcBef>
              <a:spcAft>
                <a:spcPts val="0"/>
              </a:spcAft>
              <a:buSzPts val="1400"/>
              <a:buNone/>
            </a:pPr>
            <a:endParaRPr dirty="0"/>
          </a:p>
        </p:txBody>
      </p:sp>
      <p:sp>
        <p:nvSpPr>
          <p:cNvPr id="544" name="Google Shape;544;g378a844b9a5_3_0: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g36e384dabd5_0_0: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r>
              <a:rPr lang="en-US"/>
              <a:t>David will present Katherine Soule’s slides</a:t>
            </a:r>
            <a:endParaRPr/>
          </a:p>
        </p:txBody>
      </p:sp>
      <p:sp>
        <p:nvSpPr>
          <p:cNvPr id="550" name="Google Shape;550;g36e384dabd5_0_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p34: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7" name="Google Shape;557;p34: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r>
              <a:rPr lang="en-US"/>
              <a:t>David will present Katherine Soule’s slides. Kit revised slightly7/8/25</a:t>
            </a: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7916"/>
              </a:lnSpc>
              <a:spcBef>
                <a:spcPts val="0"/>
              </a:spcBef>
              <a:spcAft>
                <a:spcPts val="800"/>
              </a:spcAft>
              <a:buClr>
                <a:schemeClr val="dk1"/>
              </a:buClr>
              <a:buSzPts val="1100"/>
              <a:buFont typeface="Arial"/>
              <a:buNone/>
            </a:pPr>
            <a:r>
              <a:rPr lang="en-US"/>
              <a:t>Activity: Share in the chat one new goal for affirmative action that you can commit to in the next year. Will provide list of the group’s brainstormed goals. </a:t>
            </a:r>
            <a:endParaRPr/>
          </a:p>
        </p:txBody>
      </p:sp>
      <p:sp>
        <p:nvSpPr>
          <p:cNvPr id="558" name="Google Shape;558;p34: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8" name="Google Shape;218;p2: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r>
              <a:rPr lang="en-US" dirty="0"/>
              <a:t>Kit</a:t>
            </a:r>
            <a:endParaRPr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g382c7877dc9_0_387: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4" name="Google Shape;564;g382c7877dc9_0_387: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r>
              <a:rPr lang="en-US"/>
              <a:t>David</a:t>
            </a:r>
            <a:endParaRPr/>
          </a:p>
        </p:txBody>
      </p:sp>
      <p:sp>
        <p:nvSpPr>
          <p:cNvPr id="565" name="Google Shape;565;g382c7877dc9_0_387: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
        <p:cNvGrpSpPr/>
        <p:nvPr/>
      </p:nvGrpSpPr>
      <p:grpSpPr>
        <a:xfrm>
          <a:off x="0" y="0"/>
          <a:ext cx="0" cy="0"/>
          <a:chOff x="0" y="0"/>
          <a:chExt cx="0" cy="0"/>
        </a:xfrm>
      </p:grpSpPr>
      <p:sp>
        <p:nvSpPr>
          <p:cNvPr id="571" name="Google Shape;571;g382c7877dc9_0_397: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2" name="Google Shape;572;g382c7877dc9_0_397: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r>
              <a:rPr lang="en-US"/>
              <a:t>David</a:t>
            </a:r>
            <a:endParaRPr/>
          </a:p>
        </p:txBody>
      </p:sp>
      <p:sp>
        <p:nvSpPr>
          <p:cNvPr id="573" name="Google Shape;573;g382c7877dc9_0_397: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g2f0bbda96d8_1_336: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0" name="Google Shape;580;g2f0bbda96d8_1_336: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r>
              <a:rPr lang="en-US"/>
              <a:t>Kit</a:t>
            </a:r>
            <a:endParaRPr/>
          </a:p>
          <a:p>
            <a:pPr marL="0" lvl="0" indent="0" algn="l" rtl="0">
              <a:lnSpc>
                <a:spcPct val="100000"/>
              </a:lnSpc>
              <a:spcBef>
                <a:spcPts val="0"/>
              </a:spcBef>
              <a:spcAft>
                <a:spcPts val="0"/>
              </a:spcAft>
              <a:buSzPts val="1400"/>
              <a:buNone/>
            </a:pPr>
            <a:r>
              <a:rPr lang="en-US"/>
              <a:t>*IWP website for PB civil rights compliance user manual is updated. Still need to update the other PB user manuals.  And due to transition to IWP still finding links and files that need updating. Thanks in advance for your patience.</a:t>
            </a:r>
            <a:endParaRPr/>
          </a:p>
        </p:txBody>
      </p:sp>
      <p:sp>
        <p:nvSpPr>
          <p:cNvPr id="581" name="Google Shape;581;g2f0bbda96d8_1_336: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p3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9" name="Google Shape;589;p35: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15000"/>
              </a:lnSpc>
              <a:spcBef>
                <a:spcPts val="1200"/>
              </a:spcBef>
              <a:spcAft>
                <a:spcPts val="0"/>
              </a:spcAft>
              <a:buSzPts val="1100"/>
              <a:buNone/>
            </a:pPr>
            <a:r>
              <a:rPr lang="en-US"/>
              <a:t>Kit facilitate </a:t>
            </a:r>
            <a:endParaRPr/>
          </a:p>
          <a:p>
            <a:pPr marL="0" lvl="0" indent="0" algn="l" rtl="0">
              <a:lnSpc>
                <a:spcPct val="115000"/>
              </a:lnSpc>
              <a:spcBef>
                <a:spcPts val="1200"/>
              </a:spcBef>
              <a:spcAft>
                <a:spcPts val="1200"/>
              </a:spcAft>
              <a:buSzPts val="1100"/>
              <a:buNone/>
            </a:pPr>
            <a:r>
              <a:rPr lang="en-US"/>
              <a:t>Survey URL to chat</a:t>
            </a:r>
            <a:endParaRPr/>
          </a:p>
        </p:txBody>
      </p:sp>
      <p:sp>
        <p:nvSpPr>
          <p:cNvPr id="590" name="Google Shape;590;p35: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3"/>
        <p:cNvGrpSpPr/>
        <p:nvPr/>
      </p:nvGrpSpPr>
      <p:grpSpPr>
        <a:xfrm>
          <a:off x="0" y="0"/>
          <a:ext cx="0" cy="0"/>
          <a:chOff x="0" y="0"/>
          <a:chExt cx="0" cy="0"/>
        </a:xfrm>
      </p:grpSpPr>
      <p:sp>
        <p:nvSpPr>
          <p:cNvPr id="594" name="Google Shape;594;g382c7877dc9_0_40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5" name="Google Shape;595;g382c7877dc9_0_405: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Clr>
                <a:schemeClr val="dk1"/>
              </a:buClr>
              <a:buSzPts val="1100"/>
              <a:buFont typeface="Arial"/>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27f9cb7671b_0_287:notes"/>
          <p:cNvSpPr txBox="1">
            <a:spLocks noGrp="1"/>
          </p:cNvSpPr>
          <p:nvPr>
            <p:ph type="body" idx="1"/>
          </p:nvPr>
        </p:nvSpPr>
        <p:spPr>
          <a:xfrm>
            <a:off x="701040" y="4415790"/>
            <a:ext cx="5608200" cy="41835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r>
              <a:rPr lang="en-US" dirty="0"/>
              <a:t>Daniel</a:t>
            </a:r>
            <a:endParaRPr dirty="0"/>
          </a:p>
        </p:txBody>
      </p:sp>
      <p:sp>
        <p:nvSpPr>
          <p:cNvPr id="225" name="Google Shape;225;g27f9cb7671b_0_287: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27f9cb7671b_0_291:notes"/>
          <p:cNvSpPr txBox="1">
            <a:spLocks noGrp="1"/>
          </p:cNvSpPr>
          <p:nvPr>
            <p:ph type="body" idx="1"/>
          </p:nvPr>
        </p:nvSpPr>
        <p:spPr>
          <a:xfrm>
            <a:off x="701040" y="4415790"/>
            <a:ext cx="5608200" cy="41835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r>
              <a:rPr lang="en-US"/>
              <a:t>Daniel</a:t>
            </a:r>
            <a:endParaRPr/>
          </a:p>
        </p:txBody>
      </p:sp>
      <p:sp>
        <p:nvSpPr>
          <p:cNvPr id="231" name="Google Shape;231;g27f9cb7671b_0_29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792553cd8f_3_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950" cap="flat" cmpd="sng">
            <a:solidFill>
              <a:srgbClr val="000000"/>
            </a:solidFill>
            <a:prstDash val="solid"/>
            <a:round/>
            <a:headEnd type="none" w="sm" len="sm"/>
            <a:tailEnd type="none" w="sm" len="sm"/>
          </a:ln>
        </p:spPr>
      </p:sp>
      <p:sp>
        <p:nvSpPr>
          <p:cNvPr id="237" name="Google Shape;237;g3792553cd8f_3_0:notes"/>
          <p:cNvSpPr txBox="1">
            <a:spLocks noGrp="1"/>
          </p:cNvSpPr>
          <p:nvPr>
            <p:ph type="body" idx="1"/>
          </p:nvPr>
        </p:nvSpPr>
        <p:spPr>
          <a:xfrm>
            <a:off x="701040" y="4473893"/>
            <a:ext cx="5608200" cy="3660600"/>
          </a:xfrm>
          <a:prstGeom prst="rect">
            <a:avLst/>
          </a:prstGeom>
          <a:noFill/>
          <a:ln>
            <a:noFill/>
          </a:ln>
        </p:spPr>
        <p:txBody>
          <a:bodyPr spcFirstLastPara="1" wrap="square" lIns="93275" tIns="46625" rIns="93275" bIns="46625" anchor="t" anchorCtr="0">
            <a:noAutofit/>
          </a:bodyPr>
          <a:lstStyle/>
          <a:p>
            <a:pPr marL="0" lvl="0" indent="0" algn="l" rtl="0">
              <a:lnSpc>
                <a:spcPct val="100000"/>
              </a:lnSpc>
              <a:spcBef>
                <a:spcPts val="0"/>
              </a:spcBef>
              <a:spcAft>
                <a:spcPts val="0"/>
              </a:spcAft>
              <a:buSzPts val="1400"/>
              <a:buNone/>
            </a:pPr>
            <a:r>
              <a:rPr lang="en-US" dirty="0"/>
              <a:t>David</a:t>
            </a:r>
          </a:p>
          <a:p>
            <a:pPr marL="0" lvl="0" indent="0" algn="l" rtl="0">
              <a:lnSpc>
                <a:spcPct val="100000"/>
              </a:lnSpc>
              <a:spcBef>
                <a:spcPts val="0"/>
              </a:spcBef>
              <a:spcAft>
                <a:spcPts val="0"/>
              </a:spcAft>
              <a:buSzPts val="1400"/>
              <a:buNone/>
            </a:pPr>
            <a:r>
              <a:rPr lang="en-US" dirty="0"/>
              <a:t>Why do we have civil rights laws?</a:t>
            </a:r>
            <a:endParaRPr dirty="0"/>
          </a:p>
          <a:p>
            <a:pPr marL="0" lvl="0" indent="0" algn="l" rtl="0">
              <a:lnSpc>
                <a:spcPct val="100000"/>
              </a:lnSpc>
              <a:spcBef>
                <a:spcPts val="0"/>
              </a:spcBef>
              <a:spcAft>
                <a:spcPts val="0"/>
              </a:spcAft>
              <a:buSzPts val="1400"/>
              <a:buNone/>
            </a:pPr>
            <a:endParaRPr dirty="0"/>
          </a:p>
        </p:txBody>
      </p:sp>
      <p:sp>
        <p:nvSpPr>
          <p:cNvPr id="238" name="Google Shape;238;g3792553cd8f_3_0:notes"/>
          <p:cNvSpPr txBox="1">
            <a:spLocks noGrp="1"/>
          </p:cNvSpPr>
          <p:nvPr>
            <p:ph type="sldNum" idx="12"/>
          </p:nvPr>
        </p:nvSpPr>
        <p:spPr>
          <a:xfrm>
            <a:off x="3970938" y="8829967"/>
            <a:ext cx="3037800" cy="466200"/>
          </a:xfrm>
          <a:prstGeom prst="rect">
            <a:avLst/>
          </a:prstGeom>
          <a:noFill/>
          <a:ln>
            <a:noFill/>
          </a:ln>
        </p:spPr>
        <p:txBody>
          <a:bodyPr spcFirstLastPara="1" wrap="square" lIns="93275" tIns="46625" rIns="93275" bIns="46625"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3792553cd8f_3_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950" cap="flat" cmpd="sng">
            <a:solidFill>
              <a:srgbClr val="000000"/>
            </a:solidFill>
            <a:prstDash val="solid"/>
            <a:round/>
            <a:headEnd type="none" w="sm" len="sm"/>
            <a:tailEnd type="none" w="sm" len="sm"/>
          </a:ln>
        </p:spPr>
      </p:sp>
      <p:sp>
        <p:nvSpPr>
          <p:cNvPr id="244" name="Google Shape;244;g3792553cd8f_3_5:notes"/>
          <p:cNvSpPr txBox="1">
            <a:spLocks noGrp="1"/>
          </p:cNvSpPr>
          <p:nvPr>
            <p:ph type="body" idx="1"/>
          </p:nvPr>
        </p:nvSpPr>
        <p:spPr>
          <a:xfrm>
            <a:off x="701040" y="4473893"/>
            <a:ext cx="5608200" cy="3660600"/>
          </a:xfrm>
          <a:prstGeom prst="rect">
            <a:avLst/>
          </a:prstGeom>
          <a:noFill/>
          <a:ln>
            <a:noFill/>
          </a:ln>
        </p:spPr>
        <p:txBody>
          <a:bodyPr spcFirstLastPara="1" wrap="square" lIns="93275" tIns="46625" rIns="93275" bIns="46625" anchor="t" anchorCtr="0">
            <a:noAutofit/>
          </a:bodyPr>
          <a:lstStyle/>
          <a:p>
            <a:pPr marL="0" marR="0" lvl="0" indent="0" algn="l" rtl="0">
              <a:lnSpc>
                <a:spcPct val="107000"/>
              </a:lnSpc>
              <a:spcBef>
                <a:spcPts val="0"/>
              </a:spcBef>
              <a:spcAft>
                <a:spcPts val="0"/>
              </a:spcAft>
              <a:buSzPts val="1400"/>
              <a:buNone/>
            </a:pPr>
            <a:r>
              <a:rPr lang="en-US" sz="1400" dirty="0">
                <a:latin typeface="Arial"/>
                <a:ea typeface="Arial"/>
                <a:cs typeface="Arial"/>
                <a:sym typeface="Arial"/>
              </a:rPr>
              <a:t>David</a:t>
            </a:r>
          </a:p>
          <a:p>
            <a:pPr marL="0" marR="0" lvl="0" indent="0" algn="l" rtl="0">
              <a:lnSpc>
                <a:spcPct val="107000"/>
              </a:lnSpc>
              <a:spcBef>
                <a:spcPts val="0"/>
              </a:spcBef>
              <a:spcAft>
                <a:spcPts val="0"/>
              </a:spcAft>
              <a:buSzPts val="1400"/>
              <a:buNone/>
            </a:pPr>
            <a:r>
              <a:rPr lang="en-US" sz="1400" dirty="0">
                <a:latin typeface="Arial"/>
                <a:ea typeface="Arial"/>
                <a:cs typeface="Arial"/>
                <a:sym typeface="Arial"/>
              </a:rPr>
              <a:t>Because the journey from here. . . to here . . . Is on-going.  Some steps forward, some backward.  But it is on-going.</a:t>
            </a:r>
            <a:endParaRPr dirty="0"/>
          </a:p>
          <a:p>
            <a:pPr marL="0" marR="0" lvl="0" indent="0" algn="l" rtl="0">
              <a:lnSpc>
                <a:spcPct val="107000"/>
              </a:lnSpc>
              <a:spcBef>
                <a:spcPts val="800"/>
              </a:spcBef>
              <a:spcAft>
                <a:spcPts val="0"/>
              </a:spcAft>
              <a:buSzPts val="1400"/>
              <a:buNone/>
            </a:pPr>
            <a:endParaRPr sz="1400" dirty="0">
              <a:latin typeface="Arial"/>
              <a:ea typeface="Arial"/>
              <a:cs typeface="Arial"/>
              <a:sym typeface="Arial"/>
            </a:endParaRPr>
          </a:p>
          <a:p>
            <a:pPr marL="0" marR="0" lvl="0" indent="0" algn="l" rtl="0">
              <a:lnSpc>
                <a:spcPct val="107000"/>
              </a:lnSpc>
              <a:spcBef>
                <a:spcPts val="800"/>
              </a:spcBef>
              <a:spcAft>
                <a:spcPts val="0"/>
              </a:spcAft>
              <a:buSzPts val="1400"/>
              <a:buNone/>
            </a:pPr>
            <a:r>
              <a:rPr lang="en-US" sz="1400" dirty="0">
                <a:latin typeface="Arial"/>
                <a:ea typeface="Arial"/>
                <a:cs typeface="Arial"/>
                <a:sym typeface="Arial"/>
              </a:rPr>
              <a:t>We at UC ANR are committed to working together to ensure our workplace community thrives within an environment of respect that values each member – that values each individual contribution.</a:t>
            </a:r>
            <a:endParaRPr dirty="0"/>
          </a:p>
          <a:p>
            <a:pPr marL="0" marR="0" lvl="0" indent="0" algn="l" rtl="0">
              <a:lnSpc>
                <a:spcPct val="107000"/>
              </a:lnSpc>
              <a:spcBef>
                <a:spcPts val="800"/>
              </a:spcBef>
              <a:spcAft>
                <a:spcPts val="0"/>
              </a:spcAft>
              <a:buSzPts val="1400"/>
              <a:buNone/>
            </a:pPr>
            <a:endParaRPr sz="1400" dirty="0">
              <a:latin typeface="Arial"/>
              <a:ea typeface="Arial"/>
              <a:cs typeface="Arial"/>
              <a:sym typeface="Arial"/>
            </a:endParaRPr>
          </a:p>
          <a:p>
            <a:pPr marL="0" marR="0" lvl="0" indent="0" algn="l" rtl="0">
              <a:lnSpc>
                <a:spcPct val="107000"/>
              </a:lnSpc>
              <a:spcBef>
                <a:spcPts val="800"/>
              </a:spcBef>
              <a:spcAft>
                <a:spcPts val="0"/>
              </a:spcAft>
              <a:buSzPts val="1400"/>
              <a:buNone/>
            </a:pPr>
            <a:r>
              <a:rPr lang="en-US" sz="1400" dirty="0">
                <a:latin typeface="Arial"/>
                <a:ea typeface="Arial"/>
                <a:cs typeface="Arial"/>
                <a:sym typeface="Arial"/>
              </a:rPr>
              <a:t>Let’s examine some of the federal laws that continue to help us shape our way forward.</a:t>
            </a:r>
            <a:endParaRPr sz="1400" dirty="0">
              <a:latin typeface="Arial"/>
              <a:ea typeface="Arial"/>
              <a:cs typeface="Arial"/>
              <a:sym typeface="Arial"/>
            </a:endParaRPr>
          </a:p>
          <a:p>
            <a:pPr marL="0" lvl="0" indent="0" algn="l" rtl="0">
              <a:lnSpc>
                <a:spcPct val="100000"/>
              </a:lnSpc>
              <a:spcBef>
                <a:spcPts val="800"/>
              </a:spcBef>
              <a:spcAft>
                <a:spcPts val="0"/>
              </a:spcAft>
              <a:buSzPts val="1400"/>
              <a:buNone/>
            </a:pPr>
            <a:endParaRPr dirty="0"/>
          </a:p>
        </p:txBody>
      </p:sp>
      <p:sp>
        <p:nvSpPr>
          <p:cNvPr id="245" name="Google Shape;245;g3792553cd8f_3_5:notes"/>
          <p:cNvSpPr txBox="1">
            <a:spLocks noGrp="1"/>
          </p:cNvSpPr>
          <p:nvPr>
            <p:ph type="sldNum" idx="12"/>
          </p:nvPr>
        </p:nvSpPr>
        <p:spPr>
          <a:xfrm>
            <a:off x="3970938" y="8829967"/>
            <a:ext cx="3037800" cy="466200"/>
          </a:xfrm>
          <a:prstGeom prst="rect">
            <a:avLst/>
          </a:prstGeom>
          <a:noFill/>
          <a:ln>
            <a:noFill/>
          </a:ln>
        </p:spPr>
        <p:txBody>
          <a:bodyPr spcFirstLastPara="1" wrap="square" lIns="93275" tIns="46625" rIns="93275" bIns="46625"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3792553cd8f_3_1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950" cap="flat" cmpd="sng">
            <a:solidFill>
              <a:srgbClr val="000000"/>
            </a:solidFill>
            <a:prstDash val="solid"/>
            <a:round/>
            <a:headEnd type="none" w="sm" len="sm"/>
            <a:tailEnd type="none" w="sm" len="sm"/>
          </a:ln>
        </p:spPr>
      </p:sp>
      <p:sp>
        <p:nvSpPr>
          <p:cNvPr id="253" name="Google Shape;253;g3792553cd8f_3_13:notes"/>
          <p:cNvSpPr txBox="1">
            <a:spLocks noGrp="1"/>
          </p:cNvSpPr>
          <p:nvPr>
            <p:ph type="body" idx="1"/>
          </p:nvPr>
        </p:nvSpPr>
        <p:spPr>
          <a:xfrm>
            <a:off x="701040" y="4473893"/>
            <a:ext cx="5608200" cy="3660600"/>
          </a:xfrm>
          <a:prstGeom prst="rect">
            <a:avLst/>
          </a:prstGeom>
          <a:noFill/>
          <a:ln>
            <a:noFill/>
          </a:ln>
        </p:spPr>
        <p:txBody>
          <a:bodyPr spcFirstLastPara="1" wrap="square" lIns="93275" tIns="46625" rIns="93275" bIns="46625" anchor="t" anchorCtr="0">
            <a:noAutofit/>
          </a:bodyPr>
          <a:lstStyle/>
          <a:p>
            <a:pPr marL="0" marR="0" lvl="0" indent="0" algn="l" rtl="0">
              <a:lnSpc>
                <a:spcPct val="107000"/>
              </a:lnSpc>
              <a:spcBef>
                <a:spcPts val="0"/>
              </a:spcBef>
              <a:spcAft>
                <a:spcPts val="0"/>
              </a:spcAft>
              <a:buClr>
                <a:schemeClr val="dk1"/>
              </a:buClr>
              <a:buSzPts val="1800"/>
              <a:buFont typeface="Arial"/>
              <a:buNone/>
            </a:pPr>
            <a:r>
              <a:rPr lang="en-US" sz="1800" dirty="0">
                <a:latin typeface="Arial"/>
                <a:ea typeface="Arial"/>
                <a:cs typeface="Arial"/>
                <a:sym typeface="Arial"/>
              </a:rPr>
              <a:t>David</a:t>
            </a:r>
          </a:p>
          <a:p>
            <a:pPr marL="0" marR="0" lvl="0" indent="0" algn="l" rtl="0">
              <a:lnSpc>
                <a:spcPct val="107000"/>
              </a:lnSpc>
              <a:spcBef>
                <a:spcPts val="0"/>
              </a:spcBef>
              <a:spcAft>
                <a:spcPts val="0"/>
              </a:spcAft>
              <a:buClr>
                <a:schemeClr val="dk1"/>
              </a:buClr>
              <a:buSzPts val="1800"/>
              <a:buFont typeface="Arial"/>
              <a:buNone/>
            </a:pPr>
            <a:r>
              <a:rPr lang="en-US" sz="1800" dirty="0">
                <a:latin typeface="Arial"/>
                <a:ea typeface="Arial"/>
                <a:cs typeface="Arial"/>
                <a:sym typeface="Arial"/>
              </a:rPr>
              <a:t>Title VI of the Civil Rights Act of 1964  ---</a:t>
            </a:r>
            <a:br>
              <a:rPr lang="en-US" sz="1800" dirty="0">
                <a:latin typeface="Arial"/>
                <a:ea typeface="Arial"/>
                <a:cs typeface="Arial"/>
                <a:sym typeface="Arial"/>
              </a:rPr>
            </a:br>
            <a:endParaRPr sz="1800" dirty="0">
              <a:latin typeface="Arial"/>
              <a:ea typeface="Arial"/>
              <a:cs typeface="Arial"/>
              <a:sym typeface="Arial"/>
            </a:endParaRPr>
          </a:p>
          <a:p>
            <a:pPr marL="0" marR="0" lvl="0" indent="0" algn="l" rtl="0">
              <a:lnSpc>
                <a:spcPct val="107000"/>
              </a:lnSpc>
              <a:spcBef>
                <a:spcPts val="800"/>
              </a:spcBef>
              <a:spcAft>
                <a:spcPts val="0"/>
              </a:spcAft>
              <a:buClr>
                <a:schemeClr val="dk1"/>
              </a:buClr>
              <a:buSzPts val="1800"/>
              <a:buFont typeface="Arial"/>
              <a:buNone/>
            </a:pPr>
            <a:r>
              <a:rPr lang="en-US" sz="1800" dirty="0">
                <a:latin typeface="Arial"/>
                <a:ea typeface="Arial"/>
                <a:cs typeface="Arial"/>
                <a:sym typeface="Arial"/>
              </a:rPr>
              <a:t>Sections 504 of the Rehabilitation Act of 1973, the Americans with Disabilities Act (ADA), &amp; the ADA Amendments Act of 2008 ---</a:t>
            </a:r>
            <a:endParaRPr dirty="0"/>
          </a:p>
          <a:p>
            <a:pPr marL="0" marR="0" lvl="0" indent="0" algn="l" rtl="0">
              <a:lnSpc>
                <a:spcPct val="107000"/>
              </a:lnSpc>
              <a:spcBef>
                <a:spcPts val="800"/>
              </a:spcBef>
              <a:spcAft>
                <a:spcPts val="0"/>
              </a:spcAft>
              <a:buClr>
                <a:schemeClr val="dk1"/>
              </a:buClr>
              <a:buSzPts val="1800"/>
              <a:buFont typeface="Arial"/>
              <a:buNone/>
            </a:pPr>
            <a:br>
              <a:rPr lang="en-US" sz="1800" dirty="0">
                <a:latin typeface="Arial"/>
                <a:ea typeface="Arial"/>
                <a:cs typeface="Arial"/>
                <a:sym typeface="Arial"/>
              </a:rPr>
            </a:br>
            <a:r>
              <a:rPr lang="en-US" sz="1800" dirty="0">
                <a:latin typeface="Arial"/>
                <a:ea typeface="Arial"/>
                <a:cs typeface="Arial"/>
                <a:sym typeface="Arial"/>
              </a:rPr>
              <a:t>Title IX of the Education Amendments of 1972 ---</a:t>
            </a:r>
            <a:endParaRPr dirty="0"/>
          </a:p>
          <a:p>
            <a:pPr marL="0" marR="0" lvl="0" indent="0" algn="l" rtl="0">
              <a:lnSpc>
                <a:spcPct val="107000"/>
              </a:lnSpc>
              <a:spcBef>
                <a:spcPts val="800"/>
              </a:spcBef>
              <a:spcAft>
                <a:spcPts val="0"/>
              </a:spcAft>
              <a:buSzPts val="1400"/>
              <a:buNone/>
            </a:pPr>
            <a:br>
              <a:rPr lang="en-US" sz="1800" dirty="0">
                <a:latin typeface="Arial"/>
                <a:ea typeface="Arial"/>
                <a:cs typeface="Arial"/>
                <a:sym typeface="Arial"/>
              </a:rPr>
            </a:br>
            <a:r>
              <a:rPr lang="en-US" sz="1800" dirty="0">
                <a:latin typeface="Arial"/>
                <a:ea typeface="Arial"/>
                <a:cs typeface="Arial"/>
                <a:sym typeface="Arial"/>
              </a:rPr>
              <a:t>Age Discrimination Act of 1975 </a:t>
            </a:r>
            <a:endParaRPr dirty="0"/>
          </a:p>
          <a:p>
            <a:pPr marL="0" marR="0" lvl="0" indent="0" algn="l" rtl="0">
              <a:lnSpc>
                <a:spcPct val="100000"/>
              </a:lnSpc>
              <a:spcBef>
                <a:spcPts val="800"/>
              </a:spcBef>
              <a:spcAft>
                <a:spcPts val="0"/>
              </a:spcAft>
              <a:buClr>
                <a:schemeClr val="dk1"/>
              </a:buClr>
              <a:buSzPts val="1200"/>
              <a:buFont typeface="Calibri"/>
              <a:buNone/>
            </a:pPr>
            <a:endParaRPr sz="1200" dirty="0">
              <a:latin typeface="Arial"/>
              <a:ea typeface="Arial"/>
              <a:cs typeface="Arial"/>
              <a:sym typeface="Arial"/>
            </a:endParaRPr>
          </a:p>
          <a:p>
            <a:pPr marL="0" lvl="0" indent="0" algn="l" rtl="0">
              <a:lnSpc>
                <a:spcPct val="100000"/>
              </a:lnSpc>
              <a:spcBef>
                <a:spcPts val="0"/>
              </a:spcBef>
              <a:spcAft>
                <a:spcPts val="0"/>
              </a:spcAft>
              <a:buSzPts val="1400"/>
              <a:buNone/>
            </a:pPr>
            <a:endParaRPr dirty="0"/>
          </a:p>
        </p:txBody>
      </p:sp>
      <p:sp>
        <p:nvSpPr>
          <p:cNvPr id="254" name="Google Shape;254;g3792553cd8f_3_13:notes"/>
          <p:cNvSpPr txBox="1">
            <a:spLocks noGrp="1"/>
          </p:cNvSpPr>
          <p:nvPr>
            <p:ph type="sldNum" idx="12"/>
          </p:nvPr>
        </p:nvSpPr>
        <p:spPr>
          <a:xfrm>
            <a:off x="3970938" y="8829967"/>
            <a:ext cx="3037800" cy="466200"/>
          </a:xfrm>
          <a:prstGeom prst="rect">
            <a:avLst/>
          </a:prstGeom>
          <a:noFill/>
          <a:ln>
            <a:noFill/>
          </a:ln>
        </p:spPr>
        <p:txBody>
          <a:bodyPr spcFirstLastPara="1" wrap="square" lIns="93275" tIns="46625" rIns="93275" bIns="46625"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6"/>
        <p:cNvGrpSpPr/>
        <p:nvPr/>
      </p:nvGrpSpPr>
      <p:grpSpPr>
        <a:xfrm>
          <a:off x="0" y="0"/>
          <a:ext cx="0" cy="0"/>
          <a:chOff x="0" y="0"/>
          <a:chExt cx="0" cy="0"/>
        </a:xfrm>
      </p:grpSpPr>
      <p:sp>
        <p:nvSpPr>
          <p:cNvPr id="17" name="Google Shape;17;p39"/>
          <p:cNvSpPr txBox="1">
            <a:spLocks noGrp="1"/>
          </p:cNvSpPr>
          <p:nvPr>
            <p:ph type="ctrTitle"/>
          </p:nvPr>
        </p:nvSpPr>
        <p:spPr>
          <a:xfrm>
            <a:off x="1524000" y="832077"/>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005A9E"/>
              </a:buClr>
              <a:buSzPts val="5400"/>
              <a:buFont typeface="Arial"/>
              <a:buNone/>
              <a:defRPr sz="5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39"/>
          <p:cNvSpPr txBox="1">
            <a:spLocks noGrp="1"/>
          </p:cNvSpPr>
          <p:nvPr>
            <p:ph type="subTitle" idx="1"/>
          </p:nvPr>
        </p:nvSpPr>
        <p:spPr>
          <a:xfrm>
            <a:off x="1524000" y="3473872"/>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rgbClr val="7F7F7F"/>
              </a:buClr>
              <a:buSzPts val="2600"/>
              <a:buNone/>
              <a:defRPr sz="2600">
                <a:solidFill>
                  <a:srgbClr val="7F7F7F"/>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9" name="Google Shape;19;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2" name="Google Shape;22;p39"/>
          <p:cNvSpPr/>
          <p:nvPr/>
        </p:nvSpPr>
        <p:spPr>
          <a:xfrm>
            <a:off x="8556012" y="6272865"/>
            <a:ext cx="3024554" cy="53209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3" name="Google Shape;23;p39"/>
          <p:cNvPicPr preferRelativeResize="0"/>
          <p:nvPr/>
        </p:nvPicPr>
        <p:blipFill rotWithShape="1">
          <a:blip r:embed="rId2">
            <a:alphaModFix/>
          </a:blip>
          <a:srcRect/>
          <a:stretch/>
        </p:blipFill>
        <p:spPr>
          <a:xfrm>
            <a:off x="4200946" y="5439473"/>
            <a:ext cx="3790108" cy="525635"/>
          </a:xfrm>
          <a:prstGeom prst="rect">
            <a:avLst/>
          </a:prstGeom>
          <a:noFill/>
          <a:ln>
            <a:noFill/>
          </a:ln>
        </p:spPr>
      </p:pic>
      <p:pic>
        <p:nvPicPr>
          <p:cNvPr id="24" name="Google Shape;24;p39"/>
          <p:cNvPicPr preferRelativeResize="0"/>
          <p:nvPr/>
        </p:nvPicPr>
        <p:blipFill rotWithShape="1">
          <a:blip r:embed="rId3">
            <a:alphaModFix/>
          </a:blip>
          <a:srcRect/>
          <a:stretch/>
        </p:blipFill>
        <p:spPr>
          <a:xfrm>
            <a:off x="-78458" y="-114196"/>
            <a:ext cx="12348905" cy="985837"/>
          </a:xfrm>
          <a:prstGeom prst="rect">
            <a:avLst/>
          </a:prstGeom>
          <a:noFill/>
          <a:ln>
            <a:noFill/>
          </a:ln>
        </p:spPr>
      </p:pic>
      <p:pic>
        <p:nvPicPr>
          <p:cNvPr id="25" name="Google Shape;25;p39"/>
          <p:cNvPicPr preferRelativeResize="0"/>
          <p:nvPr/>
        </p:nvPicPr>
        <p:blipFill rotWithShape="1">
          <a:blip r:embed="rId3">
            <a:alphaModFix/>
          </a:blip>
          <a:srcRect/>
          <a:stretch/>
        </p:blipFill>
        <p:spPr>
          <a:xfrm rot="10800000" flipH="1">
            <a:off x="-78456" y="6025922"/>
            <a:ext cx="12348905" cy="93367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_Section Header" type="secHead">
  <p:cSld name="SECTION_HEADER">
    <p:spTree>
      <p:nvGrpSpPr>
        <p:cNvPr id="1" name="Shape 78"/>
        <p:cNvGrpSpPr/>
        <p:nvPr/>
      </p:nvGrpSpPr>
      <p:grpSpPr>
        <a:xfrm>
          <a:off x="0" y="0"/>
          <a:ext cx="0" cy="0"/>
          <a:chOff x="0" y="0"/>
          <a:chExt cx="0" cy="0"/>
        </a:xfrm>
      </p:grpSpPr>
      <p:pic>
        <p:nvPicPr>
          <p:cNvPr id="79" name="Google Shape;79;p47"/>
          <p:cNvPicPr preferRelativeResize="0"/>
          <p:nvPr/>
        </p:nvPicPr>
        <p:blipFill rotWithShape="1">
          <a:blip r:embed="rId2">
            <a:alphaModFix/>
          </a:blip>
          <a:srcRect/>
          <a:stretch/>
        </p:blipFill>
        <p:spPr>
          <a:xfrm>
            <a:off x="-45117" y="-50755"/>
            <a:ext cx="12282232" cy="6553156"/>
          </a:xfrm>
          <a:prstGeom prst="rect">
            <a:avLst/>
          </a:prstGeom>
          <a:noFill/>
          <a:ln>
            <a:noFill/>
          </a:ln>
        </p:spPr>
      </p:pic>
      <p:sp>
        <p:nvSpPr>
          <p:cNvPr id="80" name="Google Shape;80;p47"/>
          <p:cNvSpPr txBox="1">
            <a:spLocks noGrp="1"/>
          </p:cNvSpPr>
          <p:nvPr>
            <p:ph type="title"/>
          </p:nvPr>
        </p:nvSpPr>
        <p:spPr>
          <a:xfrm>
            <a:off x="831850" y="1396412"/>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5A9E"/>
              </a:buClr>
              <a:buSzPts val="6000"/>
              <a:buFont typeface="Arial"/>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47"/>
          <p:cNvSpPr txBox="1">
            <a:spLocks noGrp="1"/>
          </p:cNvSpPr>
          <p:nvPr>
            <p:ph type="body" idx="1"/>
          </p:nvPr>
        </p:nvSpPr>
        <p:spPr>
          <a:xfrm>
            <a:off x="831849" y="4249149"/>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F7F7F"/>
              </a:buClr>
              <a:buSzPts val="2400"/>
              <a:buNone/>
              <a:defRPr sz="2400">
                <a:solidFill>
                  <a:srgbClr val="7F7F7F"/>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82" name="Google Shape;82;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85"/>
        <p:cNvGrpSpPr/>
        <p:nvPr/>
      </p:nvGrpSpPr>
      <p:grpSpPr>
        <a:xfrm>
          <a:off x="0" y="0"/>
          <a:ext cx="0" cy="0"/>
          <a:chOff x="0" y="0"/>
          <a:chExt cx="0" cy="0"/>
        </a:xfrm>
      </p:grpSpPr>
      <p:pic>
        <p:nvPicPr>
          <p:cNvPr id="86" name="Google Shape;86;p49"/>
          <p:cNvPicPr preferRelativeResize="0"/>
          <p:nvPr/>
        </p:nvPicPr>
        <p:blipFill rotWithShape="1">
          <a:blip r:embed="rId2">
            <a:alphaModFix/>
          </a:blip>
          <a:srcRect/>
          <a:stretch/>
        </p:blipFill>
        <p:spPr>
          <a:xfrm>
            <a:off x="-51468" y="-50756"/>
            <a:ext cx="12282233" cy="6908756"/>
          </a:xfrm>
          <a:prstGeom prst="rect">
            <a:avLst/>
          </a:prstGeom>
          <a:noFill/>
          <a:ln>
            <a:noFill/>
          </a:ln>
        </p:spPr>
      </p:pic>
      <p:sp>
        <p:nvSpPr>
          <p:cNvPr id="87" name="Google Shape;87;p49"/>
          <p:cNvSpPr txBox="1">
            <a:spLocks noGrp="1"/>
          </p:cNvSpPr>
          <p:nvPr>
            <p:ph type="title"/>
          </p:nvPr>
        </p:nvSpPr>
        <p:spPr>
          <a:xfrm>
            <a:off x="831850" y="1396412"/>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5A9E"/>
              </a:buClr>
              <a:buSzPts val="6000"/>
              <a:buFont typeface="Arial"/>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p49"/>
          <p:cNvSpPr txBox="1">
            <a:spLocks noGrp="1"/>
          </p:cNvSpPr>
          <p:nvPr>
            <p:ph type="body" idx="1"/>
          </p:nvPr>
        </p:nvSpPr>
        <p:spPr>
          <a:xfrm>
            <a:off x="831849" y="4249149"/>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F7F7F"/>
              </a:buClr>
              <a:buSzPts val="2400"/>
              <a:buNone/>
              <a:defRPr sz="2400">
                <a:solidFill>
                  <a:srgbClr val="7F7F7F"/>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89" name="Google Shape;89;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92" name="Google Shape;92;p49"/>
          <p:cNvPicPr preferRelativeResize="0"/>
          <p:nvPr/>
        </p:nvPicPr>
        <p:blipFill rotWithShape="1">
          <a:blip r:embed="rId3">
            <a:alphaModFix/>
          </a:blip>
          <a:srcRect/>
          <a:stretch/>
        </p:blipFill>
        <p:spPr>
          <a:xfrm>
            <a:off x="8516992" y="6281355"/>
            <a:ext cx="2836808" cy="393426"/>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93"/>
        <p:cNvGrpSpPr/>
        <p:nvPr/>
      </p:nvGrpSpPr>
      <p:grpSpPr>
        <a:xfrm>
          <a:off x="0" y="0"/>
          <a:ext cx="0" cy="0"/>
          <a:chOff x="0" y="0"/>
          <a:chExt cx="0" cy="0"/>
        </a:xfrm>
      </p:grpSpPr>
      <p:sp>
        <p:nvSpPr>
          <p:cNvPr id="94" name="Google Shape;94;p5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5A9E"/>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5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6" name="Google Shape;96;p5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5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8" name="Google Shape;98;p5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 name="Google Shape;99;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 name="Google Shape;100;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 name="Google Shape;101;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02"/>
        <p:cNvGrpSpPr/>
        <p:nvPr/>
      </p:nvGrpSpPr>
      <p:grpSpPr>
        <a:xfrm>
          <a:off x="0" y="0"/>
          <a:ext cx="0" cy="0"/>
          <a:chOff x="0" y="0"/>
          <a:chExt cx="0" cy="0"/>
        </a:xfrm>
      </p:grpSpPr>
      <p:sp>
        <p:nvSpPr>
          <p:cNvPr id="103" name="Google Shape;103;p51"/>
          <p:cNvSpPr txBox="1">
            <a:spLocks noGrp="1"/>
          </p:cNvSpPr>
          <p:nvPr>
            <p:ph type="title"/>
          </p:nvPr>
        </p:nvSpPr>
        <p:spPr>
          <a:xfrm>
            <a:off x="838200" y="681037"/>
            <a:ext cx="10515600" cy="88985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rgbClr val="005A9E"/>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4" name="Google Shape;104;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5" name="Google Shape;105;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6" name="Google Shape;106;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7_Title Only">
  <p:cSld name="7_Title Only">
    <p:spTree>
      <p:nvGrpSpPr>
        <p:cNvPr id="1" name="Shape 107"/>
        <p:cNvGrpSpPr/>
        <p:nvPr/>
      </p:nvGrpSpPr>
      <p:grpSpPr>
        <a:xfrm>
          <a:off x="0" y="0"/>
          <a:ext cx="0" cy="0"/>
          <a:chOff x="0" y="0"/>
          <a:chExt cx="0" cy="0"/>
        </a:xfrm>
      </p:grpSpPr>
      <p:pic>
        <p:nvPicPr>
          <p:cNvPr id="108" name="Google Shape;108;p52"/>
          <p:cNvPicPr preferRelativeResize="0"/>
          <p:nvPr/>
        </p:nvPicPr>
        <p:blipFill rotWithShape="1">
          <a:blip r:embed="rId2">
            <a:alphaModFix/>
          </a:blip>
          <a:srcRect/>
          <a:stretch/>
        </p:blipFill>
        <p:spPr>
          <a:xfrm>
            <a:off x="-32655" y="0"/>
            <a:ext cx="12257311" cy="1617141"/>
          </a:xfrm>
          <a:prstGeom prst="rect">
            <a:avLst/>
          </a:prstGeom>
          <a:noFill/>
          <a:ln>
            <a:noFill/>
          </a:ln>
        </p:spPr>
      </p:pic>
      <p:sp>
        <p:nvSpPr>
          <p:cNvPr id="109" name="Google Shape;109;p52"/>
          <p:cNvSpPr txBox="1">
            <a:spLocks noGrp="1"/>
          </p:cNvSpPr>
          <p:nvPr>
            <p:ph type="title"/>
          </p:nvPr>
        </p:nvSpPr>
        <p:spPr>
          <a:xfrm>
            <a:off x="684734" y="13635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200"/>
              <a:buFont typeface="Arial"/>
              <a:buNone/>
              <a:defRPr sz="4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p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1" name="Google Shape;111;p5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2" name="Google Shape;112;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13" name="Google Shape;113;p5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14"/>
        <p:cNvGrpSpPr/>
        <p:nvPr/>
      </p:nvGrpSpPr>
      <p:grpSpPr>
        <a:xfrm>
          <a:off x="0" y="0"/>
          <a:ext cx="0" cy="0"/>
          <a:chOff x="0" y="0"/>
          <a:chExt cx="0" cy="0"/>
        </a:xfrm>
      </p:grpSpPr>
      <p:sp>
        <p:nvSpPr>
          <p:cNvPr id="115" name="Google Shape;115;p5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5A9E"/>
              </a:buClr>
              <a:buSzPts val="3200"/>
              <a:buFont typeface="Arial"/>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5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17" name="Google Shape;117;p5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8" name="Google Shape;118;p5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9" name="Google Shape;119;p5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0" name="Google Shape;120;p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PictureRight with Text">
  <p:cSld name="1PictureRight with Text">
    <p:spTree>
      <p:nvGrpSpPr>
        <p:cNvPr id="1" name="Shape 121"/>
        <p:cNvGrpSpPr/>
        <p:nvPr/>
      </p:nvGrpSpPr>
      <p:grpSpPr>
        <a:xfrm>
          <a:off x="0" y="0"/>
          <a:ext cx="0" cy="0"/>
          <a:chOff x="0" y="0"/>
          <a:chExt cx="0" cy="0"/>
        </a:xfrm>
      </p:grpSpPr>
      <p:sp>
        <p:nvSpPr>
          <p:cNvPr id="122" name="Google Shape;122;p54"/>
          <p:cNvSpPr>
            <a:spLocks noGrp="1"/>
          </p:cNvSpPr>
          <p:nvPr>
            <p:ph type="pic" idx="2"/>
          </p:nvPr>
        </p:nvSpPr>
        <p:spPr>
          <a:xfrm>
            <a:off x="6875874" y="130630"/>
            <a:ext cx="5178239" cy="6590846"/>
          </a:xfrm>
          <a:prstGeom prst="rect">
            <a:avLst/>
          </a:prstGeom>
          <a:noFill/>
          <a:ln w="50800" cap="flat" cmpd="sng">
            <a:solidFill>
              <a:schemeClr val="lt1"/>
            </a:solidFill>
            <a:prstDash val="solid"/>
            <a:round/>
            <a:headEnd type="none" w="sm" len="sm"/>
            <a:tailEnd type="none" w="sm" len="sm"/>
          </a:ln>
        </p:spPr>
      </p:sp>
      <p:sp>
        <p:nvSpPr>
          <p:cNvPr id="123" name="Google Shape;123;p54"/>
          <p:cNvSpPr txBox="1">
            <a:spLocks noGrp="1"/>
          </p:cNvSpPr>
          <p:nvPr>
            <p:ph type="sldNum" idx="12"/>
          </p:nvPr>
        </p:nvSpPr>
        <p:spPr>
          <a:xfrm>
            <a:off x="3770811"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24" name="Google Shape;124;p54"/>
          <p:cNvSpPr txBox="1">
            <a:spLocks noGrp="1"/>
          </p:cNvSpPr>
          <p:nvPr>
            <p:ph type="body" idx="1"/>
          </p:nvPr>
        </p:nvSpPr>
        <p:spPr>
          <a:xfrm>
            <a:off x="838200" y="2126166"/>
            <a:ext cx="5675811" cy="405079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5" name="Google Shape;125;p5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6" name="Google Shape;126;p54"/>
          <p:cNvSpPr txBox="1">
            <a:spLocks noGrp="1"/>
          </p:cNvSpPr>
          <p:nvPr>
            <p:ph type="title"/>
          </p:nvPr>
        </p:nvSpPr>
        <p:spPr>
          <a:xfrm>
            <a:off x="838200" y="681037"/>
            <a:ext cx="5675811" cy="1325563"/>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005A9E"/>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p54"/>
          <p:cNvSpPr>
            <a:spLocks noGrp="1"/>
          </p:cNvSpPr>
          <p:nvPr>
            <p:ph type="pic" idx="3"/>
          </p:nvPr>
        </p:nvSpPr>
        <p:spPr>
          <a:xfrm>
            <a:off x="6875874" y="133577"/>
            <a:ext cx="5178239" cy="6590846"/>
          </a:xfrm>
          <a:prstGeom prst="rect">
            <a:avLst/>
          </a:prstGeom>
          <a:solidFill>
            <a:srgbClr val="EDEDED"/>
          </a:solidFill>
          <a:ln w="50800" cap="flat" cmpd="sng">
            <a:solidFill>
              <a:schemeClr val="lt1"/>
            </a:solidFill>
            <a:prstDash val="solid"/>
            <a:round/>
            <a:headEnd type="none" w="sm" len="sm"/>
            <a:tailEnd type="none" w="sm" len="sm"/>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PictureLeft with Text">
  <p:cSld name="1PictureLeft with Text">
    <p:spTree>
      <p:nvGrpSpPr>
        <p:cNvPr id="1" name="Shape 128"/>
        <p:cNvGrpSpPr/>
        <p:nvPr/>
      </p:nvGrpSpPr>
      <p:grpSpPr>
        <a:xfrm>
          <a:off x="0" y="0"/>
          <a:ext cx="0" cy="0"/>
          <a:chOff x="0" y="0"/>
          <a:chExt cx="0" cy="0"/>
        </a:xfrm>
      </p:grpSpPr>
      <p:sp>
        <p:nvSpPr>
          <p:cNvPr id="129" name="Google Shape;129;p55"/>
          <p:cNvSpPr>
            <a:spLocks noGrp="1"/>
          </p:cNvSpPr>
          <p:nvPr>
            <p:ph type="pic" idx="2"/>
          </p:nvPr>
        </p:nvSpPr>
        <p:spPr>
          <a:xfrm>
            <a:off x="152400" y="152400"/>
            <a:ext cx="5137806" cy="6569075"/>
          </a:xfrm>
          <a:prstGeom prst="rect">
            <a:avLst/>
          </a:prstGeom>
          <a:solidFill>
            <a:srgbClr val="EDEDED"/>
          </a:solidFill>
          <a:ln w="50800" cap="flat" cmpd="sng">
            <a:solidFill>
              <a:schemeClr val="lt1"/>
            </a:solidFill>
            <a:prstDash val="solid"/>
            <a:round/>
            <a:headEnd type="none" w="sm" len="sm"/>
            <a:tailEnd type="none" w="sm" len="sm"/>
          </a:ln>
        </p:spPr>
      </p:sp>
      <p:sp>
        <p:nvSpPr>
          <p:cNvPr id="130" name="Google Shape;130;p55"/>
          <p:cNvSpPr txBox="1">
            <a:spLocks noGrp="1"/>
          </p:cNvSpPr>
          <p:nvPr>
            <p:ph type="body" idx="1"/>
          </p:nvPr>
        </p:nvSpPr>
        <p:spPr>
          <a:xfrm>
            <a:off x="5677988" y="2126166"/>
            <a:ext cx="5675811" cy="405079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 name="Google Shape;131;p55"/>
          <p:cNvSpPr txBox="1">
            <a:spLocks noGrp="1"/>
          </p:cNvSpPr>
          <p:nvPr>
            <p:ph type="dt" idx="10"/>
          </p:nvPr>
        </p:nvSpPr>
        <p:spPr>
          <a:xfrm>
            <a:off x="5677989"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2" name="Google Shape;132;p5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33" name="Google Shape;133;p55"/>
          <p:cNvSpPr txBox="1">
            <a:spLocks noGrp="1"/>
          </p:cNvSpPr>
          <p:nvPr>
            <p:ph type="title"/>
          </p:nvPr>
        </p:nvSpPr>
        <p:spPr>
          <a:xfrm>
            <a:off x="5677988" y="681037"/>
            <a:ext cx="5675811" cy="1325563"/>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005A9E"/>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4" name="Google Shape;134;p55"/>
          <p:cNvSpPr/>
          <p:nvPr/>
        </p:nvSpPr>
        <p:spPr>
          <a:xfrm>
            <a:off x="8636000" y="6233886"/>
            <a:ext cx="2830286" cy="48758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2PictureRight with Text">
  <p:cSld name="2PictureRight with Text">
    <p:spTree>
      <p:nvGrpSpPr>
        <p:cNvPr id="1" name="Shape 135"/>
        <p:cNvGrpSpPr/>
        <p:nvPr/>
      </p:nvGrpSpPr>
      <p:grpSpPr>
        <a:xfrm>
          <a:off x="0" y="0"/>
          <a:ext cx="0" cy="0"/>
          <a:chOff x="0" y="0"/>
          <a:chExt cx="0" cy="0"/>
        </a:xfrm>
      </p:grpSpPr>
      <p:sp>
        <p:nvSpPr>
          <p:cNvPr id="136" name="Google Shape;136;p56"/>
          <p:cNvSpPr>
            <a:spLocks noGrp="1"/>
          </p:cNvSpPr>
          <p:nvPr>
            <p:ph type="pic" idx="2"/>
          </p:nvPr>
        </p:nvSpPr>
        <p:spPr>
          <a:xfrm>
            <a:off x="6875876" y="130628"/>
            <a:ext cx="5185496" cy="3278503"/>
          </a:xfrm>
          <a:prstGeom prst="rect">
            <a:avLst/>
          </a:prstGeom>
          <a:solidFill>
            <a:srgbClr val="EDEDED"/>
          </a:solidFill>
          <a:ln w="50800" cap="flat" cmpd="sng">
            <a:solidFill>
              <a:schemeClr val="lt1"/>
            </a:solidFill>
            <a:prstDash val="solid"/>
            <a:round/>
            <a:headEnd type="none" w="sm" len="sm"/>
            <a:tailEnd type="none" w="sm" len="sm"/>
          </a:ln>
        </p:spPr>
      </p:sp>
      <p:sp>
        <p:nvSpPr>
          <p:cNvPr id="137" name="Google Shape;137;p56"/>
          <p:cNvSpPr>
            <a:spLocks noGrp="1"/>
          </p:cNvSpPr>
          <p:nvPr>
            <p:ph type="pic" idx="3"/>
          </p:nvPr>
        </p:nvSpPr>
        <p:spPr>
          <a:xfrm>
            <a:off x="6875874" y="3448870"/>
            <a:ext cx="5185497" cy="3258633"/>
          </a:xfrm>
          <a:prstGeom prst="rect">
            <a:avLst/>
          </a:prstGeom>
          <a:solidFill>
            <a:srgbClr val="EDEDED"/>
          </a:solidFill>
          <a:ln w="50800" cap="flat" cmpd="sng">
            <a:solidFill>
              <a:schemeClr val="lt1"/>
            </a:solidFill>
            <a:prstDash val="solid"/>
            <a:round/>
            <a:headEnd type="none" w="sm" len="sm"/>
            <a:tailEnd type="none" w="sm" len="sm"/>
          </a:ln>
        </p:spPr>
      </p:sp>
      <p:sp>
        <p:nvSpPr>
          <p:cNvPr id="138" name="Google Shape;138;p56"/>
          <p:cNvSpPr txBox="1">
            <a:spLocks noGrp="1"/>
          </p:cNvSpPr>
          <p:nvPr>
            <p:ph type="sldNum" idx="12"/>
          </p:nvPr>
        </p:nvSpPr>
        <p:spPr>
          <a:xfrm>
            <a:off x="3770811"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39" name="Google Shape;139;p56"/>
          <p:cNvSpPr txBox="1">
            <a:spLocks noGrp="1"/>
          </p:cNvSpPr>
          <p:nvPr>
            <p:ph type="body" idx="1"/>
          </p:nvPr>
        </p:nvSpPr>
        <p:spPr>
          <a:xfrm>
            <a:off x="838200" y="2126166"/>
            <a:ext cx="5675811" cy="405079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0" name="Google Shape;140;p5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1" name="Google Shape;141;p56"/>
          <p:cNvSpPr txBox="1">
            <a:spLocks noGrp="1"/>
          </p:cNvSpPr>
          <p:nvPr>
            <p:ph type="title"/>
          </p:nvPr>
        </p:nvSpPr>
        <p:spPr>
          <a:xfrm>
            <a:off x="838200" y="681037"/>
            <a:ext cx="5675811" cy="1325563"/>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005A9E"/>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2PictureLeft with Text">
  <p:cSld name="2PictureLeft with Text">
    <p:spTree>
      <p:nvGrpSpPr>
        <p:cNvPr id="1" name="Shape 142"/>
        <p:cNvGrpSpPr/>
        <p:nvPr/>
      </p:nvGrpSpPr>
      <p:grpSpPr>
        <a:xfrm>
          <a:off x="0" y="0"/>
          <a:ext cx="0" cy="0"/>
          <a:chOff x="0" y="0"/>
          <a:chExt cx="0" cy="0"/>
        </a:xfrm>
      </p:grpSpPr>
      <p:sp>
        <p:nvSpPr>
          <p:cNvPr id="143" name="Google Shape;143;p57"/>
          <p:cNvSpPr>
            <a:spLocks noGrp="1"/>
          </p:cNvSpPr>
          <p:nvPr>
            <p:ph type="pic" idx="2"/>
          </p:nvPr>
        </p:nvSpPr>
        <p:spPr>
          <a:xfrm>
            <a:off x="152401" y="217714"/>
            <a:ext cx="5160666" cy="3211286"/>
          </a:xfrm>
          <a:prstGeom prst="rect">
            <a:avLst/>
          </a:prstGeom>
          <a:solidFill>
            <a:srgbClr val="EDEDED"/>
          </a:solidFill>
          <a:ln w="50800" cap="flat" cmpd="sng">
            <a:solidFill>
              <a:schemeClr val="lt1"/>
            </a:solidFill>
            <a:prstDash val="solid"/>
            <a:round/>
            <a:headEnd type="none" w="sm" len="sm"/>
            <a:tailEnd type="none" w="sm" len="sm"/>
          </a:ln>
        </p:spPr>
      </p:sp>
      <p:sp>
        <p:nvSpPr>
          <p:cNvPr id="144" name="Google Shape;144;p57"/>
          <p:cNvSpPr>
            <a:spLocks noGrp="1"/>
          </p:cNvSpPr>
          <p:nvPr>
            <p:ph type="pic" idx="3"/>
          </p:nvPr>
        </p:nvSpPr>
        <p:spPr>
          <a:xfrm>
            <a:off x="152400" y="3429000"/>
            <a:ext cx="5160666" cy="3292475"/>
          </a:xfrm>
          <a:prstGeom prst="rect">
            <a:avLst/>
          </a:prstGeom>
          <a:solidFill>
            <a:srgbClr val="EDEDED"/>
          </a:solidFill>
          <a:ln w="50800" cap="flat" cmpd="sng">
            <a:solidFill>
              <a:schemeClr val="lt1"/>
            </a:solidFill>
            <a:prstDash val="solid"/>
            <a:round/>
            <a:headEnd type="none" w="sm" len="sm"/>
            <a:tailEnd type="none" w="sm" len="sm"/>
          </a:ln>
        </p:spPr>
      </p:sp>
      <p:sp>
        <p:nvSpPr>
          <p:cNvPr id="145" name="Google Shape;145;p57"/>
          <p:cNvSpPr txBox="1">
            <a:spLocks noGrp="1"/>
          </p:cNvSpPr>
          <p:nvPr>
            <p:ph type="body" idx="1"/>
          </p:nvPr>
        </p:nvSpPr>
        <p:spPr>
          <a:xfrm>
            <a:off x="5677988" y="2126166"/>
            <a:ext cx="5675811" cy="405079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6" name="Google Shape;146;p57"/>
          <p:cNvSpPr txBox="1">
            <a:spLocks noGrp="1"/>
          </p:cNvSpPr>
          <p:nvPr>
            <p:ph type="dt" idx="10"/>
          </p:nvPr>
        </p:nvSpPr>
        <p:spPr>
          <a:xfrm>
            <a:off x="5677989"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7" name="Google Shape;147;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48" name="Google Shape;148;p57"/>
          <p:cNvSpPr txBox="1">
            <a:spLocks noGrp="1"/>
          </p:cNvSpPr>
          <p:nvPr>
            <p:ph type="title"/>
          </p:nvPr>
        </p:nvSpPr>
        <p:spPr>
          <a:xfrm>
            <a:off x="5677988" y="681037"/>
            <a:ext cx="5675811" cy="1325563"/>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005A9E"/>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9" name="Google Shape;149;p57"/>
          <p:cNvSpPr/>
          <p:nvPr/>
        </p:nvSpPr>
        <p:spPr>
          <a:xfrm>
            <a:off x="8636000" y="6233886"/>
            <a:ext cx="2830286" cy="48758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6"/>
        <p:cNvGrpSpPr/>
        <p:nvPr/>
      </p:nvGrpSpPr>
      <p:grpSpPr>
        <a:xfrm>
          <a:off x="0" y="0"/>
          <a:ext cx="0" cy="0"/>
          <a:chOff x="0" y="0"/>
          <a:chExt cx="0" cy="0"/>
        </a:xfrm>
      </p:grpSpPr>
      <p:sp>
        <p:nvSpPr>
          <p:cNvPr id="27" name="Google Shape;27;p48"/>
          <p:cNvSpPr txBox="1">
            <a:spLocks noGrp="1"/>
          </p:cNvSpPr>
          <p:nvPr>
            <p:ph type="title"/>
          </p:nvPr>
        </p:nvSpPr>
        <p:spPr>
          <a:xfrm>
            <a:off x="838200" y="735495"/>
            <a:ext cx="10515600" cy="1090129"/>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rgbClr val="005A9E"/>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4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93700" algn="l">
              <a:lnSpc>
                <a:spcPct val="90000"/>
              </a:lnSpc>
              <a:spcBef>
                <a:spcPts val="1000"/>
              </a:spcBef>
              <a:spcAft>
                <a:spcPts val="0"/>
              </a:spcAft>
              <a:buClr>
                <a:schemeClr val="dk1"/>
              </a:buClr>
              <a:buSzPts val="2600"/>
              <a:buChar char="•"/>
              <a:defRPr sz="2600"/>
            </a:lvl1pPr>
            <a:lvl2pPr marL="914400" lvl="1" indent="-368300" algn="l">
              <a:lnSpc>
                <a:spcPct val="90000"/>
              </a:lnSpc>
              <a:spcBef>
                <a:spcPts val="500"/>
              </a:spcBef>
              <a:spcAft>
                <a:spcPts val="0"/>
              </a:spcAft>
              <a:buClr>
                <a:schemeClr val="dk1"/>
              </a:buClr>
              <a:buSzPts val="2200"/>
              <a:buChar char="•"/>
              <a:defRPr sz="2200"/>
            </a:lvl2pPr>
            <a:lvl3pPr marL="1371600" lvl="2" indent="-342900" algn="l">
              <a:lnSpc>
                <a:spcPct val="90000"/>
              </a:lnSpc>
              <a:spcBef>
                <a:spcPts val="500"/>
              </a:spcBef>
              <a:spcAft>
                <a:spcPts val="0"/>
              </a:spcAft>
              <a:buClr>
                <a:schemeClr val="dk1"/>
              </a:buClr>
              <a:buSzPts val="1800"/>
              <a:buChar char="•"/>
              <a:defRPr sz="18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3PictureRight with Text">
  <p:cSld name="3PictureRight with Text">
    <p:spTree>
      <p:nvGrpSpPr>
        <p:cNvPr id="1" name="Shape 150"/>
        <p:cNvGrpSpPr/>
        <p:nvPr/>
      </p:nvGrpSpPr>
      <p:grpSpPr>
        <a:xfrm>
          <a:off x="0" y="0"/>
          <a:ext cx="0" cy="0"/>
          <a:chOff x="0" y="0"/>
          <a:chExt cx="0" cy="0"/>
        </a:xfrm>
      </p:grpSpPr>
      <p:sp>
        <p:nvSpPr>
          <p:cNvPr id="151" name="Google Shape;151;p58"/>
          <p:cNvSpPr>
            <a:spLocks noGrp="1"/>
          </p:cNvSpPr>
          <p:nvPr>
            <p:ph type="pic" idx="2"/>
          </p:nvPr>
        </p:nvSpPr>
        <p:spPr>
          <a:xfrm>
            <a:off x="9308203" y="190499"/>
            <a:ext cx="2731397" cy="3209803"/>
          </a:xfrm>
          <a:prstGeom prst="rect">
            <a:avLst/>
          </a:prstGeom>
          <a:solidFill>
            <a:srgbClr val="EDEDED"/>
          </a:solidFill>
          <a:ln w="50800" cap="flat" cmpd="sng">
            <a:solidFill>
              <a:schemeClr val="lt1"/>
            </a:solidFill>
            <a:prstDash val="solid"/>
            <a:round/>
            <a:headEnd type="none" w="sm" len="sm"/>
            <a:tailEnd type="none" w="sm" len="sm"/>
          </a:ln>
        </p:spPr>
      </p:sp>
      <p:sp>
        <p:nvSpPr>
          <p:cNvPr id="152" name="Google Shape;152;p58"/>
          <p:cNvSpPr>
            <a:spLocks noGrp="1"/>
          </p:cNvSpPr>
          <p:nvPr>
            <p:ph type="pic" idx="3"/>
          </p:nvPr>
        </p:nvSpPr>
        <p:spPr>
          <a:xfrm>
            <a:off x="6918729" y="190500"/>
            <a:ext cx="2389474" cy="3215772"/>
          </a:xfrm>
          <a:prstGeom prst="rect">
            <a:avLst/>
          </a:prstGeom>
          <a:solidFill>
            <a:srgbClr val="EDEDED"/>
          </a:solidFill>
          <a:ln w="50800" cap="flat" cmpd="sng">
            <a:solidFill>
              <a:schemeClr val="lt1"/>
            </a:solidFill>
            <a:prstDash val="solid"/>
            <a:round/>
            <a:headEnd type="none" w="sm" len="sm"/>
            <a:tailEnd type="none" w="sm" len="sm"/>
          </a:ln>
        </p:spPr>
      </p:sp>
      <p:sp>
        <p:nvSpPr>
          <p:cNvPr id="153" name="Google Shape;153;p58"/>
          <p:cNvSpPr>
            <a:spLocks noGrp="1"/>
          </p:cNvSpPr>
          <p:nvPr>
            <p:ph type="pic" idx="4"/>
          </p:nvPr>
        </p:nvSpPr>
        <p:spPr>
          <a:xfrm>
            <a:off x="6918729" y="3419596"/>
            <a:ext cx="5120871" cy="3209804"/>
          </a:xfrm>
          <a:prstGeom prst="rect">
            <a:avLst/>
          </a:prstGeom>
          <a:solidFill>
            <a:srgbClr val="EDEDED"/>
          </a:solidFill>
          <a:ln w="50800" cap="flat" cmpd="sng">
            <a:solidFill>
              <a:schemeClr val="lt1"/>
            </a:solidFill>
            <a:prstDash val="solid"/>
            <a:round/>
            <a:headEnd type="none" w="sm" len="sm"/>
            <a:tailEnd type="none" w="sm" len="sm"/>
          </a:ln>
        </p:spPr>
      </p:sp>
      <p:sp>
        <p:nvSpPr>
          <p:cNvPr id="154" name="Google Shape;154;p58"/>
          <p:cNvSpPr txBox="1">
            <a:spLocks noGrp="1"/>
          </p:cNvSpPr>
          <p:nvPr>
            <p:ph type="sldNum" idx="12"/>
          </p:nvPr>
        </p:nvSpPr>
        <p:spPr>
          <a:xfrm>
            <a:off x="3770811"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55" name="Google Shape;155;p58"/>
          <p:cNvSpPr txBox="1">
            <a:spLocks noGrp="1"/>
          </p:cNvSpPr>
          <p:nvPr>
            <p:ph type="body" idx="1"/>
          </p:nvPr>
        </p:nvSpPr>
        <p:spPr>
          <a:xfrm>
            <a:off x="838200" y="2126166"/>
            <a:ext cx="5675811" cy="405079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6" name="Google Shape;156;p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7" name="Google Shape;157;p58"/>
          <p:cNvSpPr txBox="1">
            <a:spLocks noGrp="1"/>
          </p:cNvSpPr>
          <p:nvPr>
            <p:ph type="title"/>
          </p:nvPr>
        </p:nvSpPr>
        <p:spPr>
          <a:xfrm>
            <a:off x="838200" y="681037"/>
            <a:ext cx="5675811" cy="1325563"/>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005A9E"/>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3PictureRight with Text 2">
  <p:cSld name="3PictureRight with Text 2">
    <p:spTree>
      <p:nvGrpSpPr>
        <p:cNvPr id="1" name="Shape 158"/>
        <p:cNvGrpSpPr/>
        <p:nvPr/>
      </p:nvGrpSpPr>
      <p:grpSpPr>
        <a:xfrm>
          <a:off x="0" y="0"/>
          <a:ext cx="0" cy="0"/>
          <a:chOff x="0" y="0"/>
          <a:chExt cx="0" cy="0"/>
        </a:xfrm>
      </p:grpSpPr>
      <p:sp>
        <p:nvSpPr>
          <p:cNvPr id="159" name="Google Shape;159;p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0" name="Google Shape;160;p59"/>
          <p:cNvSpPr txBox="1">
            <a:spLocks noGrp="1"/>
          </p:cNvSpPr>
          <p:nvPr>
            <p:ph type="sldNum" idx="12"/>
          </p:nvPr>
        </p:nvSpPr>
        <p:spPr>
          <a:xfrm>
            <a:off x="3770811"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61" name="Google Shape;161;p59"/>
          <p:cNvSpPr>
            <a:spLocks noGrp="1"/>
          </p:cNvSpPr>
          <p:nvPr>
            <p:ph type="pic" idx="2"/>
          </p:nvPr>
        </p:nvSpPr>
        <p:spPr>
          <a:xfrm>
            <a:off x="6865986" y="3562350"/>
            <a:ext cx="2849513" cy="3159123"/>
          </a:xfrm>
          <a:prstGeom prst="rect">
            <a:avLst/>
          </a:prstGeom>
          <a:solidFill>
            <a:srgbClr val="EDEDED"/>
          </a:solidFill>
          <a:ln w="50800" cap="flat" cmpd="sng">
            <a:solidFill>
              <a:schemeClr val="lt1"/>
            </a:solidFill>
            <a:prstDash val="solid"/>
            <a:round/>
            <a:headEnd type="none" w="sm" len="sm"/>
            <a:tailEnd type="none" w="sm" len="sm"/>
          </a:ln>
        </p:spPr>
      </p:sp>
      <p:sp>
        <p:nvSpPr>
          <p:cNvPr id="162" name="Google Shape;162;p59"/>
          <p:cNvSpPr>
            <a:spLocks noGrp="1"/>
          </p:cNvSpPr>
          <p:nvPr>
            <p:ph type="pic" idx="3"/>
          </p:nvPr>
        </p:nvSpPr>
        <p:spPr>
          <a:xfrm>
            <a:off x="9715500" y="3562351"/>
            <a:ext cx="2333626" cy="3159124"/>
          </a:xfrm>
          <a:prstGeom prst="rect">
            <a:avLst/>
          </a:prstGeom>
          <a:solidFill>
            <a:srgbClr val="EDEDED"/>
          </a:solidFill>
          <a:ln w="50800" cap="flat" cmpd="sng">
            <a:solidFill>
              <a:schemeClr val="lt1"/>
            </a:solidFill>
            <a:prstDash val="solid"/>
            <a:round/>
            <a:headEnd type="none" w="sm" len="sm"/>
            <a:tailEnd type="none" w="sm" len="sm"/>
          </a:ln>
        </p:spPr>
      </p:sp>
      <p:sp>
        <p:nvSpPr>
          <p:cNvPr id="163" name="Google Shape;163;p59"/>
          <p:cNvSpPr>
            <a:spLocks noGrp="1"/>
          </p:cNvSpPr>
          <p:nvPr>
            <p:ph type="pic" idx="4"/>
          </p:nvPr>
        </p:nvSpPr>
        <p:spPr>
          <a:xfrm>
            <a:off x="6848924" y="150581"/>
            <a:ext cx="5200201" cy="3411769"/>
          </a:xfrm>
          <a:prstGeom prst="rect">
            <a:avLst/>
          </a:prstGeom>
          <a:solidFill>
            <a:srgbClr val="EDEDED"/>
          </a:solidFill>
          <a:ln w="50800" cap="flat" cmpd="sng">
            <a:solidFill>
              <a:schemeClr val="lt1"/>
            </a:solidFill>
            <a:prstDash val="solid"/>
            <a:round/>
            <a:headEnd type="none" w="sm" len="sm"/>
            <a:tailEnd type="none" w="sm" len="sm"/>
          </a:ln>
        </p:spPr>
      </p:sp>
      <p:sp>
        <p:nvSpPr>
          <p:cNvPr id="164" name="Google Shape;164;p59"/>
          <p:cNvSpPr txBox="1">
            <a:spLocks noGrp="1"/>
          </p:cNvSpPr>
          <p:nvPr>
            <p:ph type="body" idx="1"/>
          </p:nvPr>
        </p:nvSpPr>
        <p:spPr>
          <a:xfrm>
            <a:off x="838200" y="2126166"/>
            <a:ext cx="5675811" cy="405079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5" name="Google Shape;165;p59"/>
          <p:cNvSpPr txBox="1">
            <a:spLocks noGrp="1"/>
          </p:cNvSpPr>
          <p:nvPr>
            <p:ph type="title"/>
          </p:nvPr>
        </p:nvSpPr>
        <p:spPr>
          <a:xfrm>
            <a:off x="838200" y="681037"/>
            <a:ext cx="5675811" cy="1325563"/>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005A9E"/>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3PictureLeft with Text">
  <p:cSld name="3PictureLeft with Text">
    <p:spTree>
      <p:nvGrpSpPr>
        <p:cNvPr id="1" name="Shape 166"/>
        <p:cNvGrpSpPr/>
        <p:nvPr/>
      </p:nvGrpSpPr>
      <p:grpSpPr>
        <a:xfrm>
          <a:off x="0" y="0"/>
          <a:ext cx="0" cy="0"/>
          <a:chOff x="0" y="0"/>
          <a:chExt cx="0" cy="0"/>
        </a:xfrm>
      </p:grpSpPr>
      <p:sp>
        <p:nvSpPr>
          <p:cNvPr id="167" name="Google Shape;167;p60"/>
          <p:cNvSpPr txBox="1">
            <a:spLocks noGrp="1"/>
          </p:cNvSpPr>
          <p:nvPr>
            <p:ph type="body" idx="1"/>
          </p:nvPr>
        </p:nvSpPr>
        <p:spPr>
          <a:xfrm>
            <a:off x="5677988" y="2126166"/>
            <a:ext cx="5675811" cy="405079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8" name="Google Shape;168;p60"/>
          <p:cNvSpPr txBox="1">
            <a:spLocks noGrp="1"/>
          </p:cNvSpPr>
          <p:nvPr>
            <p:ph type="dt" idx="10"/>
          </p:nvPr>
        </p:nvSpPr>
        <p:spPr>
          <a:xfrm>
            <a:off x="5677989"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9" name="Google Shape;169;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70" name="Google Shape;170;p60"/>
          <p:cNvSpPr>
            <a:spLocks noGrp="1"/>
          </p:cNvSpPr>
          <p:nvPr>
            <p:ph type="pic" idx="2"/>
          </p:nvPr>
        </p:nvSpPr>
        <p:spPr>
          <a:xfrm>
            <a:off x="237393" y="237391"/>
            <a:ext cx="2461846" cy="2779543"/>
          </a:xfrm>
          <a:prstGeom prst="rect">
            <a:avLst/>
          </a:prstGeom>
          <a:solidFill>
            <a:srgbClr val="F2F2F2"/>
          </a:solidFill>
          <a:ln w="50800" cap="flat" cmpd="sng">
            <a:solidFill>
              <a:schemeClr val="lt1"/>
            </a:solidFill>
            <a:prstDash val="solid"/>
            <a:round/>
            <a:headEnd type="none" w="sm" len="sm"/>
            <a:tailEnd type="none" w="sm" len="sm"/>
          </a:ln>
        </p:spPr>
      </p:sp>
      <p:sp>
        <p:nvSpPr>
          <p:cNvPr id="171" name="Google Shape;171;p60"/>
          <p:cNvSpPr>
            <a:spLocks noGrp="1"/>
          </p:cNvSpPr>
          <p:nvPr>
            <p:ph type="pic" idx="3"/>
          </p:nvPr>
        </p:nvSpPr>
        <p:spPr>
          <a:xfrm>
            <a:off x="2927838" y="237391"/>
            <a:ext cx="2385061" cy="2779544"/>
          </a:xfrm>
          <a:prstGeom prst="rect">
            <a:avLst/>
          </a:prstGeom>
          <a:solidFill>
            <a:srgbClr val="F2F2F2"/>
          </a:solidFill>
          <a:ln w="50800" cap="flat" cmpd="sng">
            <a:solidFill>
              <a:schemeClr val="lt1"/>
            </a:solidFill>
            <a:prstDash val="solid"/>
            <a:round/>
            <a:headEnd type="none" w="sm" len="sm"/>
            <a:tailEnd type="none" w="sm" len="sm"/>
          </a:ln>
        </p:spPr>
      </p:sp>
      <p:sp>
        <p:nvSpPr>
          <p:cNvPr id="172" name="Google Shape;172;p60"/>
          <p:cNvSpPr>
            <a:spLocks noGrp="1"/>
          </p:cNvSpPr>
          <p:nvPr>
            <p:ph type="pic" idx="4"/>
          </p:nvPr>
        </p:nvSpPr>
        <p:spPr>
          <a:xfrm>
            <a:off x="237392" y="3235568"/>
            <a:ext cx="5075508" cy="3385041"/>
          </a:xfrm>
          <a:prstGeom prst="rect">
            <a:avLst/>
          </a:prstGeom>
          <a:solidFill>
            <a:srgbClr val="F2F2F2"/>
          </a:solidFill>
          <a:ln w="50800" cap="flat" cmpd="sng">
            <a:solidFill>
              <a:schemeClr val="lt1"/>
            </a:solidFill>
            <a:prstDash val="solid"/>
            <a:round/>
            <a:headEnd type="none" w="sm" len="sm"/>
            <a:tailEnd type="none" w="sm" len="sm"/>
          </a:ln>
        </p:spPr>
      </p:sp>
      <p:sp>
        <p:nvSpPr>
          <p:cNvPr id="173" name="Google Shape;173;p60"/>
          <p:cNvSpPr txBox="1">
            <a:spLocks noGrp="1"/>
          </p:cNvSpPr>
          <p:nvPr>
            <p:ph type="title"/>
          </p:nvPr>
        </p:nvSpPr>
        <p:spPr>
          <a:xfrm>
            <a:off x="5677988" y="681037"/>
            <a:ext cx="5675811" cy="1325563"/>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005A9E"/>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4" name="Google Shape;174;p60"/>
          <p:cNvSpPr/>
          <p:nvPr/>
        </p:nvSpPr>
        <p:spPr>
          <a:xfrm>
            <a:off x="8636000" y="6233886"/>
            <a:ext cx="2830286" cy="48758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3PictureLeft with Text 2">
  <p:cSld name="3PictureLeft with Text 2">
    <p:spTree>
      <p:nvGrpSpPr>
        <p:cNvPr id="1" name="Shape 175"/>
        <p:cNvGrpSpPr/>
        <p:nvPr/>
      </p:nvGrpSpPr>
      <p:grpSpPr>
        <a:xfrm>
          <a:off x="0" y="0"/>
          <a:ext cx="0" cy="0"/>
          <a:chOff x="0" y="0"/>
          <a:chExt cx="0" cy="0"/>
        </a:xfrm>
      </p:grpSpPr>
      <p:sp>
        <p:nvSpPr>
          <p:cNvPr id="176" name="Google Shape;176;p61"/>
          <p:cNvSpPr txBox="1">
            <a:spLocks noGrp="1"/>
          </p:cNvSpPr>
          <p:nvPr>
            <p:ph type="dt" idx="10"/>
          </p:nvPr>
        </p:nvSpPr>
        <p:spPr>
          <a:xfrm>
            <a:off x="5677989"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7" name="Google Shape;177;p6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78" name="Google Shape;178;p61"/>
          <p:cNvSpPr>
            <a:spLocks noGrp="1"/>
          </p:cNvSpPr>
          <p:nvPr>
            <p:ph type="pic" idx="2"/>
          </p:nvPr>
        </p:nvSpPr>
        <p:spPr>
          <a:xfrm>
            <a:off x="180974" y="3807935"/>
            <a:ext cx="2753145" cy="2821465"/>
          </a:xfrm>
          <a:prstGeom prst="rect">
            <a:avLst/>
          </a:prstGeom>
          <a:solidFill>
            <a:srgbClr val="EDEDED"/>
          </a:solidFill>
          <a:ln w="50800" cap="flat" cmpd="sng">
            <a:solidFill>
              <a:schemeClr val="lt1"/>
            </a:solidFill>
            <a:prstDash val="solid"/>
            <a:round/>
            <a:headEnd type="none" w="sm" len="sm"/>
            <a:tailEnd type="none" w="sm" len="sm"/>
          </a:ln>
        </p:spPr>
      </p:sp>
      <p:sp>
        <p:nvSpPr>
          <p:cNvPr id="179" name="Google Shape;179;p61"/>
          <p:cNvSpPr>
            <a:spLocks noGrp="1"/>
          </p:cNvSpPr>
          <p:nvPr>
            <p:ph type="pic" idx="3"/>
          </p:nvPr>
        </p:nvSpPr>
        <p:spPr>
          <a:xfrm>
            <a:off x="2935430" y="3814573"/>
            <a:ext cx="2377469" cy="2814828"/>
          </a:xfrm>
          <a:prstGeom prst="rect">
            <a:avLst/>
          </a:prstGeom>
          <a:solidFill>
            <a:srgbClr val="EDEDED"/>
          </a:solidFill>
          <a:ln w="50800" cap="flat" cmpd="sng">
            <a:solidFill>
              <a:schemeClr val="lt1"/>
            </a:solidFill>
            <a:prstDash val="solid"/>
            <a:round/>
            <a:headEnd type="none" w="sm" len="sm"/>
            <a:tailEnd type="none" w="sm" len="sm"/>
          </a:ln>
        </p:spPr>
      </p:sp>
      <p:sp>
        <p:nvSpPr>
          <p:cNvPr id="180" name="Google Shape;180;p61"/>
          <p:cNvSpPr>
            <a:spLocks noGrp="1"/>
          </p:cNvSpPr>
          <p:nvPr>
            <p:ph type="pic" idx="4"/>
          </p:nvPr>
        </p:nvSpPr>
        <p:spPr>
          <a:xfrm>
            <a:off x="180974" y="228600"/>
            <a:ext cx="5131925" cy="3574795"/>
          </a:xfrm>
          <a:prstGeom prst="rect">
            <a:avLst/>
          </a:prstGeom>
          <a:solidFill>
            <a:srgbClr val="EDEDED"/>
          </a:solidFill>
          <a:ln w="50800" cap="flat" cmpd="sng">
            <a:solidFill>
              <a:schemeClr val="lt1"/>
            </a:solidFill>
            <a:prstDash val="solid"/>
            <a:round/>
            <a:headEnd type="none" w="sm" len="sm"/>
            <a:tailEnd type="none" w="sm" len="sm"/>
          </a:ln>
        </p:spPr>
      </p:sp>
      <p:sp>
        <p:nvSpPr>
          <p:cNvPr id="181" name="Google Shape;181;p61"/>
          <p:cNvSpPr txBox="1">
            <a:spLocks noGrp="1"/>
          </p:cNvSpPr>
          <p:nvPr>
            <p:ph type="body" idx="1"/>
          </p:nvPr>
        </p:nvSpPr>
        <p:spPr>
          <a:xfrm>
            <a:off x="5677988" y="2126166"/>
            <a:ext cx="5675811" cy="405079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2" name="Google Shape;182;p61"/>
          <p:cNvSpPr txBox="1">
            <a:spLocks noGrp="1"/>
          </p:cNvSpPr>
          <p:nvPr>
            <p:ph type="title"/>
          </p:nvPr>
        </p:nvSpPr>
        <p:spPr>
          <a:xfrm>
            <a:off x="5677988" y="681037"/>
            <a:ext cx="5675811" cy="1325563"/>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005A9E"/>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3" name="Google Shape;183;p61"/>
          <p:cNvSpPr/>
          <p:nvPr/>
        </p:nvSpPr>
        <p:spPr>
          <a:xfrm>
            <a:off x="8636000" y="6233886"/>
            <a:ext cx="2830286" cy="48758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4PictureRight with Text">
  <p:cSld name="4PictureRight with Text">
    <p:spTree>
      <p:nvGrpSpPr>
        <p:cNvPr id="1" name="Shape 184"/>
        <p:cNvGrpSpPr/>
        <p:nvPr/>
      </p:nvGrpSpPr>
      <p:grpSpPr>
        <a:xfrm>
          <a:off x="0" y="0"/>
          <a:ext cx="0" cy="0"/>
          <a:chOff x="0" y="0"/>
          <a:chExt cx="0" cy="0"/>
        </a:xfrm>
      </p:grpSpPr>
      <p:sp>
        <p:nvSpPr>
          <p:cNvPr id="185" name="Google Shape;185;p62"/>
          <p:cNvSpPr>
            <a:spLocks noGrp="1"/>
          </p:cNvSpPr>
          <p:nvPr>
            <p:ph type="pic" idx="2"/>
          </p:nvPr>
        </p:nvSpPr>
        <p:spPr>
          <a:xfrm>
            <a:off x="9481103" y="3285682"/>
            <a:ext cx="2520397" cy="3353246"/>
          </a:xfrm>
          <a:prstGeom prst="rect">
            <a:avLst/>
          </a:prstGeom>
          <a:solidFill>
            <a:srgbClr val="EDEDED"/>
          </a:solidFill>
          <a:ln w="50800" cap="flat" cmpd="sng">
            <a:solidFill>
              <a:schemeClr val="lt1"/>
            </a:solidFill>
            <a:prstDash val="solid"/>
            <a:round/>
            <a:headEnd type="none" w="sm" len="sm"/>
            <a:tailEnd type="none" w="sm" len="sm"/>
          </a:ln>
        </p:spPr>
      </p:sp>
      <p:sp>
        <p:nvSpPr>
          <p:cNvPr id="186" name="Google Shape;186;p62"/>
          <p:cNvSpPr>
            <a:spLocks noGrp="1"/>
          </p:cNvSpPr>
          <p:nvPr>
            <p:ph type="pic" idx="3"/>
          </p:nvPr>
        </p:nvSpPr>
        <p:spPr>
          <a:xfrm>
            <a:off x="6875876" y="3285682"/>
            <a:ext cx="2592690" cy="3353244"/>
          </a:xfrm>
          <a:prstGeom prst="rect">
            <a:avLst/>
          </a:prstGeom>
          <a:solidFill>
            <a:srgbClr val="EDEDED"/>
          </a:solidFill>
          <a:ln w="50800" cap="flat" cmpd="sng">
            <a:solidFill>
              <a:schemeClr val="lt1"/>
            </a:solidFill>
            <a:prstDash val="solid"/>
            <a:round/>
            <a:headEnd type="none" w="sm" len="sm"/>
            <a:tailEnd type="none" w="sm" len="sm"/>
          </a:ln>
        </p:spPr>
      </p:sp>
      <p:sp>
        <p:nvSpPr>
          <p:cNvPr id="187" name="Google Shape;187;p62"/>
          <p:cNvSpPr>
            <a:spLocks noGrp="1"/>
          </p:cNvSpPr>
          <p:nvPr>
            <p:ph type="pic" idx="4"/>
          </p:nvPr>
        </p:nvSpPr>
        <p:spPr>
          <a:xfrm>
            <a:off x="6874564" y="219075"/>
            <a:ext cx="2592690" cy="3066606"/>
          </a:xfrm>
          <a:prstGeom prst="rect">
            <a:avLst/>
          </a:prstGeom>
          <a:solidFill>
            <a:srgbClr val="EDEDED"/>
          </a:solidFill>
          <a:ln w="50800" cap="flat" cmpd="sng">
            <a:solidFill>
              <a:schemeClr val="lt1"/>
            </a:solidFill>
            <a:prstDash val="solid"/>
            <a:round/>
            <a:headEnd type="none" w="sm" len="sm"/>
            <a:tailEnd type="none" w="sm" len="sm"/>
          </a:ln>
        </p:spPr>
      </p:sp>
      <p:sp>
        <p:nvSpPr>
          <p:cNvPr id="188" name="Google Shape;188;p6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9" name="Google Shape;189;p62"/>
          <p:cNvSpPr txBox="1">
            <a:spLocks noGrp="1"/>
          </p:cNvSpPr>
          <p:nvPr>
            <p:ph type="sldNum" idx="12"/>
          </p:nvPr>
        </p:nvSpPr>
        <p:spPr>
          <a:xfrm>
            <a:off x="3770811"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90" name="Google Shape;190;p62"/>
          <p:cNvSpPr>
            <a:spLocks noGrp="1"/>
          </p:cNvSpPr>
          <p:nvPr>
            <p:ph type="pic" idx="5"/>
          </p:nvPr>
        </p:nvSpPr>
        <p:spPr>
          <a:xfrm>
            <a:off x="9480603" y="219073"/>
            <a:ext cx="2520897" cy="3066607"/>
          </a:xfrm>
          <a:prstGeom prst="rect">
            <a:avLst/>
          </a:prstGeom>
          <a:solidFill>
            <a:srgbClr val="EDEDED"/>
          </a:solidFill>
          <a:ln w="50800" cap="flat" cmpd="sng">
            <a:solidFill>
              <a:schemeClr val="lt1"/>
            </a:solidFill>
            <a:prstDash val="solid"/>
            <a:round/>
            <a:headEnd type="none" w="sm" len="sm"/>
            <a:tailEnd type="none" w="sm" len="sm"/>
          </a:ln>
        </p:spPr>
      </p:sp>
      <p:sp>
        <p:nvSpPr>
          <p:cNvPr id="191" name="Google Shape;191;p62"/>
          <p:cNvSpPr txBox="1">
            <a:spLocks noGrp="1"/>
          </p:cNvSpPr>
          <p:nvPr>
            <p:ph type="body" idx="1"/>
          </p:nvPr>
        </p:nvSpPr>
        <p:spPr>
          <a:xfrm>
            <a:off x="838200" y="2126166"/>
            <a:ext cx="5675811" cy="405079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62"/>
          <p:cNvSpPr txBox="1">
            <a:spLocks noGrp="1"/>
          </p:cNvSpPr>
          <p:nvPr>
            <p:ph type="title"/>
          </p:nvPr>
        </p:nvSpPr>
        <p:spPr>
          <a:xfrm>
            <a:off x="838200" y="681037"/>
            <a:ext cx="5675811" cy="1325563"/>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005A9E"/>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2"/>
        <p:cNvGrpSpPr/>
        <p:nvPr/>
      </p:nvGrpSpPr>
      <p:grpSpPr>
        <a:xfrm>
          <a:off x="0" y="0"/>
          <a:ext cx="0" cy="0"/>
          <a:chOff x="0" y="0"/>
          <a:chExt cx="0" cy="0"/>
        </a:xfrm>
      </p:grpSpPr>
      <p:sp>
        <p:nvSpPr>
          <p:cNvPr id="33" name="Google Shape;33;p41"/>
          <p:cNvSpPr txBox="1">
            <a:spLocks noGrp="1"/>
          </p:cNvSpPr>
          <p:nvPr>
            <p:ph type="title"/>
          </p:nvPr>
        </p:nvSpPr>
        <p:spPr>
          <a:xfrm>
            <a:off x="415600" y="593367"/>
            <a:ext cx="11360700" cy="7635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37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41"/>
          <p:cNvSpPr txBox="1">
            <a:spLocks noGrp="1"/>
          </p:cNvSpPr>
          <p:nvPr>
            <p:ph type="body" idx="1"/>
          </p:nvPr>
        </p:nvSpPr>
        <p:spPr>
          <a:xfrm>
            <a:off x="415600" y="1536633"/>
            <a:ext cx="11360700" cy="45552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35" name="Google Shape;35;p41"/>
          <p:cNvSpPr txBox="1">
            <a:spLocks noGrp="1"/>
          </p:cNvSpPr>
          <p:nvPr>
            <p:ph type="sldNum" idx="12"/>
          </p:nvPr>
        </p:nvSpPr>
        <p:spPr>
          <a:xfrm>
            <a:off x="11296610" y="6217622"/>
            <a:ext cx="731700" cy="524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6_Title Only">
  <p:cSld name="6_Title Only">
    <p:spTree>
      <p:nvGrpSpPr>
        <p:cNvPr id="1" name="Shape 36"/>
        <p:cNvGrpSpPr/>
        <p:nvPr/>
      </p:nvGrpSpPr>
      <p:grpSpPr>
        <a:xfrm>
          <a:off x="0" y="0"/>
          <a:ext cx="0" cy="0"/>
          <a:chOff x="0" y="0"/>
          <a:chExt cx="0" cy="0"/>
        </a:xfrm>
      </p:grpSpPr>
      <p:pic>
        <p:nvPicPr>
          <p:cNvPr id="37" name="Google Shape;37;p40"/>
          <p:cNvPicPr preferRelativeResize="0"/>
          <p:nvPr/>
        </p:nvPicPr>
        <p:blipFill rotWithShape="1">
          <a:blip r:embed="rId2">
            <a:alphaModFix/>
          </a:blip>
          <a:srcRect/>
          <a:stretch/>
        </p:blipFill>
        <p:spPr>
          <a:xfrm>
            <a:off x="-32657" y="0"/>
            <a:ext cx="12257314" cy="1617141"/>
          </a:xfrm>
          <a:prstGeom prst="rect">
            <a:avLst/>
          </a:prstGeom>
          <a:noFill/>
          <a:ln>
            <a:noFill/>
          </a:ln>
        </p:spPr>
      </p:pic>
      <p:sp>
        <p:nvSpPr>
          <p:cNvPr id="38" name="Google Shape;38;p40"/>
          <p:cNvSpPr txBox="1">
            <a:spLocks noGrp="1"/>
          </p:cNvSpPr>
          <p:nvPr>
            <p:ph type="title"/>
          </p:nvPr>
        </p:nvSpPr>
        <p:spPr>
          <a:xfrm>
            <a:off x="684733" y="136358"/>
            <a:ext cx="10970237" cy="125701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500"/>
              <a:buFont typeface="Arial"/>
              <a:buNone/>
              <a:defRPr sz="3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42" name="Google Shape;42;p4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43"/>
        <p:cNvGrpSpPr/>
        <p:nvPr/>
      </p:nvGrpSpPr>
      <p:grpSpPr>
        <a:xfrm>
          <a:off x="0" y="0"/>
          <a:ext cx="0" cy="0"/>
          <a:chOff x="0" y="0"/>
          <a:chExt cx="0" cy="0"/>
        </a:xfrm>
      </p:grpSpPr>
      <p:pic>
        <p:nvPicPr>
          <p:cNvPr id="44" name="Google Shape;44;p42"/>
          <p:cNvPicPr preferRelativeResize="0"/>
          <p:nvPr/>
        </p:nvPicPr>
        <p:blipFill rotWithShape="1">
          <a:blip r:embed="rId2">
            <a:alphaModFix/>
          </a:blip>
          <a:srcRect/>
          <a:stretch/>
        </p:blipFill>
        <p:spPr>
          <a:xfrm>
            <a:off x="0" y="0"/>
            <a:ext cx="12192000" cy="7097485"/>
          </a:xfrm>
          <a:prstGeom prst="rect">
            <a:avLst/>
          </a:prstGeom>
          <a:noFill/>
          <a:ln>
            <a:noFill/>
          </a:ln>
        </p:spPr>
      </p:pic>
      <p:sp>
        <p:nvSpPr>
          <p:cNvPr id="45" name="Google Shape;45;p42"/>
          <p:cNvSpPr txBox="1">
            <a:spLocks noGrp="1"/>
          </p:cNvSpPr>
          <p:nvPr>
            <p:ph type="title"/>
          </p:nvPr>
        </p:nvSpPr>
        <p:spPr>
          <a:xfrm>
            <a:off x="838200" y="105732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6000"/>
              <a:buFont typeface="Arial"/>
              <a:buNone/>
              <a:defRPr sz="6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2"/>
          <p:cNvSpPr txBox="1">
            <a:spLocks noGrp="1"/>
          </p:cNvSpPr>
          <p:nvPr>
            <p:ph type="body" idx="1"/>
          </p:nvPr>
        </p:nvSpPr>
        <p:spPr>
          <a:xfrm>
            <a:off x="838200" y="4361380"/>
            <a:ext cx="3414109" cy="66040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chemeClr val="lt1"/>
              </a:buClr>
              <a:buSzPts val="1800"/>
              <a:buNone/>
              <a:defRPr sz="18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42"/>
          <p:cNvSpPr/>
          <p:nvPr/>
        </p:nvSpPr>
        <p:spPr>
          <a:xfrm>
            <a:off x="8562110" y="6174350"/>
            <a:ext cx="3629890" cy="68365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 name="Google Shape;48;p42"/>
          <p:cNvSpPr txBox="1">
            <a:spLocks noGrp="1"/>
          </p:cNvSpPr>
          <p:nvPr>
            <p:ph type="body" idx="2"/>
          </p:nvPr>
        </p:nvSpPr>
        <p:spPr>
          <a:xfrm>
            <a:off x="838200" y="5057207"/>
            <a:ext cx="2859088" cy="53181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800"/>
              <a:buNone/>
              <a:defRPr sz="1800">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42"/>
          <p:cNvSpPr txBox="1">
            <a:spLocks noGrp="1"/>
          </p:cNvSpPr>
          <p:nvPr>
            <p:ph type="body" idx="3"/>
          </p:nvPr>
        </p:nvSpPr>
        <p:spPr>
          <a:xfrm>
            <a:off x="838200" y="2750550"/>
            <a:ext cx="8265886" cy="798192"/>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3600"/>
              <a:buNone/>
              <a:defRPr sz="3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0" name="Google Shape;50;p42"/>
          <p:cNvPicPr preferRelativeResize="0"/>
          <p:nvPr/>
        </p:nvPicPr>
        <p:blipFill rotWithShape="1">
          <a:blip r:embed="rId3">
            <a:alphaModFix/>
          </a:blip>
          <a:srcRect/>
          <a:stretch/>
        </p:blipFill>
        <p:spPr>
          <a:xfrm>
            <a:off x="8882743" y="6240869"/>
            <a:ext cx="2939143" cy="407618"/>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4_Title Only">
  <p:cSld name="4_Title Only">
    <p:spTree>
      <p:nvGrpSpPr>
        <p:cNvPr id="1" name="Shape 51"/>
        <p:cNvGrpSpPr/>
        <p:nvPr/>
      </p:nvGrpSpPr>
      <p:grpSpPr>
        <a:xfrm>
          <a:off x="0" y="0"/>
          <a:ext cx="0" cy="0"/>
          <a:chOff x="0" y="0"/>
          <a:chExt cx="0" cy="0"/>
        </a:xfrm>
      </p:grpSpPr>
      <p:pic>
        <p:nvPicPr>
          <p:cNvPr id="52" name="Google Shape;52;p43"/>
          <p:cNvPicPr preferRelativeResize="0"/>
          <p:nvPr/>
        </p:nvPicPr>
        <p:blipFill rotWithShape="1">
          <a:blip r:embed="rId2">
            <a:alphaModFix/>
          </a:blip>
          <a:srcRect/>
          <a:stretch/>
        </p:blipFill>
        <p:spPr>
          <a:xfrm>
            <a:off x="0" y="0"/>
            <a:ext cx="12192000" cy="1598278"/>
          </a:xfrm>
          <a:prstGeom prst="rect">
            <a:avLst/>
          </a:prstGeom>
          <a:noFill/>
          <a:ln>
            <a:noFill/>
          </a:ln>
        </p:spPr>
      </p:pic>
      <p:sp>
        <p:nvSpPr>
          <p:cNvPr id="53" name="Google Shape;53;p43"/>
          <p:cNvSpPr txBox="1">
            <a:spLocks noGrp="1"/>
          </p:cNvSpPr>
          <p:nvPr>
            <p:ph type="title"/>
          </p:nvPr>
        </p:nvSpPr>
        <p:spPr>
          <a:xfrm>
            <a:off x="684734" y="313786"/>
            <a:ext cx="10817838" cy="76752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500"/>
              <a:buFont typeface="Arial"/>
              <a:buNone/>
              <a:defRPr sz="3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57" name="Google Shape;57;p4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8"/>
        <p:cNvGrpSpPr/>
        <p:nvPr/>
      </p:nvGrpSpPr>
      <p:grpSpPr>
        <a:xfrm>
          <a:off x="0" y="0"/>
          <a:ext cx="0" cy="0"/>
          <a:chOff x="0" y="0"/>
          <a:chExt cx="0" cy="0"/>
        </a:xfrm>
      </p:grpSpPr>
      <p:sp>
        <p:nvSpPr>
          <p:cNvPr id="59" name="Google Shape;59;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62" name="Google Shape;62;p44"/>
          <p:cNvSpPr/>
          <p:nvPr/>
        </p:nvSpPr>
        <p:spPr>
          <a:xfrm>
            <a:off x="8472587" y="6230394"/>
            <a:ext cx="3114076" cy="62760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3" name="Google Shape;63;p44"/>
          <p:cNvSpPr txBox="1"/>
          <p:nvPr/>
        </p:nvSpPr>
        <p:spPr>
          <a:xfrm>
            <a:off x="8763000" y="65087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888888"/>
                </a:solidFill>
                <a:latin typeface="Calibri"/>
                <a:ea typeface="Calibri"/>
                <a:cs typeface="Calibri"/>
                <a:sym typeface="Calibri"/>
              </a:rPr>
              <a:t>‹#›</a:t>
            </a:fld>
            <a:endParaRPr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4"/>
        <p:cNvGrpSpPr/>
        <p:nvPr/>
      </p:nvGrpSpPr>
      <p:grpSpPr>
        <a:xfrm>
          <a:off x="0" y="0"/>
          <a:ext cx="0" cy="0"/>
          <a:chOff x="0" y="0"/>
          <a:chExt cx="0" cy="0"/>
        </a:xfrm>
      </p:grpSpPr>
      <p:sp>
        <p:nvSpPr>
          <p:cNvPr id="65" name="Google Shape;65;p4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5A9E"/>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4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4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 name="Google Shape;68;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5_Title Only">
  <p:cSld name="5_Title Only">
    <p:spTree>
      <p:nvGrpSpPr>
        <p:cNvPr id="1" name="Shape 71"/>
        <p:cNvGrpSpPr/>
        <p:nvPr/>
      </p:nvGrpSpPr>
      <p:grpSpPr>
        <a:xfrm>
          <a:off x="0" y="0"/>
          <a:ext cx="0" cy="0"/>
          <a:chOff x="0" y="0"/>
          <a:chExt cx="0" cy="0"/>
        </a:xfrm>
      </p:grpSpPr>
      <p:pic>
        <p:nvPicPr>
          <p:cNvPr id="72" name="Google Shape;72;p46"/>
          <p:cNvPicPr preferRelativeResize="0"/>
          <p:nvPr/>
        </p:nvPicPr>
        <p:blipFill rotWithShape="1">
          <a:blip r:embed="rId2">
            <a:alphaModFix/>
          </a:blip>
          <a:srcRect/>
          <a:stretch/>
        </p:blipFill>
        <p:spPr>
          <a:xfrm>
            <a:off x="4" y="0"/>
            <a:ext cx="12191992" cy="1598278"/>
          </a:xfrm>
          <a:prstGeom prst="rect">
            <a:avLst/>
          </a:prstGeom>
          <a:noFill/>
          <a:ln>
            <a:noFill/>
          </a:ln>
        </p:spPr>
      </p:pic>
      <p:sp>
        <p:nvSpPr>
          <p:cNvPr id="73" name="Google Shape;73;p46"/>
          <p:cNvSpPr txBox="1">
            <a:spLocks noGrp="1"/>
          </p:cNvSpPr>
          <p:nvPr>
            <p:ph type="title"/>
          </p:nvPr>
        </p:nvSpPr>
        <p:spPr>
          <a:xfrm>
            <a:off x="684734" y="13635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200"/>
              <a:buFont typeface="Arial"/>
              <a:buNone/>
              <a:defRPr sz="4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77" name="Google Shape;77;p4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05A9E"/>
              </a:buClr>
              <a:buSzPts val="3700"/>
              <a:buFont typeface="Arial"/>
              <a:buNone/>
              <a:defRPr sz="3700" b="1" i="0" u="none" strike="noStrike" cap="none">
                <a:solidFill>
                  <a:srgbClr val="005A9E"/>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3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5" name="Google Shape;15;p38"/>
          <p:cNvPicPr preferRelativeResize="0"/>
          <p:nvPr/>
        </p:nvPicPr>
        <p:blipFill rotWithShape="1">
          <a:blip r:embed="rId26">
            <a:alphaModFix/>
          </a:blip>
          <a:srcRect/>
          <a:stretch/>
        </p:blipFill>
        <p:spPr>
          <a:xfrm>
            <a:off x="8721055" y="6311900"/>
            <a:ext cx="2632745" cy="36512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openxmlformats.org/officeDocument/2006/relationships/hyperlink" Target="https://hdapp.ucdavis.edu/" TargetMode="External"/><Relationship Id="rId3" Type="http://schemas.openxmlformats.org/officeDocument/2006/relationships/hyperlink" Target="https://www.usda.gov/non-discrimination-statement#%3A%7E%3Atext%3DIn%20accordance%20with%20Federal%20civil%20rights%20law%20and%2CUSDA%20%28not%20all%20bases%20apply%20to%20all%20programs%29" TargetMode="External"/><Relationship Id="rId7" Type="http://schemas.openxmlformats.org/officeDocument/2006/relationships/hyperlink" Target="mailto:program.intake@usda.gov"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www.usda.gov/oascr/how-to-file-a-program-discrimination-complaint" TargetMode="External"/><Relationship Id="rId5" Type="http://schemas.openxmlformats.org/officeDocument/2006/relationships/hyperlink" Target="mailto:tljordan@ucanr.edu%20." TargetMode="External"/><Relationship Id="rId10" Type="http://schemas.openxmlformats.org/officeDocument/2006/relationships/hyperlink" Target="mailto:dnnichols@ucdavis.edu" TargetMode="External"/><Relationship Id="rId4" Type="http://schemas.openxmlformats.org/officeDocument/2006/relationships/hyperlink" Target="mailto:dewhite@ucanr.edu" TargetMode="External"/><Relationship Id="rId9" Type="http://schemas.openxmlformats.org/officeDocument/2006/relationships/hyperlink" Target="mailto:hdapp@ucdavis.edu"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3.pn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32.png"/><Relationship Id="rId2" Type="http://schemas.openxmlformats.org/officeDocument/2006/relationships/notesSlide" Target="../notesSlides/notesSlide32.xml"/><Relationship Id="rId16" Type="http://schemas.openxmlformats.org/officeDocument/2006/relationships/image" Target="../media/image36.jpg"/><Relationship Id="rId1" Type="http://schemas.openxmlformats.org/officeDocument/2006/relationships/slideLayout" Target="../slideLayouts/slideLayout7.xml"/><Relationship Id="rId6" Type="http://schemas.openxmlformats.org/officeDocument/2006/relationships/image" Target="../media/image27.png"/><Relationship Id="rId11" Type="http://schemas.openxmlformats.org/officeDocument/2006/relationships/image" Target="../media/image31.png"/><Relationship Id="rId5" Type="http://schemas.openxmlformats.org/officeDocument/2006/relationships/image" Target="../media/image26.jpg"/><Relationship Id="rId15" Type="http://schemas.openxmlformats.org/officeDocument/2006/relationships/image" Target="../media/image35.jpg"/><Relationship Id="rId10" Type="http://schemas.openxmlformats.org/officeDocument/2006/relationships/image" Target="../media/image30.png"/><Relationship Id="rId4" Type="http://schemas.openxmlformats.org/officeDocument/2006/relationships/image" Target="../media/image25.png"/><Relationship Id="rId9" Type="http://schemas.openxmlformats.org/officeDocument/2006/relationships/hyperlink" Target="http://igis.ucanr.edu/Office_Hours/" TargetMode="External"/><Relationship Id="rId14" Type="http://schemas.openxmlformats.org/officeDocument/2006/relationships/image" Target="../media/image34.jp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hyperlink" Target="https://www.ucop.edu/title-ix/index.html"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hyperlink" Target="https://care.ucdavis.edu/" TargetMode="External"/><Relationship Id="rId4" Type="http://schemas.openxmlformats.org/officeDocument/2006/relationships/hyperlink" Target="https://www.hr.ucdavis.edu/departments/asap"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ucanr.edu/site/policy-compliance-and-programmatic-agreements/whistleblower" TargetMode="External"/><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hyperlink" Target="https://policy.ucop.edu/doc/4000701/AbusiveConduct"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ucanr.edu/sites/ProjectBoardHelp/Affirmative_Action__Civil_Rights_Compliance_Training/#crcfaq" TargetMode="External"/><Relationship Id="rId2" Type="http://schemas.openxmlformats.org/officeDocument/2006/relationships/notesSlide" Target="../notesSlides/notesSlide42.xm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ucanr.edu/site/division-agriculture-and-natural-resources/principles-community"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1"/>
          <p:cNvSpPr txBox="1">
            <a:spLocks noGrp="1"/>
          </p:cNvSpPr>
          <p:nvPr>
            <p:ph type="ctrTitle"/>
          </p:nvPr>
        </p:nvSpPr>
        <p:spPr>
          <a:xfrm>
            <a:off x="1524000" y="832077"/>
            <a:ext cx="91440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005A9E"/>
              </a:buClr>
              <a:buSzPts val="3600"/>
              <a:buFont typeface="Arial"/>
              <a:buNone/>
            </a:pPr>
            <a:r>
              <a:rPr lang="en-US" sz="3600" b="1" dirty="0"/>
              <a:t>Clientele Group Baseline and </a:t>
            </a:r>
            <a:r>
              <a:rPr lang="en-US" sz="3600" dirty="0"/>
              <a:t>Civil Rights Compliance</a:t>
            </a:r>
            <a:r>
              <a:rPr lang="en-US" sz="3600" b="1" dirty="0"/>
              <a:t> Planning</a:t>
            </a:r>
            <a:endParaRPr sz="3600" dirty="0"/>
          </a:p>
        </p:txBody>
      </p:sp>
      <p:sp>
        <p:nvSpPr>
          <p:cNvPr id="199" name="Google Shape;199;p1"/>
          <p:cNvSpPr txBox="1">
            <a:spLocks noGrp="1"/>
          </p:cNvSpPr>
          <p:nvPr>
            <p:ph type="subTitle" idx="1"/>
          </p:nvPr>
        </p:nvSpPr>
        <p:spPr>
          <a:xfrm>
            <a:off x="1524000" y="3317488"/>
            <a:ext cx="9144000" cy="2001600"/>
          </a:xfrm>
          <a:prstGeom prst="rect">
            <a:avLst/>
          </a:prstGeom>
          <a:noFill/>
          <a:ln>
            <a:noFill/>
          </a:ln>
        </p:spPr>
        <p:txBody>
          <a:bodyPr spcFirstLastPara="1" wrap="square" lIns="91425" tIns="45700" rIns="91425" bIns="45700" anchor="t" anchorCtr="0">
            <a:normAutofit fontScale="25000" lnSpcReduction="20000"/>
          </a:bodyPr>
          <a:lstStyle/>
          <a:p>
            <a:pPr marL="0" lvl="0" indent="0" algn="ctr" rtl="0">
              <a:lnSpc>
                <a:spcPct val="90000"/>
              </a:lnSpc>
              <a:spcBef>
                <a:spcPts val="1000"/>
              </a:spcBef>
              <a:spcAft>
                <a:spcPts val="0"/>
              </a:spcAft>
              <a:buClr>
                <a:srgbClr val="7F7F7F"/>
              </a:buClr>
              <a:buSzPct val="33332"/>
              <a:buNone/>
            </a:pPr>
            <a:r>
              <a:rPr lang="en-US" sz="7200" dirty="0"/>
              <a:t>Daniel Obrist, Vice Provost</a:t>
            </a:r>
            <a:endParaRPr sz="7200" dirty="0"/>
          </a:p>
          <a:p>
            <a:pPr marL="0" lvl="0" indent="0" algn="ctr" rtl="0">
              <a:lnSpc>
                <a:spcPct val="90000"/>
              </a:lnSpc>
              <a:spcBef>
                <a:spcPts val="1000"/>
              </a:spcBef>
              <a:spcAft>
                <a:spcPts val="0"/>
              </a:spcAft>
              <a:buClr>
                <a:srgbClr val="7F7F7F"/>
              </a:buClr>
              <a:buSzPct val="33333"/>
              <a:buNone/>
            </a:pPr>
            <a:r>
              <a:rPr lang="en-US" sz="7200" dirty="0"/>
              <a:t>David White, Analyst, Office of Civil Rights</a:t>
            </a:r>
            <a:endParaRPr sz="7200" dirty="0"/>
          </a:p>
          <a:p>
            <a:pPr marL="0" lvl="0" indent="0" algn="ctr" rtl="0">
              <a:lnSpc>
                <a:spcPct val="90000"/>
              </a:lnSpc>
              <a:spcBef>
                <a:spcPts val="1000"/>
              </a:spcBef>
              <a:spcAft>
                <a:spcPts val="0"/>
              </a:spcAft>
              <a:buClr>
                <a:srgbClr val="7F7F7F"/>
              </a:buClr>
              <a:buSzPct val="33332"/>
              <a:buNone/>
            </a:pPr>
            <a:r>
              <a:rPr lang="en-US" sz="7200" dirty="0"/>
              <a:t>Kit Alviz, Analyst, Program Planning &amp; Evaluation</a:t>
            </a:r>
            <a:endParaRPr sz="7200" dirty="0"/>
          </a:p>
          <a:p>
            <a:pPr marL="0" lvl="0" indent="0" algn="ctr" rtl="0">
              <a:lnSpc>
                <a:spcPct val="90000"/>
              </a:lnSpc>
              <a:spcBef>
                <a:spcPts val="1000"/>
              </a:spcBef>
              <a:spcAft>
                <a:spcPts val="0"/>
              </a:spcAft>
              <a:buClr>
                <a:srgbClr val="7F7F7F"/>
              </a:buClr>
              <a:buSzPct val="33332"/>
              <a:buNone/>
            </a:pPr>
            <a:r>
              <a:rPr lang="en-US" sz="7200" dirty="0"/>
              <a:t>Priyanka Vyas, GIS Analyst, Informatics and Geographic Information Systems </a:t>
            </a:r>
          </a:p>
          <a:p>
            <a:pPr marL="0" lvl="0" indent="0" algn="ctr" rtl="0">
              <a:lnSpc>
                <a:spcPct val="90000"/>
              </a:lnSpc>
              <a:spcBef>
                <a:spcPts val="1000"/>
              </a:spcBef>
              <a:spcAft>
                <a:spcPts val="0"/>
              </a:spcAft>
              <a:buClr>
                <a:srgbClr val="7F7F7F"/>
              </a:buClr>
              <a:buSzPct val="33332"/>
              <a:buNone/>
            </a:pPr>
            <a:r>
              <a:rPr lang="en-US" sz="7200" dirty="0"/>
              <a:t>Jocelyn Mobley, Evaluation Coordinator, UC Master Gardener Program</a:t>
            </a:r>
            <a:endParaRPr sz="7200" dirty="0"/>
          </a:p>
          <a:p>
            <a:pPr marL="0" lvl="0" indent="0" algn="ctr" rtl="0">
              <a:lnSpc>
                <a:spcPct val="90000"/>
              </a:lnSpc>
              <a:spcBef>
                <a:spcPts val="1000"/>
              </a:spcBef>
              <a:spcAft>
                <a:spcPts val="0"/>
              </a:spcAft>
              <a:buClr>
                <a:srgbClr val="7F7F7F"/>
              </a:buClr>
              <a:buSzPct val="33333"/>
              <a:buNone/>
            </a:pPr>
            <a:r>
              <a:rPr lang="en-US" sz="7200" dirty="0"/>
              <a:t>August 4, 2026 - 10AM-12PM</a:t>
            </a:r>
            <a:endParaRPr sz="7200" dirty="0"/>
          </a:p>
          <a:p>
            <a:pPr marL="0" lvl="0" indent="0" algn="l" rtl="0">
              <a:lnSpc>
                <a:spcPct val="90000"/>
              </a:lnSpc>
              <a:spcBef>
                <a:spcPts val="1000"/>
              </a:spcBef>
              <a:spcAft>
                <a:spcPts val="0"/>
              </a:spcAft>
              <a:buClr>
                <a:srgbClr val="FF0000"/>
              </a:buClr>
              <a:buSzPct val="92307"/>
              <a:buNone/>
            </a:pPr>
            <a:endParaRPr dirty="0"/>
          </a:p>
          <a:p>
            <a:pPr marL="0" lvl="0" indent="0" algn="ctr" rtl="0">
              <a:lnSpc>
                <a:spcPct val="90000"/>
              </a:lnSpc>
              <a:spcBef>
                <a:spcPts val="1000"/>
              </a:spcBef>
              <a:spcAft>
                <a:spcPts val="0"/>
              </a:spcAft>
              <a:buClr>
                <a:srgbClr val="7F7F7F"/>
              </a:buClr>
              <a:buSzPct val="100000"/>
              <a:buNone/>
            </a:pPr>
            <a:endParaRPr dirty="0">
              <a:solidFill>
                <a:srgbClr val="FF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g3792553cd8f_3_21"/>
          <p:cNvSpPr txBox="1">
            <a:spLocks noGrp="1"/>
          </p:cNvSpPr>
          <p:nvPr>
            <p:ph type="title"/>
          </p:nvPr>
        </p:nvSpPr>
        <p:spPr>
          <a:xfrm>
            <a:off x="684734" y="313786"/>
            <a:ext cx="10991100" cy="76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000"/>
              <a:buFont typeface="Calibri"/>
              <a:buNone/>
            </a:pPr>
            <a:r>
              <a:rPr lang="en-US" sz="4000" dirty="0"/>
              <a:t>Civil Rights Program Authorities (2 of 2) </a:t>
            </a:r>
            <a:endParaRPr dirty="0"/>
          </a:p>
        </p:txBody>
      </p:sp>
      <p:sp>
        <p:nvSpPr>
          <p:cNvPr id="266" name="Google Shape;266;g3792553cd8f_3_21"/>
          <p:cNvSpPr txBox="1">
            <a:spLocks noGrp="1"/>
          </p:cNvSpPr>
          <p:nvPr>
            <p:ph type="body" idx="1"/>
          </p:nvPr>
        </p:nvSpPr>
        <p:spPr>
          <a:xfrm>
            <a:off x="684734" y="1960968"/>
            <a:ext cx="6568500" cy="4248000"/>
          </a:xfrm>
          <a:prstGeom prst="rect">
            <a:avLst/>
          </a:prstGeom>
          <a:noFill/>
          <a:ln>
            <a:noFill/>
          </a:ln>
        </p:spPr>
        <p:txBody>
          <a:bodyPr spcFirstLastPara="1" wrap="square" lIns="91425" tIns="45700" rIns="91425" bIns="45700" anchor="t" anchorCtr="0">
            <a:normAutofit/>
          </a:bodyPr>
          <a:lstStyle/>
          <a:p>
            <a:pPr marL="355601" lvl="0" indent="-342900" algn="l" rtl="0">
              <a:lnSpc>
                <a:spcPct val="110000"/>
              </a:lnSpc>
              <a:spcBef>
                <a:spcPts val="0"/>
              </a:spcBef>
              <a:spcAft>
                <a:spcPts val="0"/>
              </a:spcAft>
              <a:buClr>
                <a:schemeClr val="dk1"/>
              </a:buClr>
              <a:buSzPts val="2400"/>
              <a:buChar char="•"/>
            </a:pPr>
            <a:r>
              <a:rPr lang="en-US" sz="2400" dirty="0">
                <a:latin typeface="Arial"/>
                <a:ea typeface="Arial"/>
                <a:cs typeface="Arial"/>
                <a:sym typeface="Arial"/>
              </a:rPr>
              <a:t>Civil Rights Restoration Act of 1987</a:t>
            </a:r>
            <a:endParaRPr sz="2400" dirty="0">
              <a:latin typeface="Arial"/>
              <a:ea typeface="Arial"/>
              <a:cs typeface="Arial"/>
              <a:sym typeface="Arial"/>
            </a:endParaRPr>
          </a:p>
          <a:p>
            <a:pPr marL="354965" marR="884555" lvl="0" indent="-342900" algn="l" rtl="0">
              <a:lnSpc>
                <a:spcPct val="110000"/>
              </a:lnSpc>
              <a:spcBef>
                <a:spcPts val="1200"/>
              </a:spcBef>
              <a:spcAft>
                <a:spcPts val="0"/>
              </a:spcAft>
              <a:buClr>
                <a:schemeClr val="dk1"/>
              </a:buClr>
              <a:buSzPts val="2400"/>
              <a:buChar char="•"/>
            </a:pPr>
            <a:r>
              <a:rPr lang="en-US" sz="2400" dirty="0">
                <a:latin typeface="Arial"/>
                <a:ea typeface="Arial"/>
                <a:cs typeface="Arial"/>
                <a:sym typeface="Arial"/>
              </a:rPr>
              <a:t>7 CFR Part 16, “Equal Opportunity for Religious Organizations”</a:t>
            </a:r>
            <a:endParaRPr sz="2400" dirty="0">
              <a:latin typeface="Arial"/>
              <a:ea typeface="Arial"/>
              <a:cs typeface="Arial"/>
              <a:sym typeface="Arial"/>
            </a:endParaRPr>
          </a:p>
          <a:p>
            <a:pPr marL="354965" marR="5080" lvl="0" indent="-342900" algn="l" rtl="0">
              <a:lnSpc>
                <a:spcPct val="110000"/>
              </a:lnSpc>
              <a:spcBef>
                <a:spcPts val="1200"/>
              </a:spcBef>
              <a:spcAft>
                <a:spcPts val="0"/>
              </a:spcAft>
              <a:buClr>
                <a:schemeClr val="dk1"/>
              </a:buClr>
              <a:buSzPts val="2400"/>
              <a:buChar char="•"/>
            </a:pPr>
            <a:r>
              <a:rPr lang="en-US" sz="2400" dirty="0">
                <a:latin typeface="Arial"/>
                <a:ea typeface="Arial"/>
                <a:cs typeface="Arial"/>
                <a:sym typeface="Arial"/>
              </a:rPr>
              <a:t>Executive Order 13166 – “Improving Access to Services for Persons with Limited English Proficiency" (August 11, 2000)</a:t>
            </a:r>
            <a:endParaRPr dirty="0"/>
          </a:p>
          <a:p>
            <a:pPr marL="354965" marR="5080" lvl="0" indent="-342900" algn="l" rtl="0">
              <a:lnSpc>
                <a:spcPct val="110000"/>
              </a:lnSpc>
              <a:spcBef>
                <a:spcPts val="1200"/>
              </a:spcBef>
              <a:spcAft>
                <a:spcPts val="0"/>
              </a:spcAft>
              <a:buClr>
                <a:schemeClr val="dk1"/>
              </a:buClr>
              <a:buSzPts val="2400"/>
              <a:buChar char="•"/>
            </a:pPr>
            <a:r>
              <a:rPr lang="en-US" sz="2400" dirty="0">
                <a:latin typeface="Arial"/>
                <a:ea typeface="Arial"/>
                <a:cs typeface="Arial"/>
                <a:sym typeface="Arial"/>
              </a:rPr>
              <a:t>USDA LEP Policy Guidance (79 Fed. Reg. No. 229, page7077. Friday, November 28, 2014)</a:t>
            </a:r>
            <a:endParaRPr sz="2400" dirty="0">
              <a:latin typeface="Arial"/>
              <a:ea typeface="Arial"/>
              <a:cs typeface="Arial"/>
              <a:sym typeface="Arial"/>
            </a:endParaRPr>
          </a:p>
        </p:txBody>
      </p:sp>
      <p:pic>
        <p:nvPicPr>
          <p:cNvPr id="267" name="Google Shape;267;g3792553cd8f_3_21" descr="2023 UCCE Marin Annual Report"/>
          <p:cNvPicPr preferRelativeResize="0"/>
          <p:nvPr/>
        </p:nvPicPr>
        <p:blipFill rotWithShape="1">
          <a:blip r:embed="rId3">
            <a:alphaModFix/>
          </a:blip>
          <a:srcRect/>
          <a:stretch/>
        </p:blipFill>
        <p:spPr>
          <a:xfrm>
            <a:off x="7614331" y="2551288"/>
            <a:ext cx="4061375" cy="2658886"/>
          </a:xfrm>
          <a:prstGeom prst="rect">
            <a:avLst/>
          </a:prstGeom>
          <a:solidFill>
            <a:srgbClr val="ECECEC"/>
          </a:solidFill>
          <a:ln w="88900" cap="sq" cmpd="sng">
            <a:solidFill>
              <a:srgbClr val="FFFFFF"/>
            </a:solidFill>
            <a:prstDash val="solid"/>
            <a:miter lim="8000"/>
            <a:headEnd type="none" w="sm" len="sm"/>
            <a:tailEnd type="none" w="sm" len="sm"/>
          </a:ln>
          <a:effectLst>
            <a:outerShdw blurRad="55000" dist="18000" dir="5400000" algn="tl" rotWithShape="0">
              <a:srgbClr val="000000">
                <a:alpha val="40000"/>
              </a:srgbClr>
            </a:outerShdw>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g2f0bbda96d8_1_5"/>
          <p:cNvSpPr txBox="1">
            <a:spLocks noGrp="1"/>
          </p:cNvSpPr>
          <p:nvPr>
            <p:ph type="title"/>
          </p:nvPr>
        </p:nvSpPr>
        <p:spPr>
          <a:xfrm>
            <a:off x="684734" y="313786"/>
            <a:ext cx="10817700" cy="76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500"/>
              <a:buFont typeface="Arial"/>
              <a:buNone/>
            </a:pPr>
            <a:r>
              <a:rPr lang="en-US" dirty="0"/>
              <a:t>Essential Terms (1 of 7)</a:t>
            </a:r>
            <a:endParaRPr dirty="0"/>
          </a:p>
        </p:txBody>
      </p:sp>
      <p:sp>
        <p:nvSpPr>
          <p:cNvPr id="274" name="Google Shape;274;g2f0bbda96d8_1_5"/>
          <p:cNvSpPr txBox="1"/>
          <p:nvPr/>
        </p:nvSpPr>
        <p:spPr>
          <a:xfrm>
            <a:off x="3348571" y="2249077"/>
            <a:ext cx="5490000" cy="4522500"/>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000000"/>
              </a:buClr>
              <a:buSzPts val="2800"/>
              <a:buFont typeface="Arial"/>
              <a:buNone/>
            </a:pPr>
            <a:r>
              <a:rPr lang="en-US" sz="2800" b="0" i="0" u="none" strike="noStrike" cap="none" dirty="0">
                <a:solidFill>
                  <a:schemeClr val="dk1"/>
                </a:solidFill>
                <a:latin typeface="Arial"/>
                <a:ea typeface="Arial"/>
                <a:cs typeface="Arial"/>
                <a:sym typeface="Arial"/>
              </a:rPr>
              <a:t>Civil Rights: The rights of individuals to receive equal treatment and to not be denied equal treatment because of the color of their skin or for any other list of characteristics known as the legally protected classes (i.e. age, sexual orientation, nationality, etc.).</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g2f0bbda96d8_1_12"/>
          <p:cNvSpPr txBox="1">
            <a:spLocks noGrp="1"/>
          </p:cNvSpPr>
          <p:nvPr>
            <p:ph type="title"/>
          </p:nvPr>
        </p:nvSpPr>
        <p:spPr>
          <a:xfrm>
            <a:off x="684734" y="313786"/>
            <a:ext cx="10817700" cy="767400"/>
          </a:xfrm>
          <a:prstGeom prst="rect">
            <a:avLst/>
          </a:prstGeom>
          <a:noFill/>
          <a:ln>
            <a:noFill/>
          </a:ln>
        </p:spPr>
        <p:txBody>
          <a:bodyPr spcFirstLastPara="1" wrap="square" lIns="91425" tIns="45700" rIns="91425" bIns="45700" anchor="ctr" anchorCtr="0">
            <a:normAutofit/>
          </a:bodyPr>
          <a:lstStyle/>
          <a:p>
            <a:pPr lvl="0"/>
            <a:r>
              <a:rPr lang="en-US" dirty="0"/>
              <a:t>Essential Terms (2 of 7)</a:t>
            </a:r>
            <a:endParaRPr dirty="0"/>
          </a:p>
        </p:txBody>
      </p:sp>
      <p:sp>
        <p:nvSpPr>
          <p:cNvPr id="281" name="Google Shape;281;g2f0bbda96d8_1_12"/>
          <p:cNvSpPr txBox="1">
            <a:spLocks noGrp="1"/>
          </p:cNvSpPr>
          <p:nvPr>
            <p:ph type="body" idx="1"/>
          </p:nvPr>
        </p:nvSpPr>
        <p:spPr>
          <a:xfrm>
            <a:off x="1493500" y="1527750"/>
            <a:ext cx="9321000" cy="28839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800"/>
              <a:buNone/>
            </a:pPr>
            <a:r>
              <a:rPr lang="en-US" b="1">
                <a:solidFill>
                  <a:srgbClr val="005A9E"/>
                </a:solidFill>
              </a:rPr>
              <a:t>Discrimination: Different treatment which makes a distinction of one person or a group of persons from others; either intentionally, by neglect, or by rude or discourteous treatment, or by other  actions or lack of actions based on… </a:t>
            </a:r>
            <a:endParaRPr b="1">
              <a:solidFill>
                <a:srgbClr val="005A9E"/>
              </a:solidFill>
            </a:endParaRPr>
          </a:p>
          <a:p>
            <a:pPr marL="0" lvl="0" indent="0" algn="l" rtl="0">
              <a:lnSpc>
                <a:spcPct val="90000"/>
              </a:lnSpc>
              <a:spcBef>
                <a:spcPts val="0"/>
              </a:spcBef>
              <a:spcAft>
                <a:spcPts val="0"/>
              </a:spcAft>
              <a:buSzPts val="1800"/>
              <a:buNone/>
            </a:pPr>
            <a:endParaRPr b="1">
              <a:solidFill>
                <a:srgbClr val="005A9E"/>
              </a:solidFill>
            </a:endParaRPr>
          </a:p>
          <a:p>
            <a:pPr marL="0" lvl="0" indent="0" algn="l" rtl="0">
              <a:lnSpc>
                <a:spcPct val="90000"/>
              </a:lnSpc>
              <a:spcBef>
                <a:spcPts val="0"/>
              </a:spcBef>
              <a:spcAft>
                <a:spcPts val="0"/>
              </a:spcAft>
              <a:buSzPts val="1800"/>
              <a:buNone/>
            </a:pPr>
            <a:endParaRPr/>
          </a:p>
        </p:txBody>
      </p:sp>
      <p:sp>
        <p:nvSpPr>
          <p:cNvPr id="283" name="Google Shape;283;g2f0bbda96d8_1_12"/>
          <p:cNvSpPr txBox="1"/>
          <p:nvPr/>
        </p:nvSpPr>
        <p:spPr>
          <a:xfrm>
            <a:off x="1009500" y="3876275"/>
            <a:ext cx="3333000" cy="2883900"/>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1100"/>
              <a:buFont typeface="Arial"/>
              <a:buNone/>
            </a:pPr>
            <a:r>
              <a:rPr lang="en-US" sz="2800" b="1" i="0" u="none" strike="noStrike" cap="none">
                <a:solidFill>
                  <a:srgbClr val="FF0000"/>
                </a:solidFill>
                <a:latin typeface="Arial"/>
                <a:ea typeface="Arial"/>
                <a:cs typeface="Arial"/>
                <a:sym typeface="Arial"/>
              </a:rPr>
              <a:t>race,</a:t>
            </a:r>
            <a:r>
              <a:rPr lang="en-US" sz="2800" b="1" i="0" u="none" strike="noStrike" cap="none">
                <a:solidFill>
                  <a:srgbClr val="005A9E"/>
                </a:solidFill>
                <a:latin typeface="Arial"/>
                <a:ea typeface="Arial"/>
                <a:cs typeface="Arial"/>
                <a:sym typeface="Arial"/>
              </a:rPr>
              <a:t> </a:t>
            </a:r>
            <a:br>
              <a:rPr lang="en-US" sz="2800" b="1" i="0" u="none" strike="noStrike" cap="none">
                <a:solidFill>
                  <a:srgbClr val="005A9E"/>
                </a:solidFill>
                <a:latin typeface="Arial"/>
                <a:ea typeface="Arial"/>
                <a:cs typeface="Arial"/>
                <a:sym typeface="Arial"/>
              </a:rPr>
            </a:br>
            <a:r>
              <a:rPr lang="en-US" sz="2800" b="1" i="0" u="none" strike="noStrike" cap="none">
                <a:solidFill>
                  <a:srgbClr val="FF9900"/>
                </a:solidFill>
                <a:latin typeface="Arial"/>
                <a:ea typeface="Arial"/>
                <a:cs typeface="Arial"/>
                <a:sym typeface="Arial"/>
              </a:rPr>
              <a:t>color,</a:t>
            </a:r>
            <a:r>
              <a:rPr lang="en-US" sz="2800" b="1" i="0" u="none" strike="noStrike" cap="none">
                <a:solidFill>
                  <a:srgbClr val="005A9E"/>
                </a:solidFill>
                <a:latin typeface="Arial"/>
                <a:ea typeface="Arial"/>
                <a:cs typeface="Arial"/>
                <a:sym typeface="Arial"/>
              </a:rPr>
              <a:t> </a:t>
            </a:r>
            <a:br>
              <a:rPr lang="en-US" sz="2800" b="1" i="0" u="none" strike="noStrike" cap="none">
                <a:solidFill>
                  <a:srgbClr val="005A9E"/>
                </a:solidFill>
                <a:latin typeface="Arial"/>
                <a:ea typeface="Arial"/>
                <a:cs typeface="Arial"/>
                <a:sym typeface="Arial"/>
              </a:rPr>
            </a:br>
            <a:r>
              <a:rPr lang="en-US" sz="2800" b="1" i="0" u="none" strike="noStrike" cap="none">
                <a:solidFill>
                  <a:srgbClr val="00FF00"/>
                </a:solidFill>
                <a:latin typeface="Arial"/>
                <a:ea typeface="Arial"/>
                <a:cs typeface="Arial"/>
                <a:sym typeface="Arial"/>
              </a:rPr>
              <a:t>religion,</a:t>
            </a:r>
            <a:r>
              <a:rPr lang="en-US" sz="2800" b="1" i="0" u="none" strike="noStrike" cap="none">
                <a:solidFill>
                  <a:srgbClr val="005A9E"/>
                </a:solidFill>
                <a:latin typeface="Arial"/>
                <a:ea typeface="Arial"/>
                <a:cs typeface="Arial"/>
                <a:sym typeface="Arial"/>
              </a:rPr>
              <a:t> </a:t>
            </a:r>
            <a:br>
              <a:rPr lang="en-US" sz="2800" b="1" i="0" u="none" strike="noStrike" cap="none">
                <a:solidFill>
                  <a:srgbClr val="005A9E"/>
                </a:solidFill>
                <a:latin typeface="Arial"/>
                <a:ea typeface="Arial"/>
                <a:cs typeface="Arial"/>
                <a:sym typeface="Arial"/>
              </a:rPr>
            </a:br>
            <a:r>
              <a:rPr lang="en-US" sz="2800" b="1" i="0" u="none" strike="noStrike" cap="none">
                <a:solidFill>
                  <a:srgbClr val="00FFFF"/>
                </a:solidFill>
                <a:latin typeface="Arial"/>
                <a:ea typeface="Arial"/>
                <a:cs typeface="Arial"/>
                <a:sym typeface="Arial"/>
              </a:rPr>
              <a:t>sex,</a:t>
            </a:r>
            <a:r>
              <a:rPr lang="en-US" sz="2800" b="1" i="0" u="none" strike="noStrike" cap="none">
                <a:solidFill>
                  <a:srgbClr val="005A9E"/>
                </a:solidFill>
                <a:latin typeface="Arial"/>
                <a:ea typeface="Arial"/>
                <a:cs typeface="Arial"/>
                <a:sym typeface="Arial"/>
              </a:rPr>
              <a:t> </a:t>
            </a:r>
            <a:br>
              <a:rPr lang="en-US" sz="2800" b="1" i="0" u="none" strike="noStrike" cap="none">
                <a:solidFill>
                  <a:srgbClr val="005A9E"/>
                </a:solidFill>
                <a:latin typeface="Arial"/>
                <a:ea typeface="Arial"/>
                <a:cs typeface="Arial"/>
                <a:sym typeface="Arial"/>
              </a:rPr>
            </a:br>
            <a:r>
              <a:rPr lang="en-US" sz="2800" b="1" i="0" u="none" strike="noStrike" cap="none">
                <a:solidFill>
                  <a:srgbClr val="4A86E8"/>
                </a:solidFill>
                <a:latin typeface="Arial"/>
                <a:ea typeface="Arial"/>
                <a:cs typeface="Arial"/>
                <a:sym typeface="Arial"/>
              </a:rPr>
              <a:t>gender,</a:t>
            </a:r>
            <a:r>
              <a:rPr lang="en-US" sz="2800" b="1" i="0" u="none" strike="noStrike" cap="none">
                <a:solidFill>
                  <a:srgbClr val="005A9E"/>
                </a:solidFill>
                <a:latin typeface="Arial"/>
                <a:ea typeface="Arial"/>
                <a:cs typeface="Arial"/>
                <a:sym typeface="Arial"/>
              </a:rPr>
              <a:t> </a:t>
            </a:r>
            <a:br>
              <a:rPr lang="en-US" sz="2800" b="1" i="0" u="none" strike="noStrike" cap="none">
                <a:solidFill>
                  <a:srgbClr val="005A9E"/>
                </a:solidFill>
                <a:latin typeface="Arial"/>
                <a:ea typeface="Arial"/>
                <a:cs typeface="Arial"/>
                <a:sym typeface="Arial"/>
              </a:rPr>
            </a:br>
            <a:r>
              <a:rPr lang="en-US" sz="2800" b="1" i="0" u="none" strike="noStrike" cap="none">
                <a:solidFill>
                  <a:srgbClr val="0000FF"/>
                </a:solidFill>
                <a:latin typeface="Arial"/>
                <a:ea typeface="Arial"/>
                <a:cs typeface="Arial"/>
                <a:sym typeface="Arial"/>
              </a:rPr>
              <a:t>gender identity,</a:t>
            </a:r>
            <a:r>
              <a:rPr lang="en-US" sz="2800" b="1" i="0" u="none" strike="noStrike" cap="none">
                <a:solidFill>
                  <a:srgbClr val="005A9E"/>
                </a:solidFill>
                <a:latin typeface="Arial"/>
                <a:ea typeface="Arial"/>
                <a:cs typeface="Arial"/>
                <a:sym typeface="Arial"/>
              </a:rPr>
              <a:t> </a:t>
            </a:r>
            <a:br>
              <a:rPr lang="en-US" sz="2800" b="1" i="0" u="none" strike="noStrike" cap="none">
                <a:solidFill>
                  <a:srgbClr val="005A9E"/>
                </a:solidFill>
                <a:latin typeface="Arial"/>
                <a:ea typeface="Arial"/>
                <a:cs typeface="Arial"/>
                <a:sym typeface="Arial"/>
              </a:rPr>
            </a:br>
            <a:endParaRPr sz="2800" b="0" i="0" u="none" strike="noStrike" cap="none">
              <a:solidFill>
                <a:srgbClr val="FF0000"/>
              </a:solidFill>
              <a:latin typeface="Arial"/>
              <a:ea typeface="Arial"/>
              <a:cs typeface="Arial"/>
              <a:sym typeface="Arial"/>
            </a:endParaRPr>
          </a:p>
        </p:txBody>
      </p:sp>
      <p:sp>
        <p:nvSpPr>
          <p:cNvPr id="282" name="Google Shape;282;g2f0bbda96d8_1_12"/>
          <p:cNvSpPr txBox="1">
            <a:spLocks noGrp="1"/>
          </p:cNvSpPr>
          <p:nvPr>
            <p:ph type="body" idx="1"/>
          </p:nvPr>
        </p:nvSpPr>
        <p:spPr>
          <a:xfrm>
            <a:off x="4500175" y="4166525"/>
            <a:ext cx="4988700" cy="265380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SzPts val="1800"/>
              <a:buNone/>
            </a:pPr>
            <a:r>
              <a:rPr lang="en-US" b="1">
                <a:solidFill>
                  <a:srgbClr val="9900FF"/>
                </a:solidFill>
              </a:rPr>
              <a:t>gender expression,</a:t>
            </a:r>
            <a:br>
              <a:rPr lang="en-US" b="1">
                <a:solidFill>
                  <a:srgbClr val="00FF00"/>
                </a:solidFill>
              </a:rPr>
            </a:br>
            <a:r>
              <a:rPr lang="en-US" b="1">
                <a:solidFill>
                  <a:srgbClr val="FF00FF"/>
                </a:solidFill>
              </a:rPr>
              <a:t>national origin,</a:t>
            </a:r>
            <a:r>
              <a:rPr lang="en-US" b="1">
                <a:solidFill>
                  <a:srgbClr val="005A9E"/>
                </a:solidFill>
              </a:rPr>
              <a:t> </a:t>
            </a:r>
            <a:br>
              <a:rPr lang="en-US" b="1">
                <a:solidFill>
                  <a:srgbClr val="005A9E"/>
                </a:solidFill>
              </a:rPr>
            </a:br>
            <a:r>
              <a:rPr lang="en-US" b="1">
                <a:solidFill>
                  <a:srgbClr val="E6B8AF"/>
                </a:solidFill>
              </a:rPr>
              <a:t>disability,</a:t>
            </a:r>
            <a:r>
              <a:rPr lang="en-US" b="1">
                <a:solidFill>
                  <a:srgbClr val="005A9E"/>
                </a:solidFill>
              </a:rPr>
              <a:t> </a:t>
            </a:r>
            <a:br>
              <a:rPr lang="en-US" b="1">
                <a:solidFill>
                  <a:srgbClr val="005A9E"/>
                </a:solidFill>
              </a:rPr>
            </a:br>
            <a:r>
              <a:rPr lang="en-US" b="1">
                <a:solidFill>
                  <a:srgbClr val="DD7E6B"/>
                </a:solidFill>
              </a:rPr>
              <a:t>veteran status,</a:t>
            </a:r>
            <a:r>
              <a:rPr lang="en-US" b="1">
                <a:solidFill>
                  <a:srgbClr val="005A9E"/>
                </a:solidFill>
              </a:rPr>
              <a:t> </a:t>
            </a:r>
            <a:br>
              <a:rPr lang="en-US" b="1">
                <a:solidFill>
                  <a:srgbClr val="005A9E"/>
                </a:solidFill>
              </a:rPr>
            </a:br>
            <a:r>
              <a:rPr lang="en-US" b="1">
                <a:solidFill>
                  <a:srgbClr val="CC4125"/>
                </a:solidFill>
              </a:rPr>
              <a:t>sexual orientation,</a:t>
            </a:r>
            <a:r>
              <a:rPr lang="en-US" b="1">
                <a:solidFill>
                  <a:srgbClr val="005A9E"/>
                </a:solidFill>
              </a:rPr>
              <a:t> </a:t>
            </a:r>
            <a:br>
              <a:rPr lang="en-US" b="1">
                <a:solidFill>
                  <a:srgbClr val="005A9E"/>
                </a:solidFill>
              </a:rPr>
            </a:br>
            <a:r>
              <a:rPr lang="en-US" b="1">
                <a:solidFill>
                  <a:srgbClr val="85200C"/>
                </a:solidFill>
              </a:rPr>
              <a:t>genetic information</a:t>
            </a:r>
            <a:r>
              <a:rPr lang="en-US" b="1">
                <a:solidFill>
                  <a:srgbClr val="005A9E"/>
                </a:solidFill>
              </a:rPr>
              <a:t> </a:t>
            </a:r>
            <a:br>
              <a:rPr lang="en-US" b="1">
                <a:solidFill>
                  <a:srgbClr val="005A9E"/>
                </a:solidFill>
              </a:rPr>
            </a:br>
            <a:endParaRPr/>
          </a:p>
        </p:txBody>
      </p:sp>
      <p:sp>
        <p:nvSpPr>
          <p:cNvPr id="284" name="Google Shape;284;g2f0bbda96d8_1_12"/>
          <p:cNvSpPr txBox="1">
            <a:spLocks noGrp="1"/>
          </p:cNvSpPr>
          <p:nvPr>
            <p:ph type="body" idx="1"/>
          </p:nvPr>
        </p:nvSpPr>
        <p:spPr>
          <a:xfrm>
            <a:off x="8483400" y="4226675"/>
            <a:ext cx="3708600" cy="25335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800"/>
              <a:buNone/>
            </a:pPr>
            <a:br>
              <a:rPr lang="en-US" b="1">
                <a:solidFill>
                  <a:srgbClr val="005A9E"/>
                </a:solidFill>
              </a:rPr>
            </a:br>
            <a:r>
              <a:rPr lang="en-US" b="1">
                <a:solidFill>
                  <a:srgbClr val="005A9E"/>
                </a:solidFill>
              </a:rPr>
              <a:t>or </a:t>
            </a:r>
            <a:r>
              <a:rPr lang="en-US" b="1">
                <a:solidFill>
                  <a:srgbClr val="B7B7B7"/>
                </a:solidFill>
              </a:rPr>
              <a:t>any other characteristic </a:t>
            </a:r>
            <a:br>
              <a:rPr lang="en-US" b="1">
                <a:solidFill>
                  <a:srgbClr val="B7B7B7"/>
                </a:solidFill>
              </a:rPr>
            </a:br>
            <a:r>
              <a:rPr lang="en-US" b="1">
                <a:solidFill>
                  <a:srgbClr val="B7B7B7"/>
                </a:solidFill>
              </a:rPr>
              <a:t>protected</a:t>
            </a:r>
            <a:r>
              <a:rPr lang="en-US" b="1">
                <a:solidFill>
                  <a:srgbClr val="FF0000"/>
                </a:solidFill>
              </a:rPr>
              <a:t> by law.</a:t>
            </a:r>
            <a:endParaRPr>
              <a:solidFill>
                <a:srgbClr val="FF000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g2f0bbda96d8_1_21"/>
          <p:cNvSpPr txBox="1">
            <a:spLocks noGrp="1"/>
          </p:cNvSpPr>
          <p:nvPr>
            <p:ph type="title"/>
          </p:nvPr>
        </p:nvSpPr>
        <p:spPr>
          <a:xfrm>
            <a:off x="684734" y="313786"/>
            <a:ext cx="10817700" cy="767400"/>
          </a:xfrm>
          <a:prstGeom prst="rect">
            <a:avLst/>
          </a:prstGeom>
          <a:noFill/>
          <a:ln>
            <a:noFill/>
          </a:ln>
        </p:spPr>
        <p:txBody>
          <a:bodyPr spcFirstLastPara="1" wrap="square" lIns="91425" tIns="45700" rIns="91425" bIns="45700" anchor="ctr" anchorCtr="0">
            <a:normAutofit/>
          </a:bodyPr>
          <a:lstStyle/>
          <a:p>
            <a:pPr lvl="0"/>
            <a:r>
              <a:rPr lang="en-US" dirty="0"/>
              <a:t>Essential Terms (3 of 7)</a:t>
            </a:r>
            <a:endParaRPr dirty="0"/>
          </a:p>
        </p:txBody>
      </p:sp>
      <p:sp>
        <p:nvSpPr>
          <p:cNvPr id="291" name="Google Shape;291;g2f0bbda96d8_1_21"/>
          <p:cNvSpPr txBox="1">
            <a:spLocks noGrp="1"/>
          </p:cNvSpPr>
          <p:nvPr>
            <p:ph type="body" idx="1"/>
          </p:nvPr>
        </p:nvSpPr>
        <p:spPr>
          <a:xfrm>
            <a:off x="1073900" y="2737875"/>
            <a:ext cx="9975900" cy="4540500"/>
          </a:xfrm>
          <a:prstGeom prst="rect">
            <a:avLst/>
          </a:prstGeom>
          <a:noFill/>
          <a:ln>
            <a:noFill/>
          </a:ln>
        </p:spPr>
        <p:txBody>
          <a:bodyPr spcFirstLastPara="1" wrap="square" lIns="91425" tIns="45700" rIns="91425" bIns="45700" anchor="t" anchorCtr="0">
            <a:noAutofit/>
          </a:bodyPr>
          <a:lstStyle/>
          <a:p>
            <a:pPr marL="228600" lvl="0" indent="-209550" algn="l" rtl="0">
              <a:lnSpc>
                <a:spcPct val="90000"/>
              </a:lnSpc>
              <a:spcBef>
                <a:spcPts val="0"/>
              </a:spcBef>
              <a:spcAft>
                <a:spcPts val="0"/>
              </a:spcAft>
              <a:buClr>
                <a:schemeClr val="dk1"/>
              </a:buClr>
              <a:buSzPts val="2500"/>
              <a:buChar char="•"/>
            </a:pPr>
            <a:r>
              <a:rPr lang="en-US" sz="2500" dirty="0"/>
              <a:t>In a given county or program, the potential clientele consists of all those individuals or organizations who have a need for, would benefit from, and who are eligible for participation in any existing or planned educational activity that might be conducted in the fulfillment of the program’s mission. Depending on how the potential clientele is defined, the demographic makeup (i.e. the race, ethnicity, and gender breakdown except for organization clientele groups) of that particular population is derived from the “best” available source(s). This demographic breakdown becomes the baseline for that particular clientele group; it is the population of persons eligible to participate in programs and related activities.</a:t>
            </a:r>
            <a:endParaRPr sz="2500" dirty="0"/>
          </a:p>
        </p:txBody>
      </p:sp>
      <p:pic>
        <p:nvPicPr>
          <p:cNvPr id="292" name="Google Shape;292;g2f0bbda96d8_1_21" descr="Potential Clientele"/>
          <p:cNvPicPr preferRelativeResize="0"/>
          <p:nvPr/>
        </p:nvPicPr>
        <p:blipFill rotWithShape="1">
          <a:blip r:embed="rId3">
            <a:alphaModFix/>
          </a:blip>
          <a:srcRect/>
          <a:stretch/>
        </p:blipFill>
        <p:spPr>
          <a:xfrm>
            <a:off x="4572000" y="1614586"/>
            <a:ext cx="2543175" cy="9715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g2f0bbda96d8_1_28"/>
          <p:cNvSpPr txBox="1">
            <a:spLocks noGrp="1"/>
          </p:cNvSpPr>
          <p:nvPr>
            <p:ph type="title"/>
          </p:nvPr>
        </p:nvSpPr>
        <p:spPr>
          <a:xfrm>
            <a:off x="684734" y="313786"/>
            <a:ext cx="10817700" cy="767400"/>
          </a:xfrm>
          <a:prstGeom prst="rect">
            <a:avLst/>
          </a:prstGeom>
          <a:noFill/>
          <a:ln>
            <a:noFill/>
          </a:ln>
        </p:spPr>
        <p:txBody>
          <a:bodyPr spcFirstLastPara="1" wrap="square" lIns="91425" tIns="45700" rIns="91425" bIns="45700" anchor="ctr" anchorCtr="0">
            <a:normAutofit/>
          </a:bodyPr>
          <a:lstStyle/>
          <a:p>
            <a:pPr lvl="0"/>
            <a:r>
              <a:rPr lang="en-US" dirty="0"/>
              <a:t>Essential Terms (4 of 7)</a:t>
            </a:r>
            <a:endParaRPr dirty="0"/>
          </a:p>
        </p:txBody>
      </p:sp>
      <p:sp>
        <p:nvSpPr>
          <p:cNvPr id="299" name="Google Shape;299;g2f0bbda96d8_1_28"/>
          <p:cNvSpPr txBox="1">
            <a:spLocks noGrp="1"/>
          </p:cNvSpPr>
          <p:nvPr>
            <p:ph type="body" idx="1"/>
          </p:nvPr>
        </p:nvSpPr>
        <p:spPr>
          <a:xfrm>
            <a:off x="556725" y="2603594"/>
            <a:ext cx="11135700" cy="5305500"/>
          </a:xfrm>
          <a:prstGeom prst="rect">
            <a:avLst/>
          </a:prstGeom>
          <a:noFill/>
          <a:ln>
            <a:noFill/>
          </a:ln>
        </p:spPr>
        <p:txBody>
          <a:bodyPr spcFirstLastPara="1" wrap="square" lIns="91425" tIns="45700" rIns="91425" bIns="45700" anchor="t" anchorCtr="0">
            <a:noAutofit/>
          </a:bodyPr>
          <a:lstStyle/>
          <a:p>
            <a:pPr marL="228600" lvl="0" indent="-209550" algn="l" rtl="0">
              <a:lnSpc>
                <a:spcPct val="90000"/>
              </a:lnSpc>
              <a:spcBef>
                <a:spcPts val="0"/>
              </a:spcBef>
              <a:spcAft>
                <a:spcPts val="0"/>
              </a:spcAft>
              <a:buClr>
                <a:schemeClr val="dk1"/>
              </a:buClr>
              <a:buSzPts val="2500"/>
              <a:buChar char="•"/>
            </a:pPr>
            <a:r>
              <a:rPr lang="en-US" sz="2400" dirty="0"/>
              <a:t>Actual participants in the applied research and/or educational programs carried out in the accomplishment of the UCCE program’s mission are the actual clientele contacts. </a:t>
            </a:r>
            <a:endParaRPr sz="2400" dirty="0"/>
          </a:p>
          <a:p>
            <a:pPr marL="228600" lvl="0" indent="-209550" algn="l" rtl="0">
              <a:lnSpc>
                <a:spcPct val="90000"/>
              </a:lnSpc>
              <a:spcBef>
                <a:spcPts val="0"/>
              </a:spcBef>
              <a:spcAft>
                <a:spcPts val="0"/>
              </a:spcAft>
              <a:buSzPts val="2500"/>
              <a:buChar char="•"/>
            </a:pPr>
            <a:r>
              <a:rPr lang="en-US" sz="2400" dirty="0"/>
              <a:t>New and for implementation by 2026: Advisory committees that are convened by UC ANR employees and include external members are also considered actual clientele contacts.</a:t>
            </a:r>
            <a:endParaRPr sz="2400" dirty="0"/>
          </a:p>
          <a:p>
            <a:pPr marL="228600" lvl="0" indent="-209550" algn="l" rtl="0">
              <a:lnSpc>
                <a:spcPct val="90000"/>
              </a:lnSpc>
              <a:spcBef>
                <a:spcPts val="0"/>
              </a:spcBef>
              <a:spcAft>
                <a:spcPts val="0"/>
              </a:spcAft>
              <a:buClr>
                <a:schemeClr val="dk1"/>
              </a:buClr>
              <a:buSzPts val="2500"/>
              <a:buChar char="•"/>
            </a:pPr>
            <a:r>
              <a:rPr lang="en-US" sz="2400" dirty="0"/>
              <a:t>The number of contacts (broken down by race, ethnicity, gender, and/or organizational attendees) are documented in Project Board AND enrollees in CE programs are tracked in systems outside of Project Board (i.e. 4-H enrollees, EFNEP participants, Master Gardener or Master Food Preserver participants enrolled by volunteers) are not counted as contacts in Project Board in most cases. (Call the Office of Civil Rights for clarification.)</a:t>
            </a:r>
            <a:endParaRPr sz="2400" dirty="0">
              <a:solidFill>
                <a:srgbClr val="FF0000"/>
              </a:solidFill>
              <a:latin typeface="Times New Roman"/>
              <a:ea typeface="Times New Roman"/>
              <a:cs typeface="Times New Roman"/>
              <a:sym typeface="Times New Roman"/>
            </a:endParaRPr>
          </a:p>
          <a:p>
            <a:pPr marL="0" lvl="0" indent="0" algn="l" rtl="0">
              <a:lnSpc>
                <a:spcPct val="90000"/>
              </a:lnSpc>
              <a:spcBef>
                <a:spcPts val="0"/>
              </a:spcBef>
              <a:spcAft>
                <a:spcPts val="0"/>
              </a:spcAft>
              <a:buSzPts val="1800"/>
              <a:buNone/>
            </a:pPr>
            <a:endParaRPr sz="2000" dirty="0">
              <a:solidFill>
                <a:srgbClr val="FF0000"/>
              </a:solidFill>
            </a:endParaRPr>
          </a:p>
        </p:txBody>
      </p:sp>
      <p:pic>
        <p:nvPicPr>
          <p:cNvPr id="300" name="Google Shape;300;g2f0bbda96d8_1_28" descr="Actual Clientele"/>
          <p:cNvPicPr preferRelativeResize="0"/>
          <p:nvPr/>
        </p:nvPicPr>
        <p:blipFill rotWithShape="1">
          <a:blip r:embed="rId3">
            <a:alphaModFix/>
          </a:blip>
          <a:srcRect/>
          <a:stretch/>
        </p:blipFill>
        <p:spPr>
          <a:xfrm>
            <a:off x="4848225" y="1540155"/>
            <a:ext cx="2552700" cy="9810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g2f0bbda96d8_1_35"/>
          <p:cNvSpPr txBox="1">
            <a:spLocks noGrp="1"/>
          </p:cNvSpPr>
          <p:nvPr>
            <p:ph type="title"/>
          </p:nvPr>
        </p:nvSpPr>
        <p:spPr>
          <a:xfrm>
            <a:off x="684734" y="313786"/>
            <a:ext cx="10817700" cy="767400"/>
          </a:xfrm>
          <a:prstGeom prst="rect">
            <a:avLst/>
          </a:prstGeom>
          <a:noFill/>
          <a:ln>
            <a:noFill/>
          </a:ln>
        </p:spPr>
        <p:txBody>
          <a:bodyPr spcFirstLastPara="1" wrap="square" lIns="91425" tIns="45700" rIns="91425" bIns="45700" anchor="ctr" anchorCtr="0">
            <a:normAutofit/>
          </a:bodyPr>
          <a:lstStyle/>
          <a:p>
            <a:pPr lvl="0"/>
            <a:r>
              <a:rPr lang="en-US" dirty="0"/>
              <a:t>Essential Terms (5 of 7)</a:t>
            </a:r>
            <a:endParaRPr dirty="0"/>
          </a:p>
        </p:txBody>
      </p:sp>
      <p:sp>
        <p:nvSpPr>
          <p:cNvPr id="307" name="Google Shape;307;g2f0bbda96d8_1_35"/>
          <p:cNvSpPr txBox="1">
            <a:spLocks noGrp="1"/>
          </p:cNvSpPr>
          <p:nvPr>
            <p:ph type="body" idx="1"/>
          </p:nvPr>
        </p:nvSpPr>
        <p:spPr>
          <a:xfrm>
            <a:off x="1159100" y="2801675"/>
            <a:ext cx="9929700" cy="5199300"/>
          </a:xfrm>
          <a:prstGeom prst="rect">
            <a:avLst/>
          </a:prstGeom>
          <a:noFill/>
          <a:ln>
            <a:noFill/>
          </a:ln>
        </p:spPr>
        <p:txBody>
          <a:bodyPr spcFirstLastPara="1" wrap="square" lIns="91425" tIns="45700" rIns="91425" bIns="45700" anchor="t" anchorCtr="0">
            <a:normAutofit/>
          </a:bodyPr>
          <a:lstStyle/>
          <a:p>
            <a:pPr marL="228600" lvl="0" indent="-209550" algn="l" rtl="0">
              <a:lnSpc>
                <a:spcPct val="90000"/>
              </a:lnSpc>
              <a:spcBef>
                <a:spcPts val="0"/>
              </a:spcBef>
              <a:spcAft>
                <a:spcPts val="0"/>
              </a:spcAft>
              <a:buClr>
                <a:schemeClr val="dk1"/>
              </a:buClr>
              <a:buSzPts val="2500"/>
              <a:buChar char="•"/>
            </a:pPr>
            <a:r>
              <a:rPr lang="en-US" sz="2500"/>
              <a:t>Targeted clientele are a subgroup of potential clientele and are potential participants in an education program or research project an academic is planning for a specific program year. They may also include a group whose percentage of participation is lagging behind their percentage in the baseline. For example, if Hispanics make up 40% of a clientele group but are only 5% of the actual clientele contacts, Hispanics in that particular clientele group could become a “targeted clientele” for additional all reasonable effort and engagement in an attempt to increase their percentage of participation.</a:t>
            </a:r>
            <a:endParaRPr sz="2500"/>
          </a:p>
        </p:txBody>
      </p:sp>
      <p:pic>
        <p:nvPicPr>
          <p:cNvPr id="308" name="Google Shape;308;g2f0bbda96d8_1_35" descr="Targeted Clientele"/>
          <p:cNvPicPr preferRelativeResize="0"/>
          <p:nvPr/>
        </p:nvPicPr>
        <p:blipFill rotWithShape="1">
          <a:blip r:embed="rId3">
            <a:alphaModFix/>
          </a:blip>
          <a:srcRect/>
          <a:stretch/>
        </p:blipFill>
        <p:spPr>
          <a:xfrm>
            <a:off x="4617300" y="1626936"/>
            <a:ext cx="2609850" cy="9810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g382c7877dc9_0_194"/>
          <p:cNvSpPr txBox="1">
            <a:spLocks noGrp="1"/>
          </p:cNvSpPr>
          <p:nvPr>
            <p:ph type="title"/>
          </p:nvPr>
        </p:nvSpPr>
        <p:spPr>
          <a:xfrm>
            <a:off x="221834" y="450936"/>
            <a:ext cx="10817700" cy="767400"/>
          </a:xfrm>
          <a:prstGeom prst="rect">
            <a:avLst/>
          </a:prstGeom>
          <a:noFill/>
          <a:ln>
            <a:noFill/>
          </a:ln>
        </p:spPr>
        <p:txBody>
          <a:bodyPr spcFirstLastPara="1" wrap="square" lIns="91425" tIns="45700" rIns="91425" bIns="45700" anchor="ctr" anchorCtr="0">
            <a:normAutofit/>
          </a:bodyPr>
          <a:lstStyle/>
          <a:p>
            <a:pPr lvl="0"/>
            <a:r>
              <a:rPr lang="en-US" dirty="0"/>
              <a:t>Essential Terms (6 of 7)</a:t>
            </a:r>
            <a:endParaRPr dirty="0"/>
          </a:p>
        </p:txBody>
      </p:sp>
      <p:sp>
        <p:nvSpPr>
          <p:cNvPr id="315" name="Google Shape;315;g382c7877dc9_0_194"/>
          <p:cNvSpPr txBox="1">
            <a:spLocks noGrp="1"/>
          </p:cNvSpPr>
          <p:nvPr>
            <p:ph type="body" idx="1"/>
          </p:nvPr>
        </p:nvSpPr>
        <p:spPr>
          <a:xfrm>
            <a:off x="1564933" y="1757115"/>
            <a:ext cx="8511300" cy="5199300"/>
          </a:xfrm>
          <a:prstGeom prst="rect">
            <a:avLst/>
          </a:prstGeom>
          <a:noFill/>
          <a:ln>
            <a:noFill/>
          </a:ln>
        </p:spPr>
        <p:txBody>
          <a:bodyPr spcFirstLastPara="1" wrap="square" lIns="91425" tIns="45700" rIns="91425" bIns="45700" anchor="t" anchorCtr="0">
            <a:normAutofit/>
          </a:bodyPr>
          <a:lstStyle/>
          <a:p>
            <a:pPr marL="457200" lvl="0" indent="0" algn="l" rtl="0">
              <a:lnSpc>
                <a:spcPct val="90000"/>
              </a:lnSpc>
              <a:spcBef>
                <a:spcPts val="1000"/>
              </a:spcBef>
              <a:spcAft>
                <a:spcPts val="0"/>
              </a:spcAft>
              <a:buSzPts val="1800"/>
              <a:buNone/>
            </a:pPr>
            <a:endParaRPr dirty="0"/>
          </a:p>
          <a:p>
            <a:pPr marL="228600" lvl="0" indent="-228600" algn="l" rtl="0">
              <a:lnSpc>
                <a:spcPct val="90000"/>
              </a:lnSpc>
              <a:spcBef>
                <a:spcPts val="1000"/>
              </a:spcBef>
              <a:spcAft>
                <a:spcPts val="0"/>
              </a:spcAft>
              <a:buClr>
                <a:schemeClr val="dk1"/>
              </a:buClr>
              <a:buSzPts val="2800"/>
              <a:buChar char="•"/>
            </a:pPr>
            <a:r>
              <a:rPr lang="en-US" dirty="0"/>
              <a:t>Compliance:          A program is in compliance </a:t>
            </a:r>
            <a:br>
              <a:rPr lang="en-US" dirty="0"/>
            </a:br>
            <a:r>
              <a:rPr lang="en-US" dirty="0"/>
              <a:t>                           when parity of participation is </a:t>
            </a:r>
            <a:br>
              <a:rPr lang="en-US" dirty="0"/>
            </a:br>
            <a:r>
              <a:rPr lang="en-US" dirty="0"/>
              <a:t>                achieved or when outreach efforts demonstrate that an all reasonable effort (ARE) has been exerted to equitably offer the opportunity to participate to all potential clientele (i.e. when the All Reasonable Effort standard has been met, see next slide).</a:t>
            </a:r>
            <a:endParaRPr dirty="0"/>
          </a:p>
        </p:txBody>
      </p:sp>
      <p:pic>
        <p:nvPicPr>
          <p:cNvPr id="316" name="Google Shape;316;g382c7877dc9_0_194">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9798800" y="1498034"/>
            <a:ext cx="2437151" cy="4799274"/>
          </a:xfrm>
          <a:prstGeom prst="rect">
            <a:avLst/>
          </a:prstGeom>
          <a:noFill/>
          <a:ln>
            <a:noFill/>
          </a:ln>
        </p:spPr>
      </p:pic>
      <p:pic>
        <p:nvPicPr>
          <p:cNvPr id="317" name="Google Shape;317;g382c7877dc9_0_194" descr="Compliance"/>
          <p:cNvPicPr preferRelativeResize="0"/>
          <p:nvPr/>
        </p:nvPicPr>
        <p:blipFill rotWithShape="1">
          <a:blip r:embed="rId4">
            <a:alphaModFix/>
          </a:blip>
          <a:srcRect/>
          <a:stretch/>
        </p:blipFill>
        <p:spPr>
          <a:xfrm>
            <a:off x="1035929" y="1598932"/>
            <a:ext cx="3772515" cy="1735942"/>
          </a:xfrm>
          <a:prstGeom prst="rect">
            <a:avLst/>
          </a:prstGeom>
          <a:noFill/>
          <a:ln>
            <a:noFill/>
          </a:ln>
        </p:spPr>
      </p:pic>
      <p:sp>
        <p:nvSpPr>
          <p:cNvPr id="318" name="Google Shape;318;g382c7877dc9_0_194"/>
          <p:cNvSpPr txBox="1"/>
          <p:nvPr/>
        </p:nvSpPr>
        <p:spPr>
          <a:xfrm>
            <a:off x="1371596" y="2205310"/>
            <a:ext cx="3460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rgbClr val="FFC000"/>
                </a:solidFill>
                <a:latin typeface="Arial"/>
                <a:ea typeface="Arial"/>
                <a:cs typeface="Arial"/>
                <a:sym typeface="Arial"/>
              </a:rPr>
              <a:t>C o m p l i a n c e:</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Google Shape;536;g2f23a04819e_0_14"/>
          <p:cNvSpPr txBox="1">
            <a:spLocks noGrp="1"/>
          </p:cNvSpPr>
          <p:nvPr>
            <p:ph type="title"/>
          </p:nvPr>
        </p:nvSpPr>
        <p:spPr>
          <a:xfrm>
            <a:off x="684734" y="313786"/>
            <a:ext cx="10817700" cy="76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500"/>
              <a:buFont typeface="Arial"/>
              <a:buNone/>
            </a:pPr>
            <a:r>
              <a:rPr lang="en-US" dirty="0"/>
              <a:t>Essential Terms (7 of 7)</a:t>
            </a:r>
            <a:endParaRPr dirty="0"/>
          </a:p>
        </p:txBody>
      </p:sp>
      <p:sp>
        <p:nvSpPr>
          <p:cNvPr id="537" name="Google Shape;537;g2f23a04819e_0_14"/>
          <p:cNvSpPr txBox="1">
            <a:spLocks noGrp="1"/>
          </p:cNvSpPr>
          <p:nvPr>
            <p:ph type="body" idx="1"/>
          </p:nvPr>
        </p:nvSpPr>
        <p:spPr>
          <a:xfrm>
            <a:off x="4223083" y="1577765"/>
            <a:ext cx="7569635" cy="528023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US" dirty="0"/>
              <a:t>Parity: For the ethnicity and racial groups under consideration – when their percentages with the actual clientele contacts (or program participants) mirror (to at least 80 percent) their percentages in the potential (i.e. the baseline), then parity of participation (or parity) has been achieved.  </a:t>
            </a:r>
          </a:p>
          <a:p>
            <a:pPr marL="0" lvl="0" indent="0" algn="l" rtl="0">
              <a:lnSpc>
                <a:spcPct val="90000"/>
              </a:lnSpc>
              <a:spcBef>
                <a:spcPts val="0"/>
              </a:spcBef>
              <a:spcAft>
                <a:spcPts val="0"/>
              </a:spcAft>
              <a:buClr>
                <a:schemeClr val="dk1"/>
              </a:buClr>
              <a:buSzPts val="2800"/>
              <a:buNone/>
            </a:pPr>
            <a:endParaRPr lang="en-US" dirty="0"/>
          </a:p>
          <a:p>
            <a:pPr marL="0" indent="0">
              <a:spcBef>
                <a:spcPts val="0"/>
              </a:spcBef>
              <a:buSzPts val="2800"/>
              <a:buNone/>
            </a:pPr>
            <a:r>
              <a:rPr lang="en-US" dirty="0"/>
              <a:t>All Reasonable Effort is defined as the utilization of at least three recommended outreach methods to increase opportunities for program outreach methods to increase opportunities for program participation.                 </a:t>
            </a:r>
          </a:p>
        </p:txBody>
      </p:sp>
      <p:pic>
        <p:nvPicPr>
          <p:cNvPr id="538" name="Google Shape;538;g2f23a04819e_0_14" descr="Parity"/>
          <p:cNvPicPr preferRelativeResize="0"/>
          <p:nvPr/>
        </p:nvPicPr>
        <p:blipFill rotWithShape="1">
          <a:blip r:embed="rId3">
            <a:alphaModFix/>
          </a:blip>
          <a:srcRect/>
          <a:stretch/>
        </p:blipFill>
        <p:spPr>
          <a:xfrm>
            <a:off x="209037" y="971387"/>
            <a:ext cx="3772515" cy="1735942"/>
          </a:xfrm>
          <a:prstGeom prst="rect">
            <a:avLst/>
          </a:prstGeom>
          <a:noFill/>
          <a:ln>
            <a:noFill/>
          </a:ln>
        </p:spPr>
      </p:pic>
      <p:sp>
        <p:nvSpPr>
          <p:cNvPr id="539" name="Google Shape;539;g2f23a04819e_0_14"/>
          <p:cNvSpPr txBox="1"/>
          <p:nvPr/>
        </p:nvSpPr>
        <p:spPr>
          <a:xfrm>
            <a:off x="1123998" y="1577765"/>
            <a:ext cx="3460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rgbClr val="FFC000"/>
                </a:solidFill>
                <a:latin typeface="Arial"/>
                <a:ea typeface="Arial"/>
                <a:cs typeface="Arial"/>
                <a:sym typeface="Arial"/>
              </a:rPr>
              <a:t>P A R I T Y :</a:t>
            </a:r>
            <a:endParaRPr sz="1400" b="0" i="0" u="none" strike="noStrike" cap="none">
              <a:solidFill>
                <a:srgbClr val="000000"/>
              </a:solidFill>
              <a:latin typeface="Arial"/>
              <a:ea typeface="Arial"/>
              <a:cs typeface="Arial"/>
              <a:sym typeface="Arial"/>
            </a:endParaRPr>
          </a:p>
        </p:txBody>
      </p:sp>
      <p:pic>
        <p:nvPicPr>
          <p:cNvPr id="540" name="Google Shape;540;g2f23a04819e_0_14" descr="All Reasonable Effort"/>
          <p:cNvPicPr preferRelativeResize="0"/>
          <p:nvPr/>
        </p:nvPicPr>
        <p:blipFill rotWithShape="1">
          <a:blip r:embed="rId3">
            <a:alphaModFix/>
          </a:blip>
          <a:srcRect/>
          <a:stretch/>
        </p:blipFill>
        <p:spPr>
          <a:xfrm>
            <a:off x="289725" y="3707341"/>
            <a:ext cx="3772515" cy="1735942"/>
          </a:xfrm>
          <a:prstGeom prst="rect">
            <a:avLst/>
          </a:prstGeom>
          <a:noFill/>
          <a:ln>
            <a:noFill/>
          </a:ln>
        </p:spPr>
      </p:pic>
      <p:sp>
        <p:nvSpPr>
          <p:cNvPr id="541" name="Google Shape;541;g2f23a04819e_0_14"/>
          <p:cNvSpPr txBox="1"/>
          <p:nvPr/>
        </p:nvSpPr>
        <p:spPr>
          <a:xfrm>
            <a:off x="308202" y="4313719"/>
            <a:ext cx="4123800" cy="507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700"/>
              <a:buFont typeface="Arial"/>
              <a:buNone/>
            </a:pPr>
            <a:r>
              <a:rPr lang="en-US" sz="2700" b="1" i="0" u="none" strike="noStrike" cap="none">
                <a:solidFill>
                  <a:srgbClr val="FFC000"/>
                </a:solidFill>
                <a:latin typeface="Arial"/>
                <a:ea typeface="Arial"/>
                <a:cs typeface="Arial"/>
                <a:sym typeface="Arial"/>
              </a:rPr>
              <a:t>All Reasonable Effort:</a:t>
            </a:r>
            <a:endParaRPr lang="en-US" sz="1600" b="0" i="0" u="none" strike="noStrike" cap="none">
              <a:solidFill>
                <a:srgbClr val="000000"/>
              </a:solidFill>
              <a:latin typeface="Arial"/>
              <a:ea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g2f0bbda96d8_1_65"/>
          <p:cNvSpPr txBox="1">
            <a:spLocks noGrp="1"/>
          </p:cNvSpPr>
          <p:nvPr>
            <p:ph type="title"/>
          </p:nvPr>
        </p:nvSpPr>
        <p:spPr>
          <a:xfrm>
            <a:off x="838200" y="1057321"/>
            <a:ext cx="10515600" cy="16860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00000"/>
              <a:buFont typeface="Arial"/>
              <a:buNone/>
            </a:pPr>
            <a:r>
              <a:rPr lang="en-US"/>
              <a:t>Your Civil Rights Compliance Responsibilities</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g2f0bbda96d8_1_69"/>
          <p:cNvSpPr txBox="1">
            <a:spLocks noGrp="1"/>
          </p:cNvSpPr>
          <p:nvPr>
            <p:ph type="title"/>
          </p:nvPr>
        </p:nvSpPr>
        <p:spPr>
          <a:xfrm>
            <a:off x="684734" y="313786"/>
            <a:ext cx="10817700" cy="7674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00000"/>
              <a:buFont typeface="Arial"/>
              <a:buNone/>
            </a:pPr>
            <a:r>
              <a:rPr lang="en-US"/>
              <a:t>Civil Rights Reporting and </a:t>
            </a:r>
            <a:br>
              <a:rPr lang="en-US"/>
            </a:br>
            <a:r>
              <a:rPr lang="en-US"/>
              <a:t>Data Collection</a:t>
            </a:r>
            <a:endParaRPr/>
          </a:p>
        </p:txBody>
      </p:sp>
      <p:sp>
        <p:nvSpPr>
          <p:cNvPr id="341" name="Google Shape;341;g2f0bbda96d8_1_69"/>
          <p:cNvSpPr txBox="1">
            <a:spLocks noGrp="1"/>
          </p:cNvSpPr>
          <p:nvPr>
            <p:ph type="body" idx="1"/>
          </p:nvPr>
        </p:nvSpPr>
        <p:spPr>
          <a:xfrm>
            <a:off x="1446025" y="1620325"/>
            <a:ext cx="9447900" cy="5237700"/>
          </a:xfrm>
          <a:prstGeom prst="rect">
            <a:avLst/>
          </a:prstGeom>
          <a:noFill/>
          <a:ln>
            <a:noFill/>
          </a:ln>
        </p:spPr>
        <p:txBody>
          <a:bodyPr spcFirstLastPara="1" wrap="square" lIns="91425" tIns="45700" rIns="91425" bIns="45700" anchor="t" anchorCtr="0">
            <a:normAutofit/>
          </a:bodyPr>
          <a:lstStyle/>
          <a:p>
            <a:pPr marL="228600" lvl="0" indent="-209550" algn="l" rtl="0">
              <a:lnSpc>
                <a:spcPct val="90000"/>
              </a:lnSpc>
              <a:spcBef>
                <a:spcPts val="0"/>
              </a:spcBef>
              <a:spcAft>
                <a:spcPts val="0"/>
              </a:spcAft>
              <a:buClr>
                <a:schemeClr val="dk1"/>
              </a:buClr>
              <a:buSzPts val="2500"/>
              <a:buChar char="•"/>
            </a:pPr>
            <a:r>
              <a:rPr lang="en-US" sz="2500" dirty="0"/>
              <a:t>Statewide program system s (4-H Enrollment System, </a:t>
            </a:r>
            <a:r>
              <a:rPr lang="en-US" sz="2400" dirty="0"/>
              <a:t>WEBNEERS, VMS,</a:t>
            </a:r>
            <a:r>
              <a:rPr lang="en-US" sz="2500" dirty="0"/>
              <a:t> etc.) and Project Board have civil rights data components. This documentation helps demonstrate that ANR is executing its CE mission with equality – that the </a:t>
            </a:r>
            <a:r>
              <a:rPr lang="en-US" sz="2500" i="1" dirty="0"/>
              <a:t>“quantity and quality of benefits and services”</a:t>
            </a:r>
            <a:r>
              <a:rPr lang="en-US" sz="2500" dirty="0"/>
              <a:t> is the same for both people of color and whites.</a:t>
            </a:r>
            <a:endParaRPr sz="2500" dirty="0"/>
          </a:p>
          <a:p>
            <a:pPr marL="0" lvl="0" indent="0" algn="l" rtl="0">
              <a:lnSpc>
                <a:spcPct val="90000"/>
              </a:lnSpc>
              <a:spcBef>
                <a:spcPts val="1000"/>
              </a:spcBef>
              <a:spcAft>
                <a:spcPts val="0"/>
              </a:spcAft>
              <a:buClr>
                <a:schemeClr val="dk1"/>
              </a:buClr>
              <a:buSzPts val="2800"/>
              <a:buNone/>
            </a:pPr>
            <a:endParaRPr sz="2500" b="1" dirty="0"/>
          </a:p>
          <a:p>
            <a:pPr marL="228600" lvl="0" indent="-209550" algn="l" rtl="0">
              <a:lnSpc>
                <a:spcPct val="90000"/>
              </a:lnSpc>
              <a:spcBef>
                <a:spcPts val="1000"/>
              </a:spcBef>
              <a:spcAft>
                <a:spcPts val="0"/>
              </a:spcAft>
              <a:buClr>
                <a:schemeClr val="dk1"/>
              </a:buClr>
              <a:buSzPts val="2500"/>
              <a:buChar char="•"/>
            </a:pPr>
            <a:r>
              <a:rPr lang="en-US" sz="2500" dirty="0"/>
              <a:t>California courts    have held that the collection of racial data to monitor for non-discrimination does NOT violate state law prohibiting the consideration of race, sex, or ethnicity in areas of public employment, public contracting, and public education.</a:t>
            </a:r>
            <a:endParaRPr sz="2500" b="1" dirty="0"/>
          </a:p>
          <a:p>
            <a:pPr marL="0" lvl="0" indent="0" algn="l" rtl="0">
              <a:lnSpc>
                <a:spcPct val="90000"/>
              </a:lnSpc>
              <a:spcBef>
                <a:spcPts val="1000"/>
              </a:spcBef>
              <a:spcAft>
                <a:spcPts val="0"/>
              </a:spcAft>
              <a:buClr>
                <a:schemeClr val="dk1"/>
              </a:buClr>
              <a:buSzPts val="2800"/>
              <a:buNone/>
            </a:pPr>
            <a:endParaRPr dirty="0"/>
          </a:p>
        </p:txBody>
      </p:sp>
      <p:sp>
        <p:nvSpPr>
          <p:cNvPr id="342" name="Google Shape;342;g2f0bbda96d8_1_69"/>
          <p:cNvSpPr txBox="1"/>
          <p:nvPr/>
        </p:nvSpPr>
        <p:spPr>
          <a:xfrm>
            <a:off x="1750475" y="1510950"/>
            <a:ext cx="4045500" cy="518400"/>
          </a:xfrm>
          <a:prstGeom prst="rect">
            <a:avLst/>
          </a:prstGeom>
          <a:solidFill>
            <a:srgbClr val="FFE599"/>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rgbClr val="CC0000"/>
                </a:solidFill>
                <a:latin typeface="Georgia"/>
                <a:ea typeface="Georgia"/>
                <a:cs typeface="Georgia"/>
                <a:sym typeface="Georgia"/>
              </a:rPr>
              <a:t>Statewide program systems</a:t>
            </a:r>
            <a:endParaRPr sz="2500" b="0" i="0" u="none" strike="noStrike" cap="none">
              <a:solidFill>
                <a:srgbClr val="CC0000"/>
              </a:solidFill>
              <a:latin typeface="Georgia"/>
              <a:ea typeface="Georgia"/>
              <a:cs typeface="Georgia"/>
              <a:sym typeface="Georgia"/>
            </a:endParaRPr>
          </a:p>
        </p:txBody>
      </p:sp>
      <p:sp>
        <p:nvSpPr>
          <p:cNvPr id="343" name="Google Shape;343;g2f0bbda96d8_1_69"/>
          <p:cNvSpPr txBox="1"/>
          <p:nvPr/>
        </p:nvSpPr>
        <p:spPr>
          <a:xfrm>
            <a:off x="1758825" y="4175762"/>
            <a:ext cx="2597100" cy="518400"/>
          </a:xfrm>
          <a:prstGeom prst="rect">
            <a:avLst/>
          </a:prstGeom>
          <a:solidFill>
            <a:srgbClr val="FFE599"/>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rgbClr val="CC0000"/>
                </a:solidFill>
                <a:latin typeface="Georgia"/>
                <a:ea typeface="Georgia"/>
                <a:cs typeface="Georgia"/>
                <a:sym typeface="Georgia"/>
              </a:rPr>
              <a:t>California courts</a:t>
            </a:r>
            <a:endParaRPr sz="2500" b="0" i="0" u="none" strike="noStrike" cap="none">
              <a:solidFill>
                <a:srgbClr val="CC0000"/>
              </a:solidFill>
              <a:latin typeface="Georgia"/>
              <a:ea typeface="Georgia"/>
              <a:cs typeface="Georgia"/>
              <a:sym typeface="Georgi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sp>
        <p:nvSpPr>
          <p:cNvPr id="489" name="Google Shape;489;g37a7a80d9ce_0_0"/>
          <p:cNvSpPr txBox="1">
            <a:spLocks noGrp="1"/>
          </p:cNvSpPr>
          <p:nvPr>
            <p:ph type="title"/>
          </p:nvPr>
        </p:nvSpPr>
        <p:spPr>
          <a:xfrm>
            <a:off x="0" y="271700"/>
            <a:ext cx="5655000" cy="7935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rgbClr val="0E55A2"/>
              </a:buClr>
              <a:buSzPts val="2471"/>
              <a:buFont typeface="Arial"/>
              <a:buNone/>
            </a:pPr>
            <a:r>
              <a:rPr lang="en-US" sz="2471">
                <a:solidFill>
                  <a:srgbClr val="0E55A2"/>
                </a:solidFill>
              </a:rPr>
              <a:t>Non-Discrimination Statement</a:t>
            </a:r>
            <a:r>
              <a:rPr lang="en-US" sz="2471"/>
              <a:t> </a:t>
            </a:r>
            <a:br>
              <a:rPr lang="en-US" sz="2471"/>
            </a:br>
            <a:endParaRPr sz="2471"/>
          </a:p>
        </p:txBody>
      </p:sp>
      <p:sp>
        <p:nvSpPr>
          <p:cNvPr id="490" name="Google Shape;490;g37a7a80d9ce_0_0"/>
          <p:cNvSpPr txBox="1">
            <a:spLocks noGrp="1"/>
          </p:cNvSpPr>
          <p:nvPr>
            <p:ph type="body" idx="1"/>
          </p:nvPr>
        </p:nvSpPr>
        <p:spPr>
          <a:xfrm>
            <a:off x="253350" y="780330"/>
            <a:ext cx="5148300" cy="5155500"/>
          </a:xfrm>
          <a:prstGeom prst="rect">
            <a:avLst/>
          </a:prstGeom>
          <a:noFill/>
          <a:ln>
            <a:noFill/>
          </a:ln>
        </p:spPr>
        <p:txBody>
          <a:bodyPr spcFirstLastPara="1" wrap="square" lIns="91425" tIns="45700" rIns="91425" bIns="45700" anchor="t" anchorCtr="0">
            <a:noAutofit/>
          </a:bodyPr>
          <a:lstStyle/>
          <a:p>
            <a:pPr marL="63500" indent="0">
              <a:buNone/>
            </a:pPr>
            <a:r>
              <a:rPr lang="en-US" sz="1300" dirty="0"/>
              <a:t>In accordance with all applicable state and federal laws and University policy, the University of California, Agriculture and Natural Resources, does not discriminate on the basis of race, color, religion, national origin, (including limited English proficiency) (Title VI of the Civil Rights Act of 1964 (Title VI)), disability (including having a history of a disability or being regarded as being disabled) (Section 504 of the Rehabilitation Act of 1973 (Section 504)), Section 13 of the Federal Water Pollution Control Act Amendments of 1972 (FWPCA)), and age (Age Discrimination Act of 1975) (Age Discrimination Act), gender, gender identity, gender expression, gender transition, pregnancy (including pregnancy, childbirth, and medical conditions related to pregnancy or childbirth), physical or mental disability, medical condition (cancer related or genetic characteristics), predisposing genetic information (including family medical history), ancestry, marital status, citizenship, ancestry, sexual orientation, family/parental status, income derived from a public assistance program, political beliefs, or reprisal or retaliation for prior civil</a:t>
            </a:r>
            <a:br>
              <a:rPr lang="en-US" sz="1300" dirty="0"/>
            </a:br>
            <a:r>
              <a:rPr lang="en-US" sz="1300" dirty="0"/>
              <a:t>rights activity, or veteran or military status.</a:t>
            </a:r>
          </a:p>
          <a:p>
            <a:pPr marL="63500" indent="0">
              <a:buNone/>
            </a:pPr>
            <a:br>
              <a:rPr lang="en-US" sz="1200" dirty="0"/>
            </a:br>
            <a:r>
              <a:rPr lang="en-US" sz="1300" dirty="0"/>
              <a:t>As required by Title IX, the University of California, Agriculture and Natural Resources, does not discriminate on the basis of sex in its educational programs, admissions, employment, or other activities.</a:t>
            </a:r>
          </a:p>
          <a:p>
            <a:pPr marL="63500" indent="0">
              <a:buNone/>
            </a:pPr>
            <a:r>
              <a:rPr lang="en-US" sz="1300" dirty="0"/>
              <a:t> UC Cooperative Extension program or activity conducted or funded by the U.S. Department of Agriculture (USDA) must comply with all applicable </a:t>
            </a:r>
            <a:r>
              <a:rPr lang="en-US" sz="1300" dirty="0">
                <a:hlinkClick r:id="rId3"/>
              </a:rPr>
              <a:t>USDA guidance and requirements</a:t>
            </a:r>
            <a:r>
              <a:rPr lang="en-US" sz="1300" dirty="0"/>
              <a:t>.</a:t>
            </a:r>
          </a:p>
          <a:p>
            <a:pPr marL="0" lvl="0" indent="0" algn="l" rtl="0">
              <a:lnSpc>
                <a:spcPct val="100000"/>
              </a:lnSpc>
              <a:spcBef>
                <a:spcPts val="0"/>
              </a:spcBef>
              <a:spcAft>
                <a:spcPts val="0"/>
              </a:spcAft>
              <a:buClr>
                <a:schemeClr val="dk1"/>
              </a:buClr>
              <a:buSzPts val="1400"/>
              <a:buNone/>
            </a:pPr>
            <a:endParaRPr sz="1400" dirty="0"/>
          </a:p>
        </p:txBody>
      </p:sp>
      <p:sp>
        <p:nvSpPr>
          <p:cNvPr id="491" name="Google Shape;491;g37a7a80d9ce_0_0"/>
          <p:cNvSpPr txBox="1">
            <a:spLocks noGrp="1"/>
          </p:cNvSpPr>
          <p:nvPr>
            <p:ph type="sldNum" idx="12"/>
          </p:nvPr>
        </p:nvSpPr>
        <p:spPr>
          <a:xfrm>
            <a:off x="9256059" y="5608545"/>
            <a:ext cx="2420400" cy="322200"/>
          </a:xfrm>
          <a:prstGeom prst="rect">
            <a:avLst/>
          </a:prstGeom>
          <a:noFill/>
          <a:ln>
            <a:noFill/>
          </a:ln>
        </p:spPr>
        <p:txBody>
          <a:bodyPr spcFirstLastPara="1" wrap="square" lIns="80675" tIns="40325" rIns="80675" bIns="40325"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a:t>
            </a:fld>
            <a:endParaRPr/>
          </a:p>
        </p:txBody>
      </p:sp>
      <p:sp>
        <p:nvSpPr>
          <p:cNvPr id="492" name="Google Shape;492;g37a7a80d9ce_0_0"/>
          <p:cNvSpPr txBox="1">
            <a:spLocks noGrp="1"/>
          </p:cNvSpPr>
          <p:nvPr>
            <p:ph type="body" idx="1"/>
          </p:nvPr>
        </p:nvSpPr>
        <p:spPr>
          <a:xfrm>
            <a:off x="5823750" y="788196"/>
            <a:ext cx="6114900" cy="4555200"/>
          </a:xfrm>
          <a:prstGeom prst="rect">
            <a:avLst/>
          </a:prstGeom>
          <a:noFill/>
          <a:ln>
            <a:noFill/>
          </a:ln>
        </p:spPr>
        <p:txBody>
          <a:bodyPr spcFirstLastPara="1" wrap="square" lIns="91425" tIns="45700" rIns="91425" bIns="45700" anchor="t" anchorCtr="0">
            <a:noAutofit/>
          </a:bodyPr>
          <a:lstStyle/>
          <a:p>
            <a:pPr marL="63500" indent="0">
              <a:buNone/>
            </a:pPr>
            <a:r>
              <a:rPr lang="en-US" sz="1300" dirty="0"/>
              <a:t>Persons with disabilities who require alternative means of communication for program information (e.g., Braille, large print, audiotape, American Sign Language, etc.) should contact the UC ANR Office of Civil Rights, contacts: </a:t>
            </a:r>
            <a:r>
              <a:rPr lang="en-US" sz="1300" b="1" dirty="0"/>
              <a:t>EEO Representative David White </a:t>
            </a:r>
            <a:r>
              <a:rPr lang="en-US" sz="1300" dirty="0"/>
              <a:t>at 530-786-0206 or email: </a:t>
            </a:r>
            <a:r>
              <a:rPr lang="en-US" sz="1300" u="sng" dirty="0">
                <a:hlinkClick r:id="rId4"/>
              </a:rPr>
              <a:t>dewhite@ucanr.edu</a:t>
            </a:r>
            <a:r>
              <a:rPr lang="en-US" sz="1300" dirty="0">
                <a:hlinkClick r:id="rId4"/>
              </a:rPr>
              <a:t>,</a:t>
            </a:r>
            <a:r>
              <a:rPr lang="en-US" sz="1300" dirty="0"/>
              <a:t> or </a:t>
            </a:r>
            <a:r>
              <a:rPr lang="en-US" sz="1300" b="1" dirty="0"/>
              <a:t>Interim Civil Rights Compliance Officer Tina Jordan </a:t>
            </a:r>
            <a:r>
              <a:rPr lang="en-US" sz="1300" dirty="0"/>
              <a:t>at 530-750-1280 or email </a:t>
            </a:r>
            <a:r>
              <a:rPr lang="en-US" sz="1300" u="sng" dirty="0">
                <a:hlinkClick r:id="rId5"/>
              </a:rPr>
              <a:t>tljordan@ucanr.edu.</a:t>
            </a:r>
            <a:r>
              <a:rPr lang="en-US" sz="1300" dirty="0"/>
              <a:t> </a:t>
            </a:r>
          </a:p>
          <a:p>
            <a:pPr marL="63500" indent="0">
              <a:buNone/>
            </a:pPr>
            <a:r>
              <a:rPr lang="en-US" sz="1300" dirty="0"/>
              <a:t>Individuals may also contact USDA through the Telecommunications Relay Service at 711 (voice and TTY). Upon request, program information may be made available in languages other than English.</a:t>
            </a:r>
          </a:p>
          <a:p>
            <a:pPr marL="63500" indent="0">
              <a:buNone/>
            </a:pPr>
            <a:r>
              <a:rPr lang="en-US" sz="1300" dirty="0"/>
              <a:t>To file a program discrimination complaint, complete the USDA Program Discrimination Complaint Form, AD-3027, found online at </a:t>
            </a:r>
            <a:r>
              <a:rPr lang="en-US" sz="1300" u="sng" dirty="0">
                <a:hlinkClick r:id="rId6"/>
              </a:rPr>
              <a:t>How to File a Program Discrimination Complaint</a:t>
            </a:r>
            <a:r>
              <a:rPr lang="en-US" sz="1300" dirty="0"/>
              <a:t> and at any USDA office or write a letter addressed to USDA and provide in the letter all of the information requested in the form. To request a copy of the complaint form, call (866) 632-9992. Submit your completed form or letter to USDA by: (1) mail: U.S. Department of Agriculture, Office of the Assistant Secretary for Civil Rights, 1400 Independence Avenue, SW, Mail Stop 9410, Washington, D.C. 20250-9410; (2) fax: (202) 690-7442; or (3) email: </a:t>
            </a:r>
            <a:r>
              <a:rPr lang="en-US" sz="1300" u="sng" dirty="0">
                <a:hlinkClick r:id="rId7"/>
              </a:rPr>
              <a:t>program.intake@usda.gov</a:t>
            </a:r>
            <a:r>
              <a:rPr lang="en-US" sz="1300" dirty="0"/>
              <a:t>.</a:t>
            </a:r>
          </a:p>
          <a:p>
            <a:pPr marL="63500" indent="0">
              <a:buNone/>
            </a:pPr>
            <a:r>
              <a:rPr lang="en-US" sz="1300" dirty="0"/>
              <a:t>Alternatively, a program discrimination complaint may be filed with the </a:t>
            </a:r>
            <a:r>
              <a:rPr lang="en-US" sz="1300" u="sng" dirty="0">
                <a:hlinkClick r:id="rId8"/>
              </a:rPr>
              <a:t>UC Harassment &amp; Discrimination Assistance and Prevention Program (HDAPP)</a:t>
            </a:r>
            <a:r>
              <a:rPr lang="en-US" sz="1300" dirty="0"/>
              <a:t> by email at </a:t>
            </a:r>
            <a:r>
              <a:rPr lang="en-US" sz="1300" u="sng" dirty="0">
                <a:hlinkClick r:id="rId9"/>
              </a:rPr>
              <a:t>hdapp@ucdavis.edu</a:t>
            </a:r>
            <a:r>
              <a:rPr lang="en-US" sz="1300" dirty="0"/>
              <a:t> or via phone at 530-304-3864. Individuals can also contact the </a:t>
            </a:r>
            <a:r>
              <a:rPr lang="en-US" sz="1300" b="1" dirty="0"/>
              <a:t>UC ANR Title VI and Title IX Coordinator Danesha Nichols </a:t>
            </a:r>
            <a:r>
              <a:rPr lang="en-US" sz="1300" dirty="0"/>
              <a:t>at </a:t>
            </a:r>
            <a:r>
              <a:rPr lang="en-US" sz="1300" u="sng" dirty="0">
                <a:hlinkClick r:id="rId10"/>
              </a:rPr>
              <a:t>dnnichols@ucdavis.edu</a:t>
            </a:r>
            <a:r>
              <a:rPr lang="en-US" sz="1300" dirty="0"/>
              <a:t> or via phone at (530) 747-3864.</a:t>
            </a:r>
            <a:endParaRPr sz="13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g2f0bbda96d8_1_77"/>
          <p:cNvSpPr txBox="1">
            <a:spLocks noGrp="1"/>
          </p:cNvSpPr>
          <p:nvPr>
            <p:ph type="title"/>
          </p:nvPr>
        </p:nvSpPr>
        <p:spPr>
          <a:xfrm>
            <a:off x="684734" y="313786"/>
            <a:ext cx="10817700" cy="7674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00000"/>
              <a:buFont typeface="Arial"/>
              <a:buNone/>
            </a:pPr>
            <a:r>
              <a:rPr lang="en-US" b="1"/>
              <a:t>Your Responsibilities: Identify Your Potential Clientele</a:t>
            </a:r>
            <a:endParaRPr/>
          </a:p>
        </p:txBody>
      </p:sp>
      <p:sp>
        <p:nvSpPr>
          <p:cNvPr id="350" name="Google Shape;350;g2f0bbda96d8_1_77"/>
          <p:cNvSpPr txBox="1">
            <a:spLocks noGrp="1"/>
          </p:cNvSpPr>
          <p:nvPr>
            <p:ph type="body" idx="1"/>
          </p:nvPr>
        </p:nvSpPr>
        <p:spPr>
          <a:xfrm>
            <a:off x="383832" y="1917328"/>
            <a:ext cx="11419500" cy="4351200"/>
          </a:xfrm>
          <a:prstGeom prst="rect">
            <a:avLst/>
          </a:prstGeom>
          <a:noFill/>
          <a:ln>
            <a:noFill/>
          </a:ln>
        </p:spPr>
        <p:txBody>
          <a:bodyPr spcFirstLastPara="1" wrap="square" lIns="91425" tIns="45700" rIns="91425" bIns="45700" anchor="t" anchorCtr="0">
            <a:noAutofit/>
          </a:bodyPr>
          <a:lstStyle/>
          <a:p>
            <a:pPr marL="228600" lvl="0" indent="-209550" algn="l" rtl="0">
              <a:lnSpc>
                <a:spcPct val="90000"/>
              </a:lnSpc>
              <a:spcBef>
                <a:spcPts val="0"/>
              </a:spcBef>
              <a:spcAft>
                <a:spcPts val="0"/>
              </a:spcAft>
              <a:buClr>
                <a:schemeClr val="dk1"/>
              </a:buClr>
              <a:buSzPts val="2500"/>
              <a:buChar char="•"/>
            </a:pPr>
            <a:r>
              <a:rPr lang="en-US" sz="2500" dirty="0"/>
              <a:t>Your PVA &amp; PD should provide key clientele information. Work with your county director and program colleagues to discover </a:t>
            </a:r>
            <a:r>
              <a:rPr lang="en-US" sz="2500" u="sng" dirty="0"/>
              <a:t>additional</a:t>
            </a:r>
            <a:r>
              <a:rPr lang="en-US" sz="2500" dirty="0"/>
              <a:t> groups who may also become potential clientele</a:t>
            </a:r>
            <a:br>
              <a:rPr lang="en-US" sz="2500" dirty="0"/>
            </a:br>
            <a:endParaRPr sz="1100" dirty="0"/>
          </a:p>
          <a:p>
            <a:pPr marL="685800" lvl="1" indent="-228600" algn="l" rtl="0">
              <a:lnSpc>
                <a:spcPct val="90000"/>
              </a:lnSpc>
              <a:spcBef>
                <a:spcPts val="500"/>
              </a:spcBef>
              <a:spcAft>
                <a:spcPts val="0"/>
              </a:spcAft>
              <a:buClr>
                <a:srgbClr val="A61C00"/>
              </a:buClr>
              <a:buSzPts val="2800"/>
              <a:buFont typeface="Noto Sans Symbols"/>
              <a:buChar char="▪"/>
            </a:pPr>
            <a:r>
              <a:rPr lang="en-US" sz="2800" b="1" dirty="0">
                <a:solidFill>
                  <a:srgbClr val="A61C00"/>
                </a:solidFill>
              </a:rPr>
              <a:t>Ask who would be interested in or benefit from your educational program</a:t>
            </a:r>
            <a:br>
              <a:rPr lang="en-US" sz="2800" b="1" dirty="0">
                <a:solidFill>
                  <a:srgbClr val="A61C00"/>
                </a:solidFill>
              </a:rPr>
            </a:br>
            <a:endParaRPr sz="1200" b="1" dirty="0">
              <a:solidFill>
                <a:srgbClr val="A61C00"/>
              </a:solidFill>
            </a:endParaRPr>
          </a:p>
          <a:p>
            <a:pPr marL="685800" lvl="1" indent="-228600" algn="l" rtl="0">
              <a:lnSpc>
                <a:spcPct val="90000"/>
              </a:lnSpc>
              <a:spcBef>
                <a:spcPts val="500"/>
              </a:spcBef>
              <a:spcAft>
                <a:spcPts val="0"/>
              </a:spcAft>
              <a:buClr>
                <a:srgbClr val="A61C00"/>
              </a:buClr>
              <a:buSzPts val="2800"/>
              <a:buFont typeface="Noto Sans Symbols"/>
              <a:buChar char="▪"/>
            </a:pPr>
            <a:r>
              <a:rPr lang="en-US" sz="2800" b="1" dirty="0">
                <a:solidFill>
                  <a:srgbClr val="A61C00"/>
                </a:solidFill>
              </a:rPr>
              <a:t>Consider the geographic area of your potential audience/clientele</a:t>
            </a:r>
            <a:br>
              <a:rPr lang="en-US" sz="2800" b="1" dirty="0">
                <a:solidFill>
                  <a:srgbClr val="A61C00"/>
                </a:solidFill>
              </a:rPr>
            </a:br>
            <a:endParaRPr sz="1100" b="1" dirty="0">
              <a:solidFill>
                <a:srgbClr val="A61C00"/>
              </a:solidFill>
            </a:endParaRPr>
          </a:p>
          <a:p>
            <a:pPr marL="228600" lvl="0" indent="-228600" algn="l" rtl="0">
              <a:lnSpc>
                <a:spcPct val="90000"/>
              </a:lnSpc>
              <a:spcBef>
                <a:spcPts val="1000"/>
              </a:spcBef>
              <a:spcAft>
                <a:spcPts val="0"/>
              </a:spcAft>
              <a:buClr>
                <a:schemeClr val="dk1"/>
              </a:buClr>
              <a:buSzPts val="2800"/>
              <a:buChar char="•"/>
            </a:pPr>
            <a:r>
              <a:rPr lang="en-US" sz="2500" dirty="0"/>
              <a:t>Work with collaborators, agencies and stakeholders who represent and serve groups you are trying to reach.</a:t>
            </a:r>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g2f0bbda96d8_1_83"/>
          <p:cNvSpPr txBox="1">
            <a:spLocks noGrp="1"/>
          </p:cNvSpPr>
          <p:nvPr>
            <p:ph type="title"/>
          </p:nvPr>
        </p:nvSpPr>
        <p:spPr>
          <a:xfrm>
            <a:off x="684734" y="313786"/>
            <a:ext cx="10817700" cy="76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500"/>
              <a:buFont typeface="Arial"/>
              <a:buNone/>
            </a:pPr>
            <a:r>
              <a:rPr lang="en-US" b="1" dirty="0"/>
              <a:t>Your Responsibilities: Establish Your Baseline</a:t>
            </a:r>
            <a:endParaRPr dirty="0"/>
          </a:p>
        </p:txBody>
      </p:sp>
      <p:sp>
        <p:nvSpPr>
          <p:cNvPr id="357" name="Google Shape;357;g2f0bbda96d8_1_83"/>
          <p:cNvSpPr txBox="1">
            <a:spLocks noGrp="1"/>
          </p:cNvSpPr>
          <p:nvPr>
            <p:ph type="body" idx="1"/>
          </p:nvPr>
        </p:nvSpPr>
        <p:spPr>
          <a:xfrm>
            <a:off x="386250" y="2293556"/>
            <a:ext cx="11419500" cy="3414600"/>
          </a:xfrm>
          <a:prstGeom prst="rect">
            <a:avLst/>
          </a:prstGeom>
          <a:noFill/>
          <a:ln>
            <a:noFill/>
          </a:ln>
        </p:spPr>
        <p:txBody>
          <a:bodyPr spcFirstLastPara="1" wrap="square" lIns="114300" tIns="45700" rIns="91425" bIns="45700" anchor="t" anchorCtr="0">
            <a:noAutofit/>
          </a:bodyPr>
          <a:lstStyle/>
          <a:p>
            <a:pPr marL="228600" lvl="0" indent="-209550" algn="l" rtl="0">
              <a:lnSpc>
                <a:spcPct val="90000"/>
              </a:lnSpc>
              <a:spcBef>
                <a:spcPts val="0"/>
              </a:spcBef>
              <a:spcAft>
                <a:spcPts val="0"/>
              </a:spcAft>
              <a:buClr>
                <a:schemeClr val="dk1"/>
              </a:buClr>
              <a:buSzPts val="2500"/>
              <a:buChar char="•"/>
            </a:pPr>
            <a:r>
              <a:rPr lang="en-US" sz="2500" dirty="0"/>
              <a:t>Define potential audience for each program</a:t>
            </a:r>
            <a:br>
              <a:rPr lang="en-US" sz="2500" dirty="0"/>
            </a:br>
            <a:endParaRPr sz="1000" dirty="0">
              <a:solidFill>
                <a:srgbClr val="00B0F0"/>
              </a:solidFill>
            </a:endParaRPr>
          </a:p>
          <a:p>
            <a:pPr marL="228600" lvl="0" indent="-209550" algn="l" rtl="0">
              <a:lnSpc>
                <a:spcPct val="90000"/>
              </a:lnSpc>
              <a:spcBef>
                <a:spcPts val="1000"/>
              </a:spcBef>
              <a:spcAft>
                <a:spcPts val="0"/>
              </a:spcAft>
              <a:buClr>
                <a:schemeClr val="dk1"/>
              </a:buClr>
              <a:buSzPts val="2500"/>
              <a:buChar char="•"/>
            </a:pPr>
            <a:r>
              <a:rPr lang="en-US" sz="2500" dirty="0"/>
              <a:t>Learn about the demographics of your county by viewing US Census, Ag Census, Ag Commissioners Report, local data, and local knowledge. </a:t>
            </a:r>
            <a:endParaRPr sz="2500" dirty="0"/>
          </a:p>
          <a:p>
            <a:pPr marL="0" lvl="0" indent="0" algn="l" rtl="0">
              <a:lnSpc>
                <a:spcPct val="90000"/>
              </a:lnSpc>
              <a:spcBef>
                <a:spcPts val="1000"/>
              </a:spcBef>
              <a:spcAft>
                <a:spcPts val="0"/>
              </a:spcAft>
              <a:buSzPts val="1800"/>
              <a:buNone/>
            </a:pPr>
            <a:endParaRPr sz="400" dirty="0"/>
          </a:p>
          <a:p>
            <a:pPr marL="285750" lvl="0" indent="-285750" algn="l" rtl="0">
              <a:lnSpc>
                <a:spcPct val="90000"/>
              </a:lnSpc>
              <a:spcBef>
                <a:spcPts val="1000"/>
              </a:spcBef>
              <a:spcAft>
                <a:spcPts val="0"/>
              </a:spcAft>
              <a:buSzPts val="2500"/>
              <a:buChar char="•"/>
            </a:pPr>
            <a:r>
              <a:rPr lang="en-US" sz="2500" dirty="0"/>
              <a:t>ANR’s Office of Civil Rights will have Excel spreadsheets of US Census data by county for California – we update these spreadsheets every three years.</a:t>
            </a:r>
            <a:endParaRPr sz="2500" dirty="0"/>
          </a:p>
          <a:p>
            <a:pPr marL="685800" lvl="1" indent="-50800" algn="l" rtl="0">
              <a:lnSpc>
                <a:spcPct val="90000"/>
              </a:lnSpc>
              <a:spcBef>
                <a:spcPts val="500"/>
              </a:spcBef>
              <a:spcAft>
                <a:spcPts val="0"/>
              </a:spcAft>
              <a:buClr>
                <a:schemeClr val="dk1"/>
              </a:buClr>
              <a:buSzPts val="2800"/>
              <a:buFont typeface="Noto Sans Symbols"/>
              <a:buNone/>
            </a:pPr>
            <a:endParaRPr sz="2800" dirty="0"/>
          </a:p>
          <a:p>
            <a:pPr marL="685800" lvl="1" indent="-50800" algn="l" rtl="0">
              <a:lnSpc>
                <a:spcPct val="90000"/>
              </a:lnSpc>
              <a:spcBef>
                <a:spcPts val="500"/>
              </a:spcBef>
              <a:spcAft>
                <a:spcPts val="0"/>
              </a:spcAft>
              <a:buClr>
                <a:schemeClr val="dk1"/>
              </a:buClr>
              <a:buSzPts val="2800"/>
              <a:buFont typeface="Noto Sans Symbols"/>
              <a:buNone/>
            </a:pPr>
            <a:endParaRPr sz="2800" dirty="0"/>
          </a:p>
          <a:p>
            <a:pPr marL="685800" lvl="1" indent="-50800" algn="l" rtl="0">
              <a:lnSpc>
                <a:spcPct val="90000"/>
              </a:lnSpc>
              <a:spcBef>
                <a:spcPts val="500"/>
              </a:spcBef>
              <a:spcAft>
                <a:spcPts val="0"/>
              </a:spcAft>
              <a:buClr>
                <a:schemeClr val="dk1"/>
              </a:buClr>
              <a:buSzPts val="2800"/>
              <a:buFont typeface="Noto Sans Symbols"/>
              <a:buNone/>
            </a:pPr>
            <a:endParaRPr sz="2800" dirty="0"/>
          </a:p>
        </p:txBody>
      </p:sp>
      <p:pic>
        <p:nvPicPr>
          <p:cNvPr id="358" name="Google Shape;358;g2f0bbda96d8_1_83">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5253060" y="5034698"/>
            <a:ext cx="883275" cy="10489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g2f0bbda96d8_1_90"/>
          <p:cNvSpPr txBox="1">
            <a:spLocks noGrp="1"/>
          </p:cNvSpPr>
          <p:nvPr>
            <p:ph type="title"/>
          </p:nvPr>
        </p:nvSpPr>
        <p:spPr>
          <a:xfrm>
            <a:off x="684734" y="313786"/>
            <a:ext cx="10817700" cy="7674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00000"/>
              <a:buFont typeface="Arial"/>
              <a:buNone/>
            </a:pPr>
            <a:r>
              <a:rPr lang="en-US"/>
              <a:t>Your Responsibilities: Baseline Documentation and Reporting</a:t>
            </a:r>
            <a:endParaRPr/>
          </a:p>
        </p:txBody>
      </p:sp>
      <p:sp>
        <p:nvSpPr>
          <p:cNvPr id="365" name="Google Shape;365;g2f0bbda96d8_1_90"/>
          <p:cNvSpPr txBox="1">
            <a:spLocks noGrp="1"/>
          </p:cNvSpPr>
          <p:nvPr>
            <p:ph type="body" idx="1"/>
          </p:nvPr>
        </p:nvSpPr>
        <p:spPr>
          <a:xfrm>
            <a:off x="2041452" y="2169041"/>
            <a:ext cx="8144400" cy="4008000"/>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2800"/>
              <a:buChar char="•"/>
            </a:pPr>
            <a:r>
              <a:rPr lang="en-US" sz="2500"/>
              <a:t>Keep of documentation of your baseline </a:t>
            </a:r>
            <a:r>
              <a:rPr lang="en-US" sz="2500" b="1">
                <a:solidFill>
                  <a:srgbClr val="FF00FF"/>
                </a:solidFill>
              </a:rPr>
              <a:t>for three years,</a:t>
            </a:r>
            <a:r>
              <a:rPr lang="en-US" sz="2500"/>
              <a:t> including your sources and copies of either Assurance of Nondiscrimination forms or website statements about nondiscrimination of non-governmental organizations.</a:t>
            </a:r>
            <a:br>
              <a:rPr lang="en-US"/>
            </a:br>
            <a:endParaRPr sz="1900"/>
          </a:p>
          <a:p>
            <a:pPr marL="228600" lvl="0" indent="-209550" algn="l" rtl="0">
              <a:lnSpc>
                <a:spcPct val="90000"/>
              </a:lnSpc>
              <a:spcBef>
                <a:spcPts val="1000"/>
              </a:spcBef>
              <a:spcAft>
                <a:spcPts val="0"/>
              </a:spcAft>
              <a:buClr>
                <a:schemeClr val="dk1"/>
              </a:buClr>
              <a:buSzPts val="2500"/>
              <a:buChar char="•"/>
            </a:pPr>
            <a:r>
              <a:rPr lang="en-US" sz="2500"/>
              <a:t>Academics: Report in Project Board your clientele groups and baseline information. Revise your baseline when new information becomes available. (Statewide Programs utilize Census or CBEDS provided by UC ANR)</a:t>
            </a:r>
            <a:endParaRPr sz="25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g2f0bbda96d8_1_109"/>
          <p:cNvSpPr txBox="1">
            <a:spLocks noGrp="1"/>
          </p:cNvSpPr>
          <p:nvPr>
            <p:ph type="title"/>
          </p:nvPr>
        </p:nvSpPr>
        <p:spPr>
          <a:xfrm>
            <a:off x="684734" y="313786"/>
            <a:ext cx="10817700" cy="76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500"/>
              <a:buFont typeface="Arial"/>
              <a:buNone/>
            </a:pPr>
            <a:r>
              <a:rPr lang="en-US"/>
              <a:t>Frequently Asked Questions</a:t>
            </a:r>
            <a:endParaRPr/>
          </a:p>
        </p:txBody>
      </p:sp>
      <p:sp>
        <p:nvSpPr>
          <p:cNvPr id="372" name="Google Shape;372;g2f0bbda96d8_1_109"/>
          <p:cNvSpPr txBox="1">
            <a:spLocks noGrp="1"/>
          </p:cNvSpPr>
          <p:nvPr>
            <p:ph type="body" idx="1"/>
          </p:nvPr>
        </p:nvSpPr>
        <p:spPr>
          <a:xfrm>
            <a:off x="838200" y="1914819"/>
            <a:ext cx="10515600" cy="4603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400"/>
              <a:buNone/>
            </a:pPr>
            <a:r>
              <a:rPr lang="en-US" sz="2400" b="1" dirty="0"/>
              <a:t>Is it bad that I am not in parity? </a:t>
            </a:r>
            <a:endParaRPr dirty="0"/>
          </a:p>
          <a:p>
            <a:pPr marL="228600" lvl="0" indent="-228600" algn="l" rtl="0">
              <a:lnSpc>
                <a:spcPct val="90000"/>
              </a:lnSpc>
              <a:spcBef>
                <a:spcPts val="1000"/>
              </a:spcBef>
              <a:spcAft>
                <a:spcPts val="0"/>
              </a:spcAft>
              <a:buClr>
                <a:schemeClr val="dk1"/>
              </a:buClr>
              <a:buSzPts val="2400"/>
              <a:buChar char="•"/>
            </a:pPr>
            <a:r>
              <a:rPr lang="en-US" sz="24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No. You can achieve compliance by either parity or establishing All Reasonable Effort (A.R.E.). The “Improving A.R.E. and Engagement with New Audiences” training will give examples of A.R.E. </a:t>
            </a:r>
            <a:endParaRPr dirty="0"/>
          </a:p>
          <a:p>
            <a:pPr marL="0" lvl="0" indent="0" algn="l" rtl="0">
              <a:lnSpc>
                <a:spcPct val="90000"/>
              </a:lnSpc>
              <a:spcBef>
                <a:spcPts val="1000"/>
              </a:spcBef>
              <a:spcAft>
                <a:spcPts val="0"/>
              </a:spcAft>
              <a:buClr>
                <a:schemeClr val="dk1"/>
              </a:buClr>
              <a:buSzPts val="2400"/>
              <a:buNone/>
            </a:pPr>
            <a:r>
              <a:rPr lang="en-US" sz="2400" b="1" dirty="0"/>
              <a:t>It is very challenging to develop baseline for my clientele, what should I do?</a:t>
            </a:r>
            <a:endParaRPr dirty="0"/>
          </a:p>
          <a:p>
            <a:pPr marL="228600" lvl="0" indent="-228600" algn="l" rtl="0">
              <a:lnSpc>
                <a:spcPct val="90000"/>
              </a:lnSpc>
              <a:spcBef>
                <a:spcPts val="1000"/>
              </a:spcBef>
              <a:spcAft>
                <a:spcPts val="0"/>
              </a:spcAft>
              <a:buClr>
                <a:schemeClr val="dk1"/>
              </a:buClr>
              <a:buSzPts val="2400"/>
              <a:buChar char="•"/>
            </a:pPr>
            <a:r>
              <a:rPr lang="en-US" sz="2400" dirty="0"/>
              <a:t>The baseline for your clientele group(s) is not expected to be “absolutely accurate” and it is understood that it may, at best, be only an </a:t>
            </a:r>
            <a:r>
              <a:rPr lang="en-US" sz="2400" b="1" i="1" dirty="0">
                <a:solidFill>
                  <a:srgbClr val="FF0000"/>
                </a:solidFill>
              </a:rPr>
              <a:t>estimate</a:t>
            </a:r>
            <a:r>
              <a:rPr lang="en-US" sz="2400" dirty="0"/>
              <a:t> arrived at through a good-faith effort if conventional methods do not provide the demographic information you need. You should document and be able to explain how your baseline was </a:t>
            </a:r>
            <a:r>
              <a:rPr lang="en-US" sz="2400" dirty="0" err="1"/>
              <a:t>developed.The</a:t>
            </a:r>
            <a:r>
              <a:rPr lang="en-US" sz="2400" dirty="0"/>
              <a:t> examples shared in this training should help give you ideas.</a:t>
            </a:r>
            <a:endParaRPr sz="24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21"/>
          <p:cNvSpPr txBox="1">
            <a:spLocks noGrp="1"/>
          </p:cNvSpPr>
          <p:nvPr>
            <p:ph type="title"/>
          </p:nvPr>
        </p:nvSpPr>
        <p:spPr>
          <a:xfrm>
            <a:off x="684734" y="313786"/>
            <a:ext cx="10817838" cy="76752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500"/>
              <a:buFont typeface="Arial"/>
              <a:buNone/>
            </a:pPr>
            <a:r>
              <a:rPr lang="en-US"/>
              <a:t>Recap - Essential Terms</a:t>
            </a:r>
            <a:endParaRPr/>
          </a:p>
        </p:txBody>
      </p:sp>
      <p:sp>
        <p:nvSpPr>
          <p:cNvPr id="379" name="Google Shape;379;p21"/>
          <p:cNvSpPr txBox="1">
            <a:spLocks noGrp="1"/>
          </p:cNvSpPr>
          <p:nvPr>
            <p:ph type="body" idx="1"/>
          </p:nvPr>
        </p:nvSpPr>
        <p:spPr>
          <a:xfrm>
            <a:off x="361507" y="1825625"/>
            <a:ext cx="11419367" cy="4351338"/>
          </a:xfrm>
          <a:prstGeom prst="rect">
            <a:avLst/>
          </a:prstGeom>
          <a:noFill/>
          <a:ln>
            <a:noFill/>
          </a:ln>
        </p:spPr>
        <p:txBody>
          <a:bodyPr spcFirstLastPara="1" wrap="square" lIns="91425" tIns="45700" rIns="91425" bIns="45700" anchor="t" anchorCtr="0">
            <a:noAutofit/>
          </a:bodyPr>
          <a:lstStyle/>
          <a:p>
            <a:pPr marL="685800" lvl="1" indent="-50800" algn="l" rtl="0">
              <a:lnSpc>
                <a:spcPct val="90000"/>
              </a:lnSpc>
              <a:spcBef>
                <a:spcPts val="500"/>
              </a:spcBef>
              <a:spcAft>
                <a:spcPts val="0"/>
              </a:spcAft>
              <a:buClr>
                <a:schemeClr val="dk1"/>
              </a:buClr>
              <a:buSzPts val="2800"/>
              <a:buFont typeface="Noto Sans Symbols"/>
              <a:buNone/>
            </a:pPr>
            <a:r>
              <a:rPr lang="en-US" sz="2800"/>
              <a:t>Poll</a:t>
            </a:r>
            <a:endParaRPr sz="2800"/>
          </a:p>
          <a:p>
            <a:pPr marL="685800" lvl="1" indent="-50800" algn="l" rtl="0">
              <a:lnSpc>
                <a:spcPct val="90000"/>
              </a:lnSpc>
              <a:spcBef>
                <a:spcPts val="500"/>
              </a:spcBef>
              <a:spcAft>
                <a:spcPts val="0"/>
              </a:spcAft>
              <a:buClr>
                <a:schemeClr val="dk1"/>
              </a:buClr>
              <a:buSzPts val="2800"/>
              <a:buFont typeface="Noto Sans Symbols"/>
              <a:buNone/>
            </a:pPr>
            <a:endParaRPr sz="2800">
              <a:solidFill>
                <a:srgbClr val="FF0000"/>
              </a:solidFill>
            </a:endParaRPr>
          </a:p>
          <a:p>
            <a:pPr marL="685800" lvl="1" indent="-50800" algn="l" rtl="0">
              <a:lnSpc>
                <a:spcPct val="90000"/>
              </a:lnSpc>
              <a:spcBef>
                <a:spcPts val="500"/>
              </a:spcBef>
              <a:spcAft>
                <a:spcPts val="0"/>
              </a:spcAft>
              <a:buClr>
                <a:schemeClr val="dk1"/>
              </a:buClr>
              <a:buSzPts val="2800"/>
              <a:buFont typeface="Noto Sans Symbols"/>
              <a:buNone/>
            </a:pPr>
            <a:endParaRPr sz="2800">
              <a:solidFill>
                <a:srgbClr val="FF0000"/>
              </a:solidFill>
            </a:endParaRPr>
          </a:p>
          <a:p>
            <a:pPr marL="685800" lvl="1" indent="-50800" algn="l" rtl="0">
              <a:lnSpc>
                <a:spcPct val="90000"/>
              </a:lnSpc>
              <a:spcBef>
                <a:spcPts val="500"/>
              </a:spcBef>
              <a:spcAft>
                <a:spcPts val="0"/>
              </a:spcAft>
              <a:buClr>
                <a:schemeClr val="dk1"/>
              </a:buClr>
              <a:buSzPts val="2800"/>
              <a:buFont typeface="Noto Sans Symbols"/>
              <a:buNone/>
            </a:pPr>
            <a:endParaRPr sz="2800">
              <a:solidFill>
                <a:srgbClr val="FF0000"/>
              </a:solidFill>
            </a:endParaRPr>
          </a:p>
          <a:p>
            <a:pPr marL="685800" lvl="1" indent="-50800" algn="l" rtl="0">
              <a:lnSpc>
                <a:spcPct val="90000"/>
              </a:lnSpc>
              <a:spcBef>
                <a:spcPts val="500"/>
              </a:spcBef>
              <a:spcAft>
                <a:spcPts val="0"/>
              </a:spcAft>
              <a:buClr>
                <a:schemeClr val="dk1"/>
              </a:buClr>
              <a:buSzPts val="2800"/>
              <a:buFont typeface="Noto Sans Symbols"/>
              <a:buNone/>
            </a:pPr>
            <a:endParaRPr sz="2800">
              <a:solidFill>
                <a:srgbClr val="FF000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407" name="Google Shape;407;g3792553cd8f_3_213"/>
          <p:cNvSpPr txBox="1">
            <a:spLocks noGrp="1"/>
          </p:cNvSpPr>
          <p:nvPr>
            <p:ph type="title" idx="4294967295"/>
          </p:nvPr>
        </p:nvSpPr>
        <p:spPr>
          <a:xfrm>
            <a:off x="0" y="-221490"/>
            <a:ext cx="10515600" cy="13257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90000"/>
              </a:lnSpc>
              <a:spcBef>
                <a:spcPts val="0"/>
              </a:spcBef>
              <a:spcAft>
                <a:spcPts val="0"/>
              </a:spcAft>
              <a:buClr>
                <a:srgbClr val="005A9E"/>
              </a:buClr>
              <a:buSzPts val="3700"/>
              <a:buFont typeface="Arial"/>
              <a:buNone/>
              <a:tabLst/>
              <a:defRPr/>
            </a:pPr>
            <a:r>
              <a:rPr kumimoji="0" lang="en-US" sz="3700" b="1" i="0" u="none" strike="noStrike" kern="0" cap="none" spc="0" normalizeH="0" baseline="0" noProof="0" dirty="0">
                <a:ln>
                  <a:noFill/>
                </a:ln>
                <a:solidFill>
                  <a:srgbClr val="005A9E"/>
                </a:solidFill>
                <a:effectLst/>
                <a:uLnTx/>
                <a:uFillTx/>
                <a:latin typeface="Arial"/>
                <a:ea typeface="Arial"/>
                <a:cs typeface="Arial"/>
                <a:sym typeface="Arial"/>
              </a:rPr>
              <a:t>Civil Rights Compliance Cycle</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grpSp>
        <p:nvGrpSpPr>
          <p:cNvPr id="385" name="Google Shape;385;g3792553cd8f_3_213" descr="Define"/>
          <p:cNvGrpSpPr/>
          <p:nvPr/>
        </p:nvGrpSpPr>
        <p:grpSpPr>
          <a:xfrm>
            <a:off x="0" y="1072682"/>
            <a:ext cx="11046060" cy="767407"/>
            <a:chOff x="444182" y="438789"/>
            <a:chExt cx="8284752" cy="731700"/>
          </a:xfrm>
        </p:grpSpPr>
        <p:sp>
          <p:nvSpPr>
            <p:cNvPr id="386" name="Google Shape;386;g3792553cd8f_3_213"/>
            <p:cNvSpPr txBox="1"/>
            <p:nvPr/>
          </p:nvSpPr>
          <p:spPr>
            <a:xfrm>
              <a:off x="444182" y="488975"/>
              <a:ext cx="2271000" cy="629700"/>
            </a:xfrm>
            <a:prstGeom prst="rect">
              <a:avLst/>
            </a:prstGeom>
            <a:noFill/>
            <a:ln>
              <a:noFill/>
            </a:ln>
          </p:spPr>
          <p:txBody>
            <a:bodyPr spcFirstLastPara="1" wrap="square" lIns="121900" tIns="60925" rIns="121900" bIns="60925" anchor="ctr" anchorCtr="0">
              <a:noAutofit/>
            </a:bodyPr>
            <a:lstStyle/>
            <a:p>
              <a:pPr marL="0" marR="0" lvl="0" indent="0" algn="r" rtl="0">
                <a:lnSpc>
                  <a:spcPct val="90000"/>
                </a:lnSpc>
                <a:spcBef>
                  <a:spcPts val="0"/>
                </a:spcBef>
                <a:spcAft>
                  <a:spcPts val="0"/>
                </a:spcAft>
                <a:buClr>
                  <a:srgbClr val="000000"/>
                </a:buClr>
                <a:buSzPts val="4000"/>
                <a:buFont typeface="Arial"/>
                <a:buNone/>
              </a:pPr>
              <a:r>
                <a:rPr lang="en-US" sz="4000" b="0" i="0" u="none" strike="noStrike" cap="none">
                  <a:solidFill>
                    <a:srgbClr val="085631"/>
                  </a:solidFill>
                  <a:latin typeface="Roboto Medium"/>
                  <a:ea typeface="Roboto Medium"/>
                  <a:cs typeface="Roboto Medium"/>
                  <a:sym typeface="Roboto Medium"/>
                </a:rPr>
                <a:t>Define </a:t>
              </a:r>
              <a:endParaRPr sz="4000" b="0" i="0" u="none" strike="noStrike" cap="none">
                <a:solidFill>
                  <a:srgbClr val="085631"/>
                </a:solidFill>
                <a:latin typeface="Roboto Medium"/>
                <a:ea typeface="Roboto Medium"/>
                <a:cs typeface="Roboto Medium"/>
                <a:sym typeface="Roboto Medium"/>
              </a:endParaRPr>
            </a:p>
          </p:txBody>
        </p:sp>
        <p:sp>
          <p:nvSpPr>
            <p:cNvPr id="387" name="Google Shape;387;g3792553cd8f_3_213"/>
            <p:cNvSpPr/>
            <p:nvPr/>
          </p:nvSpPr>
          <p:spPr>
            <a:xfrm>
              <a:off x="2738234" y="438789"/>
              <a:ext cx="5990700" cy="731700"/>
            </a:xfrm>
            <a:prstGeom prst="rect">
              <a:avLst/>
            </a:prstGeom>
            <a:solidFill>
              <a:srgbClr val="1F3864"/>
            </a:solidFill>
            <a:ln>
              <a:noFill/>
            </a:ln>
          </p:spPr>
          <p:txBody>
            <a:bodyPr spcFirstLastPara="1" wrap="square" lIns="121900" tIns="60925" rIns="121900" bIns="609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8" name="Google Shape;388;g3792553cd8f_3_213"/>
            <p:cNvSpPr txBox="1"/>
            <p:nvPr/>
          </p:nvSpPr>
          <p:spPr>
            <a:xfrm>
              <a:off x="2842025" y="523065"/>
              <a:ext cx="5886900" cy="575400"/>
            </a:xfrm>
            <a:prstGeom prst="rect">
              <a:avLst/>
            </a:prstGeom>
            <a:noFill/>
            <a:ln>
              <a:noFill/>
            </a:ln>
          </p:spPr>
          <p:txBody>
            <a:bodyPr spcFirstLastPara="1" wrap="square" lIns="121900" tIns="60925" rIns="121900" bIns="60925" anchor="ctr" anchorCtr="0">
              <a:noAutofit/>
            </a:bodyPr>
            <a:lstStyle/>
            <a:p>
              <a:pPr marL="0" marR="0" lvl="0" indent="0" algn="l" rtl="0">
                <a:lnSpc>
                  <a:spcPct val="115000"/>
                </a:lnSpc>
                <a:spcBef>
                  <a:spcPts val="0"/>
                </a:spcBef>
                <a:spcAft>
                  <a:spcPts val="0"/>
                </a:spcAft>
                <a:buClr>
                  <a:srgbClr val="000000"/>
                </a:buClr>
                <a:buSzPts val="2000"/>
                <a:buFont typeface="Arial"/>
                <a:buNone/>
              </a:pPr>
              <a:r>
                <a:rPr lang="en-US" sz="2000" b="0" i="0" u="none" strike="noStrike" cap="none">
                  <a:solidFill>
                    <a:srgbClr val="FFFFFF"/>
                  </a:solidFill>
                  <a:latin typeface="Roboto"/>
                  <a:ea typeface="Roboto"/>
                  <a:cs typeface="Roboto"/>
                  <a:sym typeface="Roboto"/>
                </a:rPr>
                <a:t>Define clientele. Develop baseline, if applicable. Develop civil rights compliance action goals.</a:t>
              </a:r>
              <a:endParaRPr sz="2000" b="0" i="0" u="none" strike="noStrike" cap="none">
                <a:solidFill>
                  <a:srgbClr val="FFFFFF"/>
                </a:solidFill>
                <a:latin typeface="Roboto"/>
                <a:ea typeface="Roboto"/>
                <a:cs typeface="Roboto"/>
                <a:sym typeface="Roboto"/>
              </a:endParaRPr>
            </a:p>
          </p:txBody>
        </p:sp>
      </p:grpSp>
      <p:grpSp>
        <p:nvGrpSpPr>
          <p:cNvPr id="389" name="Google Shape;389;g3792553cd8f_3_213" descr="A.R.E."/>
          <p:cNvGrpSpPr/>
          <p:nvPr/>
        </p:nvGrpSpPr>
        <p:grpSpPr>
          <a:xfrm>
            <a:off x="140189" y="1966221"/>
            <a:ext cx="10375319" cy="614189"/>
            <a:chOff x="550777" y="1323150"/>
            <a:chExt cx="7781684" cy="731700"/>
          </a:xfrm>
        </p:grpSpPr>
        <p:sp>
          <p:nvSpPr>
            <p:cNvPr id="390" name="Google Shape;390;g3792553cd8f_3_213"/>
            <p:cNvSpPr txBox="1"/>
            <p:nvPr/>
          </p:nvSpPr>
          <p:spPr>
            <a:xfrm>
              <a:off x="550777" y="1373350"/>
              <a:ext cx="2164500" cy="629700"/>
            </a:xfrm>
            <a:prstGeom prst="rect">
              <a:avLst/>
            </a:prstGeom>
            <a:noFill/>
            <a:ln>
              <a:noFill/>
            </a:ln>
          </p:spPr>
          <p:txBody>
            <a:bodyPr spcFirstLastPara="1" wrap="square" lIns="121900" tIns="60925" rIns="121900" bIns="60925" anchor="ctr" anchorCtr="0">
              <a:noAutofit/>
            </a:bodyPr>
            <a:lstStyle/>
            <a:p>
              <a:pPr marL="0" marR="0" lvl="0" indent="0" algn="r" rtl="0">
                <a:lnSpc>
                  <a:spcPct val="90000"/>
                </a:lnSpc>
                <a:spcBef>
                  <a:spcPts val="0"/>
                </a:spcBef>
                <a:spcAft>
                  <a:spcPts val="0"/>
                </a:spcAft>
                <a:buClr>
                  <a:srgbClr val="000000"/>
                </a:buClr>
                <a:buSzPts val="4000"/>
                <a:buFont typeface="Arial"/>
                <a:buNone/>
              </a:pPr>
              <a:r>
                <a:rPr lang="en-US" sz="4000" b="0" i="0" u="none" strike="noStrike" cap="none">
                  <a:solidFill>
                    <a:srgbClr val="0B7140"/>
                  </a:solidFill>
                  <a:latin typeface="Roboto Medium"/>
                  <a:ea typeface="Roboto Medium"/>
                  <a:cs typeface="Roboto Medium"/>
                  <a:sym typeface="Roboto Medium"/>
                </a:rPr>
                <a:t>A.R.E.</a:t>
              </a:r>
              <a:endParaRPr sz="4000" b="0" i="0" u="none" strike="noStrike" cap="none">
                <a:solidFill>
                  <a:srgbClr val="0B7140"/>
                </a:solidFill>
                <a:latin typeface="Roboto Medium"/>
                <a:ea typeface="Roboto Medium"/>
                <a:cs typeface="Roboto Medium"/>
                <a:sym typeface="Roboto Medium"/>
              </a:endParaRPr>
            </a:p>
          </p:txBody>
        </p:sp>
        <p:sp>
          <p:nvSpPr>
            <p:cNvPr id="391" name="Google Shape;391;g3792553cd8f_3_213"/>
            <p:cNvSpPr/>
            <p:nvPr/>
          </p:nvSpPr>
          <p:spPr>
            <a:xfrm>
              <a:off x="2750661" y="1323150"/>
              <a:ext cx="5581800" cy="731700"/>
            </a:xfrm>
            <a:prstGeom prst="rect">
              <a:avLst/>
            </a:prstGeom>
            <a:solidFill>
              <a:srgbClr val="2F5496"/>
            </a:solidFill>
            <a:ln>
              <a:noFill/>
            </a:ln>
          </p:spPr>
          <p:txBody>
            <a:bodyPr spcFirstLastPara="1" wrap="square" lIns="121900" tIns="60925" rIns="121900" bIns="609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2" name="Google Shape;392;g3792553cd8f_3_213"/>
            <p:cNvSpPr txBox="1"/>
            <p:nvPr/>
          </p:nvSpPr>
          <p:spPr>
            <a:xfrm>
              <a:off x="2843475" y="1529722"/>
              <a:ext cx="5402100" cy="283500"/>
            </a:xfrm>
            <a:prstGeom prst="rect">
              <a:avLst/>
            </a:prstGeom>
            <a:noFill/>
            <a:ln>
              <a:noFill/>
            </a:ln>
          </p:spPr>
          <p:txBody>
            <a:bodyPr spcFirstLastPara="1" wrap="square" lIns="121900" tIns="60925" rIns="121900" bIns="60925" anchor="ctr" anchorCtr="0">
              <a:noAutofit/>
            </a:bodyPr>
            <a:lstStyle/>
            <a:p>
              <a:pPr marL="0" marR="0" lvl="0" indent="0" algn="l" rtl="0">
                <a:lnSpc>
                  <a:spcPct val="115000"/>
                </a:lnSpc>
                <a:spcBef>
                  <a:spcPts val="0"/>
                </a:spcBef>
                <a:spcAft>
                  <a:spcPts val="0"/>
                </a:spcAft>
                <a:buClr>
                  <a:srgbClr val="000000"/>
                </a:buClr>
                <a:buSzPts val="2000"/>
                <a:buFont typeface="Arial"/>
                <a:buNone/>
              </a:pPr>
              <a:r>
                <a:rPr lang="en-US" sz="2000" b="0" i="0" u="none" strike="noStrike" cap="none">
                  <a:solidFill>
                    <a:srgbClr val="FFFFFF"/>
                  </a:solidFill>
                  <a:latin typeface="Roboto"/>
                  <a:ea typeface="Roboto"/>
                  <a:cs typeface="Roboto"/>
                  <a:sym typeface="Roboto"/>
                </a:rPr>
                <a:t>Invite potential new audiences that reflect the demographic composition of the area/state.</a:t>
              </a:r>
              <a:endParaRPr sz="2000" b="0" i="0" u="none" strike="noStrike" cap="none">
                <a:solidFill>
                  <a:srgbClr val="FFFFFF"/>
                </a:solidFill>
                <a:latin typeface="Roboto"/>
                <a:ea typeface="Roboto"/>
                <a:cs typeface="Roboto"/>
                <a:sym typeface="Roboto"/>
              </a:endParaRPr>
            </a:p>
          </p:txBody>
        </p:sp>
      </p:grpSp>
      <p:grpSp>
        <p:nvGrpSpPr>
          <p:cNvPr id="393" name="Google Shape;393;g3792553cd8f_3_213" descr="Deliver"/>
          <p:cNvGrpSpPr/>
          <p:nvPr/>
        </p:nvGrpSpPr>
        <p:grpSpPr>
          <a:xfrm>
            <a:off x="170925" y="2698543"/>
            <a:ext cx="9631411" cy="1432522"/>
            <a:chOff x="612955" y="2164966"/>
            <a:chExt cx="7223739" cy="731700"/>
          </a:xfrm>
        </p:grpSpPr>
        <p:sp>
          <p:nvSpPr>
            <p:cNvPr id="394" name="Google Shape;394;g3792553cd8f_3_213"/>
            <p:cNvSpPr txBox="1"/>
            <p:nvPr/>
          </p:nvSpPr>
          <p:spPr>
            <a:xfrm>
              <a:off x="612955" y="2254450"/>
              <a:ext cx="2102100" cy="629700"/>
            </a:xfrm>
            <a:prstGeom prst="rect">
              <a:avLst/>
            </a:prstGeom>
            <a:noFill/>
            <a:ln>
              <a:noFill/>
            </a:ln>
          </p:spPr>
          <p:txBody>
            <a:bodyPr spcFirstLastPara="1" wrap="square" lIns="121900" tIns="60925" rIns="121900" bIns="60925" anchor="ctr" anchorCtr="0">
              <a:noAutofit/>
            </a:bodyPr>
            <a:lstStyle/>
            <a:p>
              <a:pPr marL="0" marR="0" lvl="0" indent="0" algn="r" rtl="0">
                <a:lnSpc>
                  <a:spcPct val="90000"/>
                </a:lnSpc>
                <a:spcBef>
                  <a:spcPts val="0"/>
                </a:spcBef>
                <a:spcAft>
                  <a:spcPts val="0"/>
                </a:spcAft>
                <a:buClr>
                  <a:srgbClr val="000000"/>
                </a:buClr>
                <a:buSzPts val="4000"/>
                <a:buFont typeface="Arial"/>
                <a:buNone/>
              </a:pPr>
              <a:r>
                <a:rPr lang="en-US" sz="4000" b="0" i="0" u="none" strike="noStrike" cap="none">
                  <a:solidFill>
                    <a:srgbClr val="0B7743"/>
                  </a:solidFill>
                  <a:latin typeface="Roboto Medium"/>
                  <a:ea typeface="Roboto Medium"/>
                  <a:cs typeface="Roboto Medium"/>
                  <a:sym typeface="Roboto Medium"/>
                </a:rPr>
                <a:t>Deliver</a:t>
              </a:r>
              <a:endParaRPr sz="4000" b="0" i="0" u="none" strike="noStrike" cap="none">
                <a:solidFill>
                  <a:srgbClr val="0B7743"/>
                </a:solidFill>
                <a:latin typeface="Roboto Medium"/>
                <a:ea typeface="Roboto Medium"/>
                <a:cs typeface="Roboto Medium"/>
                <a:sym typeface="Roboto Medium"/>
              </a:endParaRPr>
            </a:p>
          </p:txBody>
        </p:sp>
        <p:sp>
          <p:nvSpPr>
            <p:cNvPr id="395" name="Google Shape;395;g3792553cd8f_3_213"/>
            <p:cNvSpPr/>
            <p:nvPr/>
          </p:nvSpPr>
          <p:spPr>
            <a:xfrm>
              <a:off x="2789787" y="2164966"/>
              <a:ext cx="5046900" cy="731700"/>
            </a:xfrm>
            <a:prstGeom prst="rect">
              <a:avLst/>
            </a:prstGeom>
            <a:solidFill>
              <a:srgbClr val="8DA9DB"/>
            </a:solidFill>
            <a:ln>
              <a:noFill/>
            </a:ln>
          </p:spPr>
          <p:txBody>
            <a:bodyPr spcFirstLastPara="1" wrap="square" lIns="121900" tIns="60925" rIns="121900" bIns="609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6" name="Google Shape;396;g3792553cd8f_3_213"/>
            <p:cNvSpPr txBox="1"/>
            <p:nvPr/>
          </p:nvSpPr>
          <p:spPr>
            <a:xfrm>
              <a:off x="2905594" y="2379278"/>
              <a:ext cx="4931100" cy="330600"/>
            </a:xfrm>
            <a:prstGeom prst="rect">
              <a:avLst/>
            </a:prstGeom>
            <a:noFill/>
            <a:ln>
              <a:noFill/>
            </a:ln>
          </p:spPr>
          <p:txBody>
            <a:bodyPr spcFirstLastPara="1" wrap="square" lIns="121900" tIns="60925" rIns="121900" bIns="60925" anchor="ctr" anchorCtr="0">
              <a:noAutofit/>
            </a:bodyPr>
            <a:lstStyle/>
            <a:p>
              <a:pPr marL="0" marR="0" lvl="0" indent="0" algn="l" rtl="0">
                <a:lnSpc>
                  <a:spcPct val="115000"/>
                </a:lnSpc>
                <a:spcBef>
                  <a:spcPts val="0"/>
                </a:spcBef>
                <a:spcAft>
                  <a:spcPts val="0"/>
                </a:spcAft>
                <a:buClr>
                  <a:srgbClr val="000000"/>
                </a:buClr>
                <a:buSzPts val="2000"/>
                <a:buFont typeface="Arial"/>
                <a:buNone/>
              </a:pPr>
              <a:r>
                <a:rPr lang="en-US" sz="2000" b="0" i="0" u="none" strike="noStrike" cap="none">
                  <a:solidFill>
                    <a:schemeClr val="dk1"/>
                  </a:solidFill>
                  <a:latin typeface="Roboto"/>
                  <a:ea typeface="Roboto"/>
                  <a:cs typeface="Roboto"/>
                  <a:sym typeface="Roboto"/>
                </a:rPr>
                <a:t>Implement Extension projects/programs that are adaptive, accessible, and culturally responsive and relevant. Collect participant and advisory council REG data for contacts (two-way interactions). </a:t>
              </a:r>
              <a:endParaRPr sz="2000" b="0" i="0" u="none" strike="noStrike" cap="none">
                <a:solidFill>
                  <a:schemeClr val="dk1"/>
                </a:solidFill>
                <a:latin typeface="Roboto"/>
                <a:ea typeface="Roboto"/>
                <a:cs typeface="Roboto"/>
                <a:sym typeface="Roboto"/>
              </a:endParaRPr>
            </a:p>
          </p:txBody>
        </p:sp>
      </p:grpSp>
      <p:grpSp>
        <p:nvGrpSpPr>
          <p:cNvPr id="397" name="Google Shape;397;g3792553cd8f_3_213" descr="Document"/>
          <p:cNvGrpSpPr/>
          <p:nvPr/>
        </p:nvGrpSpPr>
        <p:grpSpPr>
          <a:xfrm>
            <a:off x="-816862" y="4265400"/>
            <a:ext cx="10773452" cy="1126964"/>
            <a:chOff x="47270" y="3088626"/>
            <a:chExt cx="7535463" cy="731700"/>
          </a:xfrm>
        </p:grpSpPr>
        <p:sp>
          <p:nvSpPr>
            <p:cNvPr id="398" name="Google Shape;398;g3792553cd8f_3_213"/>
            <p:cNvSpPr txBox="1"/>
            <p:nvPr/>
          </p:nvSpPr>
          <p:spPr>
            <a:xfrm>
              <a:off x="47270" y="3138810"/>
              <a:ext cx="2667600" cy="629700"/>
            </a:xfrm>
            <a:prstGeom prst="rect">
              <a:avLst/>
            </a:prstGeom>
            <a:noFill/>
            <a:ln>
              <a:noFill/>
            </a:ln>
          </p:spPr>
          <p:txBody>
            <a:bodyPr spcFirstLastPara="1" wrap="square" lIns="121900" tIns="60925" rIns="121900" bIns="60925" anchor="ctr" anchorCtr="0">
              <a:noAutofit/>
            </a:bodyPr>
            <a:lstStyle/>
            <a:p>
              <a:pPr marL="0" marR="0" lvl="0" indent="0" algn="r" rtl="0">
                <a:lnSpc>
                  <a:spcPct val="90000"/>
                </a:lnSpc>
                <a:spcBef>
                  <a:spcPts val="0"/>
                </a:spcBef>
                <a:spcAft>
                  <a:spcPts val="0"/>
                </a:spcAft>
                <a:buClr>
                  <a:srgbClr val="000000"/>
                </a:buClr>
                <a:buSzPts val="4000"/>
                <a:buFont typeface="Arial"/>
                <a:buNone/>
              </a:pPr>
              <a:r>
                <a:rPr lang="en-US" sz="4000" b="0" i="0" u="none" strike="noStrike" cap="none">
                  <a:solidFill>
                    <a:srgbClr val="0C8148"/>
                  </a:solidFill>
                  <a:latin typeface="Roboto Medium"/>
                  <a:ea typeface="Roboto Medium"/>
                  <a:cs typeface="Roboto Medium"/>
                  <a:sym typeface="Roboto Medium"/>
                </a:rPr>
                <a:t>Document</a:t>
              </a:r>
              <a:endParaRPr sz="4000" b="0" i="0" u="none" strike="noStrike" cap="none">
                <a:solidFill>
                  <a:srgbClr val="0C8148"/>
                </a:solidFill>
                <a:latin typeface="Roboto Medium"/>
                <a:ea typeface="Roboto Medium"/>
                <a:cs typeface="Roboto Medium"/>
                <a:sym typeface="Roboto Medium"/>
              </a:endParaRPr>
            </a:p>
          </p:txBody>
        </p:sp>
        <p:sp>
          <p:nvSpPr>
            <p:cNvPr id="399" name="Google Shape;399;g3792553cd8f_3_213"/>
            <p:cNvSpPr/>
            <p:nvPr/>
          </p:nvSpPr>
          <p:spPr>
            <a:xfrm>
              <a:off x="2768327" y="3088626"/>
              <a:ext cx="4706400" cy="731700"/>
            </a:xfrm>
            <a:prstGeom prst="rect">
              <a:avLst/>
            </a:prstGeom>
            <a:solidFill>
              <a:srgbClr val="B3C6E7"/>
            </a:solidFill>
            <a:ln>
              <a:noFill/>
            </a:ln>
          </p:spPr>
          <p:txBody>
            <a:bodyPr spcFirstLastPara="1" wrap="square" lIns="121900" tIns="60925" rIns="121900" bIns="609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0" name="Google Shape;400;g3792553cd8f_3_213"/>
            <p:cNvSpPr txBox="1"/>
            <p:nvPr/>
          </p:nvSpPr>
          <p:spPr>
            <a:xfrm>
              <a:off x="2876333" y="3295174"/>
              <a:ext cx="4706400" cy="330600"/>
            </a:xfrm>
            <a:prstGeom prst="rect">
              <a:avLst/>
            </a:prstGeom>
            <a:noFill/>
            <a:ln>
              <a:noFill/>
            </a:ln>
          </p:spPr>
          <p:txBody>
            <a:bodyPr spcFirstLastPara="1" wrap="square" lIns="121900" tIns="60925" rIns="121900" bIns="60925" anchor="ctr" anchorCtr="0">
              <a:noAutofit/>
            </a:bodyPr>
            <a:lstStyle/>
            <a:p>
              <a:pPr marL="0" marR="0" lvl="0" indent="0" algn="l" rtl="0">
                <a:lnSpc>
                  <a:spcPct val="115000"/>
                </a:lnSpc>
                <a:spcBef>
                  <a:spcPts val="0"/>
                </a:spcBef>
                <a:spcAft>
                  <a:spcPts val="0"/>
                </a:spcAft>
                <a:buClr>
                  <a:srgbClr val="000000"/>
                </a:buClr>
                <a:buSzPts val="2000"/>
                <a:buFont typeface="Arial"/>
                <a:buNone/>
              </a:pPr>
              <a:r>
                <a:rPr lang="en-US" sz="2000" b="0" i="0" u="none" strike="noStrike" cap="none">
                  <a:solidFill>
                    <a:schemeClr val="dk1"/>
                  </a:solidFill>
                  <a:latin typeface="Roboto"/>
                  <a:ea typeface="Roboto"/>
                  <a:cs typeface="Roboto"/>
                  <a:sym typeface="Roboto"/>
                </a:rPr>
                <a:t>Report ARE. Report participant reach and REG data. Save records of ARE, contacts, and partner organizations’ non-discrimination statements for 3 years.</a:t>
              </a:r>
              <a:endParaRPr sz="2000" b="0" i="0" u="none" strike="noStrike" cap="none">
                <a:solidFill>
                  <a:schemeClr val="dk1"/>
                </a:solidFill>
                <a:latin typeface="Roboto"/>
                <a:ea typeface="Roboto"/>
                <a:cs typeface="Roboto"/>
                <a:sym typeface="Roboto"/>
              </a:endParaRPr>
            </a:p>
          </p:txBody>
        </p:sp>
      </p:grpSp>
      <p:grpSp>
        <p:nvGrpSpPr>
          <p:cNvPr id="401" name="Google Shape;401;g3792553cd8f_3_213" descr="Evaluate"/>
          <p:cNvGrpSpPr/>
          <p:nvPr/>
        </p:nvGrpSpPr>
        <p:grpSpPr>
          <a:xfrm>
            <a:off x="-146058" y="5478362"/>
            <a:ext cx="9299334" cy="1534222"/>
            <a:chOff x="503374" y="4170207"/>
            <a:chExt cx="6483535" cy="1055754"/>
          </a:xfrm>
        </p:grpSpPr>
        <p:sp>
          <p:nvSpPr>
            <p:cNvPr id="402" name="Google Shape;402;g3792553cd8f_3_213"/>
            <p:cNvSpPr txBox="1"/>
            <p:nvPr/>
          </p:nvSpPr>
          <p:spPr>
            <a:xfrm>
              <a:off x="503374" y="4407261"/>
              <a:ext cx="2211600" cy="818700"/>
            </a:xfrm>
            <a:prstGeom prst="rect">
              <a:avLst/>
            </a:prstGeom>
            <a:noFill/>
            <a:ln>
              <a:noFill/>
            </a:ln>
          </p:spPr>
          <p:txBody>
            <a:bodyPr spcFirstLastPara="1" wrap="square" lIns="121900" tIns="60925" rIns="121900" bIns="60925" anchor="ctr" anchorCtr="0">
              <a:noAutofit/>
            </a:bodyPr>
            <a:lstStyle/>
            <a:p>
              <a:pPr marL="0" marR="0" lvl="0" indent="0" algn="r" rtl="0">
                <a:lnSpc>
                  <a:spcPct val="90000"/>
                </a:lnSpc>
                <a:spcBef>
                  <a:spcPts val="0"/>
                </a:spcBef>
                <a:spcAft>
                  <a:spcPts val="0"/>
                </a:spcAft>
                <a:buClr>
                  <a:srgbClr val="000000"/>
                </a:buClr>
                <a:buSzPts val="4000"/>
                <a:buFont typeface="Arial"/>
                <a:buNone/>
              </a:pPr>
              <a:r>
                <a:rPr lang="en-US" sz="4000" b="0" i="0" u="none" strike="noStrike" cap="none">
                  <a:solidFill>
                    <a:srgbClr val="0E9453"/>
                  </a:solidFill>
                  <a:latin typeface="Roboto Medium"/>
                  <a:ea typeface="Roboto Medium"/>
                  <a:cs typeface="Roboto Medium"/>
                  <a:sym typeface="Roboto Medium"/>
                </a:rPr>
                <a:t>Evaluate</a:t>
              </a:r>
              <a:endParaRPr sz="4000" b="0" i="0" u="none" strike="noStrike" cap="none">
                <a:solidFill>
                  <a:srgbClr val="0E9453"/>
                </a:solidFill>
                <a:latin typeface="Roboto Medium"/>
                <a:ea typeface="Roboto Medium"/>
                <a:cs typeface="Roboto Medium"/>
                <a:sym typeface="Roboto Medium"/>
              </a:endParaRPr>
            </a:p>
          </p:txBody>
        </p:sp>
        <p:sp>
          <p:nvSpPr>
            <p:cNvPr id="403" name="Google Shape;403;g3792553cd8f_3_213"/>
            <p:cNvSpPr/>
            <p:nvPr/>
          </p:nvSpPr>
          <p:spPr>
            <a:xfrm>
              <a:off x="2747955" y="4170207"/>
              <a:ext cx="4238700" cy="951000"/>
            </a:xfrm>
            <a:prstGeom prst="rect">
              <a:avLst/>
            </a:prstGeom>
            <a:solidFill>
              <a:srgbClr val="D8E2F3"/>
            </a:solidFill>
            <a:ln>
              <a:noFill/>
            </a:ln>
          </p:spPr>
          <p:txBody>
            <a:bodyPr spcFirstLastPara="1" wrap="square" lIns="121900" tIns="60925" rIns="121900" bIns="609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4" name="Google Shape;404;g3792553cd8f_3_213"/>
            <p:cNvSpPr txBox="1"/>
            <p:nvPr/>
          </p:nvSpPr>
          <p:spPr>
            <a:xfrm>
              <a:off x="2855609" y="4304758"/>
              <a:ext cx="4131300" cy="681900"/>
            </a:xfrm>
            <a:prstGeom prst="rect">
              <a:avLst/>
            </a:prstGeom>
            <a:noFill/>
            <a:ln>
              <a:noFill/>
            </a:ln>
          </p:spPr>
          <p:txBody>
            <a:bodyPr spcFirstLastPara="1" wrap="square" lIns="121900" tIns="60925" rIns="121900" bIns="60925" anchor="ctr" anchorCtr="0">
              <a:noAutofit/>
            </a:bodyPr>
            <a:lstStyle/>
            <a:p>
              <a:pPr marL="0" marR="0" lvl="0" indent="0" algn="l" rtl="0">
                <a:lnSpc>
                  <a:spcPct val="115000"/>
                </a:lnSpc>
                <a:spcBef>
                  <a:spcPts val="0"/>
                </a:spcBef>
                <a:spcAft>
                  <a:spcPts val="0"/>
                </a:spcAft>
                <a:buClr>
                  <a:srgbClr val="000000"/>
                </a:buClr>
                <a:buSzPts val="2000"/>
                <a:buFont typeface="Arial"/>
                <a:buNone/>
              </a:pPr>
              <a:r>
                <a:rPr lang="en-US" sz="2000" b="0" i="0" u="none" strike="noStrike" cap="none">
                  <a:solidFill>
                    <a:schemeClr val="dk1"/>
                  </a:solidFill>
                  <a:latin typeface="Roboto"/>
                  <a:ea typeface="Roboto"/>
                  <a:cs typeface="Roboto"/>
                  <a:sym typeface="Roboto"/>
                </a:rPr>
                <a:t>Are contacts in parity with baseline? If not, what were the barriers and have you invited new audiences? What additional strategies might help? </a:t>
              </a:r>
              <a:endParaRPr sz="2000" b="0" i="0" u="none" strike="noStrike" cap="none">
                <a:solidFill>
                  <a:schemeClr val="dk1"/>
                </a:solidFill>
                <a:latin typeface="Roboto"/>
                <a:ea typeface="Roboto"/>
                <a:cs typeface="Roboto"/>
                <a:sym typeface="Roboto"/>
              </a:endParaRPr>
            </a:p>
          </p:txBody>
        </p:sp>
      </p:grpSp>
      <p:sp>
        <p:nvSpPr>
          <p:cNvPr id="405" name="Google Shape;405;g3792553cd8f_3_213" descr="An arrow indicating these steps are part of a continuous cycle."/>
          <p:cNvSpPr/>
          <p:nvPr/>
        </p:nvSpPr>
        <p:spPr>
          <a:xfrm>
            <a:off x="170925" y="1072681"/>
            <a:ext cx="1044300" cy="5613000"/>
          </a:xfrm>
          <a:prstGeom prst="bentArrow">
            <a:avLst>
              <a:gd name="adj1" fmla="val 25000"/>
              <a:gd name="adj2" fmla="val 25000"/>
              <a:gd name="adj3" fmla="val 25000"/>
              <a:gd name="adj4" fmla="val 43750"/>
            </a:avLst>
          </a:prstGeom>
          <a:solidFill>
            <a:srgbClr val="385623"/>
          </a:solidFill>
          <a:ln w="9525" cap="flat" cmpd="sng">
            <a:solidFill>
              <a:srgbClr val="0C8148"/>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6" name="Google Shape;406;g3792553cd8f_3_213"/>
          <p:cNvSpPr/>
          <p:nvPr/>
        </p:nvSpPr>
        <p:spPr>
          <a:xfrm>
            <a:off x="9548896" y="3279648"/>
            <a:ext cx="2586300" cy="3510300"/>
          </a:xfrm>
          <a:prstGeom prst="verticalScroll">
            <a:avLst>
              <a:gd name="adj" fmla="val 12500"/>
            </a:avLst>
          </a:prstGeom>
          <a:solidFill>
            <a:srgbClr val="FEE599"/>
          </a:solidFill>
          <a:ln w="9525" cap="flat" cmpd="sng">
            <a:solidFill>
              <a:srgbClr val="9BBB5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Clr>
                <a:srgbClr val="000000"/>
              </a:buClr>
              <a:buSzPts val="1800"/>
              <a:buFont typeface="Arial"/>
              <a:buNone/>
            </a:pPr>
            <a:r>
              <a:rPr lang="en-US" sz="1800" b="0" i="0" u="none" strike="noStrike" cap="none" dirty="0">
                <a:solidFill>
                  <a:schemeClr val="dk1"/>
                </a:solidFill>
                <a:latin typeface="Roboto"/>
                <a:ea typeface="Roboto"/>
                <a:cs typeface="Roboto"/>
                <a:sym typeface="Roboto"/>
              </a:rPr>
              <a:t>Always use ADA and non- discrimination statements in materials and “Justice for All” posters in office and meeting locations.</a:t>
            </a:r>
            <a:endParaRPr sz="1800" b="0" i="0" u="none" strike="noStrike" cap="none" dirty="0">
              <a:solidFill>
                <a:schemeClr val="dk1"/>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19">
          <a:extLst>
            <a:ext uri="{FF2B5EF4-FFF2-40B4-BE49-F238E27FC236}">
              <a16:creationId xmlns:a16="http://schemas.microsoft.com/office/drawing/2014/main" id="{08D16FE1-C7F6-E26C-F14B-9E1434DFFE25}"/>
            </a:ext>
          </a:extLst>
        </p:cNvPr>
        <p:cNvGrpSpPr/>
        <p:nvPr/>
      </p:nvGrpSpPr>
      <p:grpSpPr>
        <a:xfrm>
          <a:off x="0" y="0"/>
          <a:ext cx="0" cy="0"/>
          <a:chOff x="0" y="0"/>
          <a:chExt cx="0" cy="0"/>
        </a:xfrm>
      </p:grpSpPr>
      <p:sp>
        <p:nvSpPr>
          <p:cNvPr id="420" name="Google Shape;420;g2f0bbda96d8_1_304">
            <a:extLst>
              <a:ext uri="{FF2B5EF4-FFF2-40B4-BE49-F238E27FC236}">
                <a16:creationId xmlns:a16="http://schemas.microsoft.com/office/drawing/2014/main" id="{3FC50C1C-D2ED-B8C2-0659-6C5BA36D1813}"/>
              </a:ext>
            </a:extLst>
          </p:cNvPr>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dirty="0"/>
              <a:t>Statewide Program Clientele</a:t>
            </a:r>
            <a:endParaRPr dirty="0"/>
          </a:p>
        </p:txBody>
      </p:sp>
      <p:sp>
        <p:nvSpPr>
          <p:cNvPr id="421" name="Google Shape;421;g2f0bbda96d8_1_304">
            <a:extLst>
              <a:ext uri="{FF2B5EF4-FFF2-40B4-BE49-F238E27FC236}">
                <a16:creationId xmlns:a16="http://schemas.microsoft.com/office/drawing/2014/main" id="{B25F56A4-2C79-60EF-5EC5-7C9A9F3F5F8B}"/>
              </a:ext>
            </a:extLst>
          </p:cNvPr>
          <p:cNvSpPr txBox="1">
            <a:spLocks noGrp="1"/>
          </p:cNvSpPr>
          <p:nvPr>
            <p:ph type="body" idx="1"/>
          </p:nvPr>
        </p:nvSpPr>
        <p:spPr>
          <a:xfrm>
            <a:off x="571499" y="1479025"/>
            <a:ext cx="9735095" cy="4877326"/>
          </a:xfrm>
          <a:prstGeom prst="rect">
            <a:avLst/>
          </a:prstGeom>
          <a:noFill/>
          <a:ln>
            <a:noFill/>
          </a:ln>
        </p:spPr>
        <p:txBody>
          <a:bodyPr spcFirstLastPara="1" wrap="square" lIns="91425" tIns="45700" rIns="91425" bIns="45700" anchor="t" anchorCtr="0">
            <a:noAutofit/>
          </a:bodyPr>
          <a:lstStyle/>
          <a:p>
            <a:pPr marL="107950" lvl="0" indent="0" algn="l" rtl="0">
              <a:lnSpc>
                <a:spcPct val="115000"/>
              </a:lnSpc>
              <a:spcBef>
                <a:spcPts val="0"/>
              </a:spcBef>
              <a:spcAft>
                <a:spcPts val="0"/>
              </a:spcAft>
              <a:buClr>
                <a:srgbClr val="212121"/>
              </a:buClr>
              <a:buSzPts val="1900"/>
              <a:buNone/>
            </a:pPr>
            <a:r>
              <a:rPr lang="en-US" sz="2100" dirty="0">
                <a:solidFill>
                  <a:srgbClr val="212121"/>
                </a:solidFill>
                <a:latin typeface="Arial" panose="020B0604020202020204" pitchFamily="34" charset="0"/>
                <a:ea typeface="Calibri"/>
                <a:cs typeface="Arial" panose="020B0604020202020204" pitchFamily="34" charset="0"/>
                <a:sym typeface="Calibri"/>
              </a:rPr>
              <a:t>Some statewide programs that have a reporting system that captures participant demographics: 4-H, EFNEP, Master Food Preserver, Master Gardener.</a:t>
            </a:r>
          </a:p>
          <a:p>
            <a:pPr marL="107950" lvl="0" indent="0" algn="l" rtl="0">
              <a:lnSpc>
                <a:spcPct val="115000"/>
              </a:lnSpc>
              <a:spcBef>
                <a:spcPts val="0"/>
              </a:spcBef>
              <a:spcAft>
                <a:spcPts val="0"/>
              </a:spcAft>
              <a:buClr>
                <a:srgbClr val="212121"/>
              </a:buClr>
              <a:buSzPts val="1900"/>
              <a:buNone/>
            </a:pPr>
            <a:endParaRPr lang="en-US" sz="2100" dirty="0">
              <a:solidFill>
                <a:srgbClr val="212121"/>
              </a:solidFill>
              <a:latin typeface="Arial" panose="020B0604020202020204" pitchFamily="34" charset="0"/>
              <a:ea typeface="Calibri"/>
              <a:cs typeface="Arial" panose="020B0604020202020204" pitchFamily="34" charset="0"/>
              <a:sym typeface="Calibri"/>
            </a:endParaRPr>
          </a:p>
          <a:p>
            <a:pPr marL="107950" lvl="0" indent="0" algn="l" rtl="0">
              <a:lnSpc>
                <a:spcPct val="115000"/>
              </a:lnSpc>
              <a:spcBef>
                <a:spcPts val="0"/>
              </a:spcBef>
              <a:spcAft>
                <a:spcPts val="0"/>
              </a:spcAft>
              <a:buClr>
                <a:srgbClr val="212121"/>
              </a:buClr>
              <a:buSzPts val="1900"/>
              <a:buNone/>
            </a:pPr>
            <a:r>
              <a:rPr lang="en-US" sz="2100" dirty="0">
                <a:solidFill>
                  <a:srgbClr val="212121"/>
                </a:solidFill>
                <a:latin typeface="Arial" panose="020B0604020202020204" pitchFamily="34" charset="0"/>
                <a:ea typeface="Calibri"/>
                <a:cs typeface="Arial" panose="020B0604020202020204" pitchFamily="34" charset="0"/>
                <a:sym typeface="Calibri"/>
              </a:rPr>
              <a:t>Data from these systems are analyzed against a previously agreed upon census baseline that is provided by UC ANR’s Office of Civil Rights. </a:t>
            </a:r>
          </a:p>
          <a:p>
            <a:pPr marL="107950" lvl="0" indent="0" algn="l" rtl="0">
              <a:lnSpc>
                <a:spcPct val="115000"/>
              </a:lnSpc>
              <a:spcBef>
                <a:spcPts val="0"/>
              </a:spcBef>
              <a:spcAft>
                <a:spcPts val="0"/>
              </a:spcAft>
              <a:buClr>
                <a:srgbClr val="212121"/>
              </a:buClr>
              <a:buSzPts val="1900"/>
              <a:buNone/>
            </a:pPr>
            <a:endParaRPr lang="en-US" sz="2100" dirty="0">
              <a:solidFill>
                <a:srgbClr val="212121"/>
              </a:solidFill>
              <a:latin typeface="Arial" panose="020B0604020202020204" pitchFamily="34" charset="0"/>
              <a:ea typeface="Calibri"/>
              <a:cs typeface="Arial" panose="020B0604020202020204" pitchFamily="34" charset="0"/>
              <a:sym typeface="Calibri"/>
            </a:endParaRPr>
          </a:p>
          <a:p>
            <a:pPr marL="107950" lvl="0" indent="0" algn="l" rtl="0">
              <a:lnSpc>
                <a:spcPct val="115000"/>
              </a:lnSpc>
              <a:spcBef>
                <a:spcPts val="0"/>
              </a:spcBef>
              <a:spcAft>
                <a:spcPts val="0"/>
              </a:spcAft>
              <a:buClr>
                <a:srgbClr val="212121"/>
              </a:buClr>
              <a:buSzPts val="1900"/>
              <a:buNone/>
            </a:pPr>
            <a:r>
              <a:rPr lang="en-US" sz="2100" dirty="0">
                <a:solidFill>
                  <a:srgbClr val="212121"/>
                </a:solidFill>
                <a:latin typeface="Arial" panose="020B0604020202020204" pitchFamily="34" charset="0"/>
                <a:ea typeface="Calibri"/>
                <a:cs typeface="Arial" panose="020B0604020202020204" pitchFamily="34" charset="0"/>
                <a:sym typeface="Calibri"/>
              </a:rPr>
              <a:t>So, baseline does not need to be developed for participant data reported into these systems. But the remainder of this training can provide additional ways to understand the demographic makeup of potential clientele in communities.</a:t>
            </a:r>
          </a:p>
          <a:p>
            <a:pPr marL="107950" lvl="0" indent="0" algn="l" rtl="0">
              <a:lnSpc>
                <a:spcPct val="115000"/>
              </a:lnSpc>
              <a:spcBef>
                <a:spcPts val="0"/>
              </a:spcBef>
              <a:spcAft>
                <a:spcPts val="0"/>
              </a:spcAft>
              <a:buClr>
                <a:srgbClr val="212121"/>
              </a:buClr>
              <a:buSzPts val="1900"/>
              <a:buNone/>
            </a:pPr>
            <a:endParaRPr lang="en-US" sz="2100" dirty="0">
              <a:solidFill>
                <a:srgbClr val="212121"/>
              </a:solidFill>
              <a:latin typeface="Arial" panose="020B0604020202020204" pitchFamily="34" charset="0"/>
              <a:ea typeface="Calibri"/>
              <a:cs typeface="Arial" panose="020B0604020202020204" pitchFamily="34" charset="0"/>
              <a:sym typeface="Calibri"/>
            </a:endParaRPr>
          </a:p>
          <a:p>
            <a:pPr marL="107950" lvl="0" indent="0">
              <a:lnSpc>
                <a:spcPct val="115000"/>
              </a:lnSpc>
              <a:spcBef>
                <a:spcPts val="0"/>
              </a:spcBef>
              <a:buClr>
                <a:srgbClr val="212121"/>
              </a:buClr>
              <a:buSzPts val="1900"/>
              <a:buNone/>
            </a:pPr>
            <a:r>
              <a:rPr lang="en-US" sz="2100" dirty="0"/>
              <a:t>Findings are shared with program to inform and develop future  actions and procedures to achieve compliance.</a:t>
            </a:r>
            <a:endParaRPr lang="en-US" sz="2100" dirty="0">
              <a:solidFill>
                <a:srgbClr val="212121"/>
              </a:solidFill>
              <a:latin typeface="Arial" panose="020B0604020202020204" pitchFamily="34" charset="0"/>
              <a:ea typeface="Calibri"/>
              <a:cs typeface="Arial" panose="020B0604020202020204" pitchFamily="34" charset="0"/>
              <a:sym typeface="Calibri"/>
            </a:endParaRPr>
          </a:p>
        </p:txBody>
      </p:sp>
      <p:sp>
        <p:nvSpPr>
          <p:cNvPr id="423" name="Google Shape;423;g2f0bbda96d8_1_304">
            <a:extLst>
              <a:ext uri="{FF2B5EF4-FFF2-40B4-BE49-F238E27FC236}">
                <a16:creationId xmlns:a16="http://schemas.microsoft.com/office/drawing/2014/main" id="{6F5821EF-CE02-7A0A-6846-C97764423E8F}"/>
              </a:ext>
            </a:extLst>
          </p:cNvPr>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26</a:t>
            </a:fld>
            <a:endParaRPr/>
          </a:p>
        </p:txBody>
      </p:sp>
    </p:spTree>
    <p:extLst>
      <p:ext uri="{BB962C8B-B14F-4D97-AF65-F5344CB8AC3E}">
        <p14:creationId xmlns:p14="http://schemas.microsoft.com/office/powerpoint/2010/main" val="4883425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25"/>
          <p:cNvSpPr txBox="1">
            <a:spLocks noGrp="1"/>
          </p:cNvSpPr>
          <p:nvPr>
            <p:ph type="title"/>
          </p:nvPr>
        </p:nvSpPr>
        <p:spPr>
          <a:xfrm>
            <a:off x="838200" y="1057321"/>
            <a:ext cx="10515600" cy="13257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00000"/>
              <a:buFont typeface="Arial"/>
              <a:buNone/>
            </a:pPr>
            <a:r>
              <a:rPr lang="en-US"/>
              <a:t>Choose your own adventure!</a:t>
            </a:r>
            <a:endParaRPr/>
          </a:p>
        </p:txBody>
      </p:sp>
      <p:sp>
        <p:nvSpPr>
          <p:cNvPr id="429" name="Google Shape;429;p25"/>
          <p:cNvSpPr txBox="1">
            <a:spLocks noGrp="1"/>
          </p:cNvSpPr>
          <p:nvPr>
            <p:ph type="body" idx="3"/>
          </p:nvPr>
        </p:nvSpPr>
        <p:spPr>
          <a:xfrm>
            <a:off x="838200" y="2750550"/>
            <a:ext cx="8265900" cy="798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Handout in chat</a:t>
            </a:r>
            <a:endParaRPr dirty="0"/>
          </a:p>
        </p:txBody>
      </p:sp>
      <p:sp>
        <p:nvSpPr>
          <p:cNvPr id="430" name="Google Shape;430;p25"/>
          <p:cNvSpPr txBox="1">
            <a:spLocks noGrp="1"/>
          </p:cNvSpPr>
          <p:nvPr>
            <p:ph type="sldNum" idx="4294967295"/>
          </p:nvPr>
        </p:nvSpPr>
        <p:spPr>
          <a:xfrm>
            <a:off x="94488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27</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6" name="Google Shape;436;p26"/>
          <p:cNvSpPr txBox="1">
            <a:spLocks noGrp="1"/>
          </p:cNvSpPr>
          <p:nvPr>
            <p:ph type="title"/>
          </p:nvPr>
        </p:nvSpPr>
        <p:spPr>
          <a:xfrm>
            <a:off x="684734" y="136357"/>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200"/>
              <a:buFont typeface="Arial"/>
              <a:buNone/>
            </a:pPr>
            <a:r>
              <a:rPr lang="en-US"/>
              <a:t>Choose Your Own Adventure</a:t>
            </a:r>
            <a:endParaRPr>
              <a:solidFill>
                <a:srgbClr val="FF0000"/>
              </a:solidFill>
            </a:endParaRPr>
          </a:p>
        </p:txBody>
      </p:sp>
      <p:sp>
        <p:nvSpPr>
          <p:cNvPr id="437" name="Google Shape;437;p26"/>
          <p:cNvSpPr txBox="1">
            <a:spLocks noGrp="1"/>
          </p:cNvSpPr>
          <p:nvPr>
            <p:ph type="body" idx="1"/>
          </p:nvPr>
        </p:nvSpPr>
        <p:spPr>
          <a:xfrm>
            <a:off x="289509" y="1708025"/>
            <a:ext cx="6039300" cy="48054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US" dirty="0"/>
              <a:t>Special thanks to UCCE colleagues who provided these examples!</a:t>
            </a:r>
            <a:endParaRPr dirty="0"/>
          </a:p>
          <a:p>
            <a:pPr marL="0" lvl="0" indent="0" algn="l" rtl="0">
              <a:lnSpc>
                <a:spcPct val="90000"/>
              </a:lnSpc>
              <a:spcBef>
                <a:spcPts val="1000"/>
              </a:spcBef>
              <a:spcAft>
                <a:spcPts val="0"/>
              </a:spcAft>
              <a:buClr>
                <a:schemeClr val="dk1"/>
              </a:buClr>
              <a:buSzPts val="2800"/>
              <a:buNone/>
            </a:pPr>
            <a:endParaRPr dirty="0"/>
          </a:p>
          <a:p>
            <a:pPr marL="0" lvl="0" indent="0" algn="l" rtl="0">
              <a:lnSpc>
                <a:spcPct val="90000"/>
              </a:lnSpc>
              <a:spcBef>
                <a:spcPts val="1000"/>
              </a:spcBef>
              <a:spcAft>
                <a:spcPts val="0"/>
              </a:spcAft>
              <a:buClr>
                <a:schemeClr val="dk1"/>
              </a:buClr>
              <a:buSzPts val="2800"/>
              <a:buNone/>
            </a:pPr>
            <a:r>
              <a:rPr lang="en-US" dirty="0"/>
              <a:t>(1) For the next 20 minutes, choose an adventure of UCCE examples (link in chat)</a:t>
            </a:r>
            <a:endParaRPr dirty="0"/>
          </a:p>
          <a:p>
            <a:pPr marL="0" lvl="0" indent="0" algn="l" rtl="0">
              <a:lnSpc>
                <a:spcPct val="90000"/>
              </a:lnSpc>
              <a:spcBef>
                <a:spcPts val="1000"/>
              </a:spcBef>
              <a:spcAft>
                <a:spcPts val="0"/>
              </a:spcAft>
              <a:buClr>
                <a:schemeClr val="dk1"/>
              </a:buClr>
              <a:buSzPts val="2800"/>
              <a:buNone/>
            </a:pPr>
            <a:endParaRPr dirty="0"/>
          </a:p>
          <a:p>
            <a:pPr marL="0" lvl="0" indent="0" algn="l" rtl="0">
              <a:lnSpc>
                <a:spcPct val="90000"/>
              </a:lnSpc>
              <a:spcBef>
                <a:spcPts val="1000"/>
              </a:spcBef>
              <a:spcAft>
                <a:spcPts val="0"/>
              </a:spcAft>
              <a:buClr>
                <a:schemeClr val="dk1"/>
              </a:buClr>
              <a:buSzPts val="2800"/>
              <a:buNone/>
            </a:pPr>
            <a:r>
              <a:rPr lang="en-US" dirty="0"/>
              <a:t>(2) After 20 minutes, we’ll have a group discussion (what was helpful, what might you apply, Q&amp;A).</a:t>
            </a:r>
            <a:endParaRPr dirty="0"/>
          </a:p>
          <a:p>
            <a:pPr marL="0" lvl="0" indent="0" algn="l" rtl="0">
              <a:lnSpc>
                <a:spcPct val="90000"/>
              </a:lnSpc>
              <a:spcBef>
                <a:spcPts val="1000"/>
              </a:spcBef>
              <a:spcAft>
                <a:spcPts val="0"/>
              </a:spcAft>
              <a:buClr>
                <a:schemeClr val="dk1"/>
              </a:buClr>
              <a:buSzPts val="2800"/>
              <a:buNone/>
            </a:pPr>
            <a:endParaRPr dirty="0"/>
          </a:p>
          <a:p>
            <a:pPr marL="0" lvl="0" indent="0" algn="l" rtl="0">
              <a:lnSpc>
                <a:spcPct val="90000"/>
              </a:lnSpc>
              <a:spcBef>
                <a:spcPts val="1000"/>
              </a:spcBef>
              <a:spcAft>
                <a:spcPts val="0"/>
              </a:spcAft>
              <a:buClr>
                <a:schemeClr val="dk1"/>
              </a:buClr>
              <a:buSzPts val="2800"/>
              <a:buNone/>
            </a:pPr>
            <a:endParaRPr dirty="0"/>
          </a:p>
        </p:txBody>
      </p:sp>
      <p:sp>
        <p:nvSpPr>
          <p:cNvPr id="438" name="Google Shape;438;p26"/>
          <p:cNvSpPr txBox="1">
            <a:spLocks noGrp="1"/>
          </p:cNvSpPr>
          <p:nvPr>
            <p:ph type="body" idx="4294967295"/>
          </p:nvPr>
        </p:nvSpPr>
        <p:spPr>
          <a:xfrm>
            <a:off x="7258050" y="1825625"/>
            <a:ext cx="4933800" cy="46878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US" i="1" dirty="0">
                <a:solidFill>
                  <a:schemeClr val="dk1"/>
                </a:solidFill>
              </a:rPr>
              <a:t>Tip: Don’t limit yourself to your program area. Consider exploring clientele group types that are similar to yours. </a:t>
            </a:r>
            <a:endParaRPr dirty="0"/>
          </a:p>
          <a:p>
            <a:pPr marL="0" lvl="0" indent="0" algn="l" rtl="0">
              <a:lnSpc>
                <a:spcPct val="90000"/>
              </a:lnSpc>
              <a:spcBef>
                <a:spcPts val="1000"/>
              </a:spcBef>
              <a:spcAft>
                <a:spcPts val="0"/>
              </a:spcAft>
              <a:buClr>
                <a:schemeClr val="dk1"/>
              </a:buClr>
              <a:buSzPts val="2800"/>
              <a:buNone/>
            </a:pPr>
            <a:endParaRPr i="1" dirty="0"/>
          </a:p>
          <a:p>
            <a:pPr marL="0" lvl="0" indent="0" algn="l" rtl="0">
              <a:lnSpc>
                <a:spcPct val="90000"/>
              </a:lnSpc>
              <a:spcBef>
                <a:spcPts val="1000"/>
              </a:spcBef>
              <a:spcAft>
                <a:spcPts val="0"/>
              </a:spcAft>
              <a:buClr>
                <a:schemeClr val="dk1"/>
              </a:buClr>
              <a:buSzPts val="2800"/>
              <a:buNone/>
            </a:pPr>
            <a:r>
              <a:rPr lang="en-US" dirty="0"/>
              <a:t>Questions?</a:t>
            </a:r>
            <a:endParaRPr dirty="0"/>
          </a:p>
          <a:p>
            <a:pPr marL="0" lvl="0" indent="0" algn="l" rtl="0">
              <a:lnSpc>
                <a:spcPct val="90000"/>
              </a:lnSpc>
              <a:spcBef>
                <a:spcPts val="1000"/>
              </a:spcBef>
              <a:spcAft>
                <a:spcPts val="0"/>
              </a:spcAft>
              <a:buClr>
                <a:schemeClr val="dk1"/>
              </a:buClr>
              <a:buSzPts val="2800"/>
              <a:buNone/>
            </a:pPr>
            <a:endParaRPr i="1" dirty="0">
              <a:solidFill>
                <a:schemeClr val="dk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p27"/>
          <p:cNvSpPr txBox="1">
            <a:spLocks noGrp="1"/>
          </p:cNvSpPr>
          <p:nvPr>
            <p:ph type="title"/>
          </p:nvPr>
        </p:nvSpPr>
        <p:spPr>
          <a:xfrm>
            <a:off x="684734" y="136357"/>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200"/>
              <a:buFont typeface="Arial"/>
              <a:buNone/>
            </a:pPr>
            <a:r>
              <a:rPr lang="en-US"/>
              <a:t>Group Discussion</a:t>
            </a:r>
            <a:endParaRPr/>
          </a:p>
        </p:txBody>
      </p:sp>
      <p:sp>
        <p:nvSpPr>
          <p:cNvPr id="444" name="Google Shape;444;p27"/>
          <p:cNvSpPr txBox="1">
            <a:spLocks noGrp="1"/>
          </p:cNvSpPr>
          <p:nvPr>
            <p:ph type="body" idx="1"/>
          </p:nvPr>
        </p:nvSpPr>
        <p:spPr>
          <a:xfrm>
            <a:off x="2296633" y="2169041"/>
            <a:ext cx="7485300" cy="400800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SzPts val="1800"/>
              <a:buNone/>
            </a:pPr>
            <a:r>
              <a:rPr lang="en-US" sz="3200" b="1" dirty="0"/>
              <a:t>Unmute to share verbally or type in the chat:</a:t>
            </a:r>
            <a:endParaRPr sz="4200" b="1" dirty="0">
              <a:solidFill>
                <a:schemeClr val="lt1"/>
              </a:solidFill>
            </a:endParaRPr>
          </a:p>
          <a:p>
            <a:pPr marL="228600" lvl="0" indent="-228600" algn="l" rtl="0">
              <a:lnSpc>
                <a:spcPct val="90000"/>
              </a:lnSpc>
              <a:spcBef>
                <a:spcPts val="0"/>
              </a:spcBef>
              <a:spcAft>
                <a:spcPts val="0"/>
              </a:spcAft>
              <a:buClr>
                <a:schemeClr val="dk1"/>
              </a:buClr>
              <a:buSzPts val="2800"/>
              <a:buAutoNum type="arabicPeriod"/>
            </a:pPr>
            <a:r>
              <a:rPr lang="en-US" dirty="0"/>
              <a:t>Name, position, clientele, what example(s) you selected</a:t>
            </a:r>
            <a:endParaRPr dirty="0"/>
          </a:p>
          <a:p>
            <a:pPr marL="228600" lvl="0" indent="-228600" algn="l" rtl="0">
              <a:lnSpc>
                <a:spcPct val="90000"/>
              </a:lnSpc>
              <a:spcBef>
                <a:spcPts val="1000"/>
              </a:spcBef>
              <a:spcAft>
                <a:spcPts val="0"/>
              </a:spcAft>
              <a:buClr>
                <a:schemeClr val="dk1"/>
              </a:buClr>
              <a:buSzPts val="2800"/>
              <a:buAutoNum type="arabicPeriod"/>
            </a:pPr>
            <a:r>
              <a:rPr lang="en-US" dirty="0"/>
              <a:t>What was helpful? Did you learn anything new?</a:t>
            </a:r>
            <a:endParaRPr dirty="0"/>
          </a:p>
          <a:p>
            <a:pPr marL="228600" lvl="0" indent="-228600" algn="l" rtl="0">
              <a:lnSpc>
                <a:spcPct val="90000"/>
              </a:lnSpc>
              <a:spcBef>
                <a:spcPts val="1000"/>
              </a:spcBef>
              <a:spcAft>
                <a:spcPts val="0"/>
              </a:spcAft>
              <a:buClr>
                <a:schemeClr val="dk1"/>
              </a:buClr>
              <a:buSzPts val="2800"/>
              <a:buAutoNum type="arabicPeriod"/>
            </a:pPr>
            <a:r>
              <a:rPr lang="en-US" dirty="0"/>
              <a:t>Describe one thing that you might apply in your work.</a:t>
            </a:r>
            <a:endParaRPr dirty="0"/>
          </a:p>
          <a:p>
            <a:pPr marL="228600" lvl="0" indent="-228600" algn="l" rtl="0">
              <a:lnSpc>
                <a:spcPct val="90000"/>
              </a:lnSpc>
              <a:spcBef>
                <a:spcPts val="1000"/>
              </a:spcBef>
              <a:spcAft>
                <a:spcPts val="0"/>
              </a:spcAft>
              <a:buClr>
                <a:schemeClr val="dk1"/>
              </a:buClr>
              <a:buSzPts val="2800"/>
              <a:buAutoNum type="arabicPeriod"/>
            </a:pPr>
            <a:r>
              <a:rPr lang="en-US" dirty="0"/>
              <a:t>What additional questions do you have? (We will follow up later if needed!)</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3"/>
          <p:cNvSpPr txBox="1">
            <a:spLocks noGrp="1"/>
          </p:cNvSpPr>
          <p:nvPr>
            <p:ph type="title"/>
          </p:nvPr>
        </p:nvSpPr>
        <p:spPr>
          <a:xfrm>
            <a:off x="415600" y="182800"/>
            <a:ext cx="11360700" cy="763500"/>
          </a:xfrm>
          <a:prstGeom prst="rect">
            <a:avLst/>
          </a:prstGeom>
          <a:noFill/>
          <a:ln>
            <a:noFill/>
          </a:ln>
        </p:spPr>
        <p:txBody>
          <a:bodyPr spcFirstLastPara="1" wrap="square" lIns="91425" tIns="45700" rIns="91425" bIns="45700" anchor="ctr" anchorCtr="0">
            <a:noAutofit/>
          </a:bodyPr>
          <a:lstStyle/>
          <a:p>
            <a:pPr marL="0" lvl="0" indent="0" algn="l" rtl="0">
              <a:lnSpc>
                <a:spcPct val="115000"/>
              </a:lnSpc>
              <a:spcBef>
                <a:spcPts val="0"/>
              </a:spcBef>
              <a:spcAft>
                <a:spcPts val="0"/>
              </a:spcAft>
              <a:buClr>
                <a:schemeClr val="dk1"/>
              </a:buClr>
              <a:buSzPts val="1500"/>
              <a:buFont typeface="Arial"/>
              <a:buNone/>
            </a:pPr>
            <a:r>
              <a:rPr lang="en-US" sz="3500" b="1" dirty="0">
                <a:latin typeface="Calibri"/>
                <a:ea typeface="Calibri"/>
                <a:cs typeface="Calibri"/>
                <a:sym typeface="Calibri"/>
              </a:rPr>
              <a:t>Agenda</a:t>
            </a:r>
            <a:endParaRPr sz="3500" dirty="0"/>
          </a:p>
        </p:txBody>
      </p:sp>
      <p:sp>
        <p:nvSpPr>
          <p:cNvPr id="214" name="Google Shape;214;p3"/>
          <p:cNvSpPr txBox="1">
            <a:spLocks noGrp="1"/>
          </p:cNvSpPr>
          <p:nvPr>
            <p:ph type="body" idx="1"/>
          </p:nvPr>
        </p:nvSpPr>
        <p:spPr>
          <a:xfrm>
            <a:off x="1993225" y="1149425"/>
            <a:ext cx="9117600" cy="5145600"/>
          </a:xfrm>
          <a:prstGeom prst="rect">
            <a:avLst/>
          </a:prstGeom>
          <a:noFill/>
          <a:ln>
            <a:noFill/>
          </a:ln>
        </p:spPr>
        <p:txBody>
          <a:bodyPr spcFirstLastPara="1" wrap="square" lIns="91425" tIns="45700" rIns="91425" bIns="45700" anchor="t" anchorCtr="0">
            <a:noAutofit/>
          </a:bodyPr>
          <a:lstStyle/>
          <a:p>
            <a:pPr marL="0" lvl="0" indent="0" algn="l" rtl="0">
              <a:lnSpc>
                <a:spcPct val="95000"/>
              </a:lnSpc>
              <a:spcBef>
                <a:spcPts val="1000"/>
              </a:spcBef>
              <a:spcAft>
                <a:spcPts val="0"/>
              </a:spcAft>
              <a:buClr>
                <a:schemeClr val="dk1"/>
              </a:buClr>
              <a:buSzPts val="2800"/>
              <a:buFont typeface="Arial"/>
              <a:buNone/>
            </a:pPr>
            <a:r>
              <a:rPr lang="en-US" sz="2300"/>
              <a:t>10:00 - Welcome and overview </a:t>
            </a:r>
            <a:endParaRPr sz="2300"/>
          </a:p>
          <a:p>
            <a:pPr marL="0" lvl="0" indent="0" algn="l" rtl="0">
              <a:lnSpc>
                <a:spcPct val="95000"/>
              </a:lnSpc>
              <a:spcBef>
                <a:spcPts val="1000"/>
              </a:spcBef>
              <a:spcAft>
                <a:spcPts val="0"/>
              </a:spcAft>
              <a:buClr>
                <a:schemeClr val="dk1"/>
              </a:buClr>
              <a:buSzPts val="2800"/>
              <a:buFont typeface="Arial"/>
              <a:buNone/>
            </a:pPr>
            <a:r>
              <a:rPr lang="en-US" sz="2300"/>
              <a:t>10:10 - Introduction to civil rights compliance: Lecture and activity </a:t>
            </a:r>
            <a:endParaRPr sz="2300"/>
          </a:p>
          <a:p>
            <a:pPr marL="0" lvl="0" indent="0" algn="l" rtl="0">
              <a:lnSpc>
                <a:spcPct val="95000"/>
              </a:lnSpc>
              <a:spcBef>
                <a:spcPts val="1000"/>
              </a:spcBef>
              <a:spcAft>
                <a:spcPts val="0"/>
              </a:spcAft>
              <a:buClr>
                <a:schemeClr val="dk1"/>
              </a:buClr>
              <a:buSzPts val="2800"/>
              <a:buFont typeface="Arial"/>
              <a:buNone/>
            </a:pPr>
            <a:r>
              <a:rPr lang="en-US" sz="2300"/>
              <a:t>10:40 - Choose Your Own Adventure: </a:t>
            </a:r>
            <a:endParaRPr sz="2300"/>
          </a:p>
          <a:p>
            <a:pPr marL="914400" lvl="0" indent="457200" algn="l" rtl="0">
              <a:lnSpc>
                <a:spcPct val="95000"/>
              </a:lnSpc>
              <a:spcBef>
                <a:spcPts val="1000"/>
              </a:spcBef>
              <a:spcAft>
                <a:spcPts val="0"/>
              </a:spcAft>
              <a:buClr>
                <a:schemeClr val="dk1"/>
              </a:buClr>
              <a:buSzPts val="2800"/>
              <a:buFont typeface="Arial"/>
              <a:buNone/>
            </a:pPr>
            <a:r>
              <a:rPr lang="en-US" sz="2300"/>
              <a:t>25 minutes on your own then group discussion</a:t>
            </a:r>
            <a:endParaRPr sz="2300"/>
          </a:p>
          <a:p>
            <a:pPr marL="0" lvl="0" indent="0" algn="l" rtl="0">
              <a:lnSpc>
                <a:spcPct val="95000"/>
              </a:lnSpc>
              <a:spcBef>
                <a:spcPts val="1000"/>
              </a:spcBef>
              <a:spcAft>
                <a:spcPts val="0"/>
              </a:spcAft>
              <a:buClr>
                <a:schemeClr val="dk1"/>
              </a:buClr>
              <a:buSzPts val="2800"/>
              <a:buFont typeface="Arial"/>
              <a:buNone/>
            </a:pPr>
            <a:r>
              <a:rPr lang="en-US" sz="2300"/>
              <a:t>11:10 - 5 minute break</a:t>
            </a:r>
            <a:endParaRPr sz="2300"/>
          </a:p>
          <a:p>
            <a:pPr marL="0" lvl="0" indent="0" algn="l" rtl="0">
              <a:lnSpc>
                <a:spcPct val="95000"/>
              </a:lnSpc>
              <a:spcBef>
                <a:spcPts val="1000"/>
              </a:spcBef>
              <a:spcAft>
                <a:spcPts val="0"/>
              </a:spcAft>
              <a:buClr>
                <a:schemeClr val="dk1"/>
              </a:buClr>
              <a:buSzPts val="2800"/>
              <a:buFont typeface="Arial"/>
              <a:buNone/>
            </a:pPr>
            <a:r>
              <a:rPr lang="en-US" sz="2300"/>
              <a:t>11:15 - Mapping tools for assessing parity and civil rights compliance</a:t>
            </a:r>
            <a:endParaRPr sz="2300"/>
          </a:p>
          <a:p>
            <a:pPr marL="0" lvl="0" indent="0" algn="l" rtl="0">
              <a:lnSpc>
                <a:spcPct val="95000"/>
              </a:lnSpc>
              <a:spcBef>
                <a:spcPts val="1000"/>
              </a:spcBef>
              <a:spcAft>
                <a:spcPts val="0"/>
              </a:spcAft>
              <a:buClr>
                <a:schemeClr val="dk1"/>
              </a:buClr>
              <a:buSzPts val="2800"/>
              <a:buFont typeface="Arial"/>
              <a:buNone/>
            </a:pPr>
            <a:r>
              <a:rPr lang="en-US" sz="2300"/>
              <a:t>11:30 - Using statistics to develop goals: Demo and activity</a:t>
            </a:r>
            <a:endParaRPr sz="2300"/>
          </a:p>
          <a:p>
            <a:pPr marL="0" lvl="0" indent="0" algn="l" rtl="0">
              <a:lnSpc>
                <a:spcPct val="95000"/>
              </a:lnSpc>
              <a:spcBef>
                <a:spcPts val="1000"/>
              </a:spcBef>
              <a:spcAft>
                <a:spcPts val="0"/>
              </a:spcAft>
              <a:buClr>
                <a:schemeClr val="dk1"/>
              </a:buClr>
              <a:buSzPts val="2800"/>
              <a:buFont typeface="Arial"/>
              <a:buNone/>
            </a:pPr>
            <a:r>
              <a:rPr lang="en-US" sz="2300"/>
              <a:t>11:45 - Goal examples and other civil rights compliance resources</a:t>
            </a:r>
            <a:endParaRPr sz="2300"/>
          </a:p>
          <a:p>
            <a:pPr marL="0" lvl="0" indent="0" algn="l" rtl="0">
              <a:lnSpc>
                <a:spcPct val="95000"/>
              </a:lnSpc>
              <a:spcBef>
                <a:spcPts val="1000"/>
              </a:spcBef>
              <a:spcAft>
                <a:spcPts val="0"/>
              </a:spcAft>
              <a:buClr>
                <a:schemeClr val="dk1"/>
              </a:buClr>
              <a:buSzPts val="2800"/>
              <a:buFont typeface="Arial"/>
              <a:buNone/>
            </a:pPr>
            <a:r>
              <a:rPr lang="en-US" sz="2300"/>
              <a:t>11:50 - Open discussion and wrap up</a:t>
            </a:r>
            <a:endParaRPr sz="2300"/>
          </a:p>
          <a:p>
            <a:pPr marL="0" lvl="0" indent="0" algn="l" rtl="0">
              <a:lnSpc>
                <a:spcPct val="95000"/>
              </a:lnSpc>
              <a:spcBef>
                <a:spcPts val="1000"/>
              </a:spcBef>
              <a:spcAft>
                <a:spcPts val="0"/>
              </a:spcAft>
              <a:buSzPts val="2800"/>
              <a:buNone/>
            </a:pPr>
            <a:r>
              <a:rPr lang="en-US" sz="2300"/>
              <a:t>12:00 - Adjourn</a:t>
            </a:r>
            <a:endParaRPr sz="23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Google Shape;449;p28"/>
          <p:cNvSpPr txBox="1">
            <a:spLocks noGrp="1"/>
          </p:cNvSpPr>
          <p:nvPr>
            <p:ph type="title"/>
          </p:nvPr>
        </p:nvSpPr>
        <p:spPr>
          <a:xfrm>
            <a:off x="838200" y="1057321"/>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6000"/>
              <a:buFont typeface="Arial"/>
              <a:buNone/>
            </a:pPr>
            <a:r>
              <a:rPr lang="en-US"/>
              <a:t>5 minute break</a:t>
            </a:r>
            <a:endParaRPr/>
          </a:p>
        </p:txBody>
      </p:sp>
      <p:sp>
        <p:nvSpPr>
          <p:cNvPr id="450" name="Google Shape;450;p28"/>
          <p:cNvSpPr txBox="1">
            <a:spLocks noGrp="1"/>
          </p:cNvSpPr>
          <p:nvPr>
            <p:ph type="sldNum" idx="4294967295"/>
          </p:nvPr>
        </p:nvSpPr>
        <p:spPr>
          <a:xfrm>
            <a:off x="94488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30</a:t>
            </a:fld>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g3792553cd8f_3_424"/>
          <p:cNvSpPr txBox="1">
            <a:spLocks noGrp="1"/>
          </p:cNvSpPr>
          <p:nvPr>
            <p:ph type="title"/>
          </p:nvPr>
        </p:nvSpPr>
        <p:spPr>
          <a:xfrm>
            <a:off x="838200" y="1057321"/>
            <a:ext cx="10515600" cy="13257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100000"/>
              </a:lnSpc>
              <a:spcBef>
                <a:spcPts val="0"/>
              </a:spcBef>
              <a:spcAft>
                <a:spcPts val="0"/>
              </a:spcAft>
              <a:buClr>
                <a:schemeClr val="dk1"/>
              </a:buClr>
              <a:buSzPts val="990"/>
              <a:buFont typeface="Arial"/>
              <a:buNone/>
            </a:pPr>
            <a:r>
              <a:rPr lang="en-US"/>
              <a:t>Mapping tools for assessing parity and civil rights compliance</a:t>
            </a:r>
            <a:endParaRPr/>
          </a:p>
        </p:txBody>
      </p:sp>
      <p:sp>
        <p:nvSpPr>
          <p:cNvPr id="456" name="Google Shape;456;g3792553cd8f_3_424"/>
          <p:cNvSpPr txBox="1">
            <a:spLocks noGrp="1"/>
          </p:cNvSpPr>
          <p:nvPr>
            <p:ph type="body" idx="3"/>
          </p:nvPr>
        </p:nvSpPr>
        <p:spPr>
          <a:xfrm>
            <a:off x="838200" y="3741150"/>
            <a:ext cx="8265900" cy="798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Priyanka Vyas</a:t>
            </a:r>
            <a:endParaRPr/>
          </a:p>
        </p:txBody>
      </p:sp>
      <p:sp>
        <p:nvSpPr>
          <p:cNvPr id="457" name="Google Shape;457;g3792553cd8f_3_424"/>
          <p:cNvSpPr txBox="1">
            <a:spLocks noGrp="1"/>
          </p:cNvSpPr>
          <p:nvPr>
            <p:ph type="sldNum" idx="4294967295"/>
          </p:nvPr>
        </p:nvSpPr>
        <p:spPr>
          <a:xfrm>
            <a:off x="94488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31</a:t>
            </a:fld>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cxnSp>
        <p:nvCxnSpPr>
          <p:cNvPr id="462" name="Google Shape;462;g37a5ae35521_0_8">
            <a:extLst>
              <a:ext uri="{C183D7F6-B498-43B3-948B-1728B52AA6E4}">
                <adec:decorative xmlns:adec="http://schemas.microsoft.com/office/drawing/2017/decorative" val="1"/>
              </a:ext>
            </a:extLst>
          </p:cNvPr>
          <p:cNvCxnSpPr/>
          <p:nvPr/>
        </p:nvCxnSpPr>
        <p:spPr>
          <a:xfrm rot="10800000">
            <a:off x="557489" y="3035469"/>
            <a:ext cx="11076900" cy="0"/>
          </a:xfrm>
          <a:prstGeom prst="straightConnector1">
            <a:avLst/>
          </a:prstGeom>
          <a:noFill/>
          <a:ln w="9525" cap="flat" cmpd="sng">
            <a:solidFill>
              <a:schemeClr val="dk2"/>
            </a:solidFill>
            <a:prstDash val="solid"/>
            <a:miter lim="8000"/>
            <a:headEnd type="none" w="sm" len="sm"/>
            <a:tailEnd type="none" w="sm" len="sm"/>
          </a:ln>
        </p:spPr>
      </p:cxnSp>
      <p:sp>
        <p:nvSpPr>
          <p:cNvPr id="3" name="Title 2">
            <a:extLst>
              <a:ext uri="{FF2B5EF4-FFF2-40B4-BE49-F238E27FC236}">
                <a16:creationId xmlns:a16="http://schemas.microsoft.com/office/drawing/2014/main" id="{219AAF8F-273C-68D8-EE56-AE5EFBAC8BC5}"/>
              </a:ext>
            </a:extLst>
          </p:cNvPr>
          <p:cNvSpPr>
            <a:spLocks noGrp="1"/>
          </p:cNvSpPr>
          <p:nvPr>
            <p:ph type="title" idx="4294967295"/>
          </p:nvPr>
        </p:nvSpPr>
        <p:spPr>
          <a:xfrm>
            <a:off x="838200" y="-1325563"/>
            <a:ext cx="10515600" cy="1325563"/>
          </a:xfrm>
        </p:spPr>
        <p:txBody>
          <a:bodyPr spcFirstLastPara="1" wrap="square" lIns="91425" tIns="45700" rIns="91425" bIns="45700" anchor="b" anchorCtr="0">
            <a:normAutofit/>
          </a:bodyPr>
          <a:lstStyle/>
          <a:p>
            <a:r>
              <a:rPr lang="en-US" dirty="0"/>
              <a:t>Informatics and Geographic Information Systems (GIS) Program</a:t>
            </a:r>
          </a:p>
        </p:txBody>
      </p:sp>
      <p:pic>
        <p:nvPicPr>
          <p:cNvPr id="488" name="Google Shape;488;g37a5ae35521_0_8" descr="Logo of University of California Agriculture and Natural Resources’ Informatics and GIS Program"/>
          <p:cNvPicPr preferRelativeResize="0"/>
          <p:nvPr/>
        </p:nvPicPr>
        <p:blipFill rotWithShape="1">
          <a:blip r:embed="rId3">
            <a:alphaModFix/>
          </a:blip>
          <a:srcRect l="3657" t="27997" r="849" b="9397"/>
          <a:stretch/>
        </p:blipFill>
        <p:spPr>
          <a:xfrm>
            <a:off x="339667" y="243840"/>
            <a:ext cx="9103866" cy="1045333"/>
          </a:xfrm>
          <a:prstGeom prst="rect">
            <a:avLst/>
          </a:prstGeom>
          <a:noFill/>
          <a:ln>
            <a:noFill/>
          </a:ln>
        </p:spPr>
      </p:pic>
      <p:sp>
        <p:nvSpPr>
          <p:cNvPr id="480" name="Google Shape;480;g37a5ae35521_0_8"/>
          <p:cNvSpPr txBox="1"/>
          <p:nvPr/>
        </p:nvSpPr>
        <p:spPr>
          <a:xfrm>
            <a:off x="433975" y="2559074"/>
            <a:ext cx="1280100" cy="365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500"/>
              <a:buFont typeface="Arial"/>
              <a:buNone/>
            </a:pPr>
            <a:r>
              <a:rPr lang="en-US" sz="1500" b="0" i="1" u="none" strike="noStrike" cap="none">
                <a:solidFill>
                  <a:schemeClr val="dk1"/>
                </a:solidFill>
                <a:latin typeface="Calibri"/>
                <a:ea typeface="Calibri"/>
                <a:cs typeface="Calibri"/>
                <a:sym typeface="Calibri"/>
              </a:rPr>
              <a:t>Maggi Kelly</a:t>
            </a:r>
            <a:endParaRPr sz="1500" b="0" i="1" u="none" strike="noStrike" cap="none">
              <a:solidFill>
                <a:schemeClr val="dk1"/>
              </a:solidFill>
              <a:latin typeface="Calibri"/>
              <a:ea typeface="Calibri"/>
              <a:cs typeface="Calibri"/>
              <a:sym typeface="Calibri"/>
            </a:endParaRPr>
          </a:p>
        </p:txBody>
      </p:sp>
      <p:sp>
        <p:nvSpPr>
          <p:cNvPr id="481" name="Google Shape;481;g37a5ae35521_0_8"/>
          <p:cNvSpPr txBox="1"/>
          <p:nvPr/>
        </p:nvSpPr>
        <p:spPr>
          <a:xfrm>
            <a:off x="2069075" y="2559074"/>
            <a:ext cx="1280100" cy="367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500"/>
              <a:buFont typeface="Arial"/>
              <a:buNone/>
            </a:pPr>
            <a:r>
              <a:rPr lang="en-US" sz="1500" b="0" i="1" u="none" strike="noStrike" cap="none">
                <a:solidFill>
                  <a:schemeClr val="dk1"/>
                </a:solidFill>
                <a:latin typeface="Calibri"/>
                <a:ea typeface="Calibri"/>
                <a:cs typeface="Calibri"/>
                <a:sym typeface="Calibri"/>
              </a:rPr>
              <a:t>Andy Lyons</a:t>
            </a:r>
            <a:endParaRPr sz="1500" b="0" i="1" u="none" strike="noStrike" cap="none">
              <a:solidFill>
                <a:schemeClr val="dk1"/>
              </a:solidFill>
              <a:latin typeface="Calibri"/>
              <a:ea typeface="Calibri"/>
              <a:cs typeface="Calibri"/>
              <a:sym typeface="Calibri"/>
            </a:endParaRPr>
          </a:p>
        </p:txBody>
      </p:sp>
      <p:sp>
        <p:nvSpPr>
          <p:cNvPr id="483" name="Google Shape;483;g37a5ae35521_0_8"/>
          <p:cNvSpPr txBox="1"/>
          <p:nvPr/>
        </p:nvSpPr>
        <p:spPr>
          <a:xfrm>
            <a:off x="3805775" y="2559082"/>
            <a:ext cx="1161900" cy="367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500"/>
              <a:buFont typeface="Arial"/>
              <a:buNone/>
            </a:pPr>
            <a:r>
              <a:rPr lang="en-US" sz="1500" b="0" i="1" u="none" strike="noStrike" cap="none">
                <a:solidFill>
                  <a:schemeClr val="dk1"/>
                </a:solidFill>
                <a:latin typeface="Calibri"/>
                <a:ea typeface="Calibri"/>
                <a:cs typeface="Calibri"/>
                <a:sym typeface="Calibri"/>
              </a:rPr>
              <a:t>Sean Hogan</a:t>
            </a:r>
            <a:endParaRPr sz="1500" b="0" i="1" u="none" strike="noStrike" cap="none">
              <a:solidFill>
                <a:schemeClr val="dk1"/>
              </a:solidFill>
              <a:latin typeface="Calibri"/>
              <a:ea typeface="Calibri"/>
              <a:cs typeface="Calibri"/>
              <a:sym typeface="Calibri"/>
            </a:endParaRPr>
          </a:p>
        </p:txBody>
      </p:sp>
      <p:sp>
        <p:nvSpPr>
          <p:cNvPr id="482" name="Google Shape;482;g37a5ae35521_0_8"/>
          <p:cNvSpPr txBox="1"/>
          <p:nvPr/>
        </p:nvSpPr>
        <p:spPr>
          <a:xfrm>
            <a:off x="5424375" y="2559074"/>
            <a:ext cx="1280100" cy="367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500"/>
              <a:buFont typeface="Arial"/>
              <a:buNone/>
            </a:pPr>
            <a:r>
              <a:rPr lang="en-US" sz="1500" b="0" i="1" u="none" strike="noStrike" cap="none">
                <a:solidFill>
                  <a:schemeClr val="dk1"/>
                </a:solidFill>
                <a:latin typeface="Calibri"/>
                <a:ea typeface="Calibri"/>
                <a:cs typeface="Calibri"/>
                <a:sym typeface="Calibri"/>
              </a:rPr>
              <a:t>Shane Feirer</a:t>
            </a:r>
            <a:endParaRPr sz="1500" b="0" i="1" u="none" strike="noStrike" cap="none">
              <a:solidFill>
                <a:schemeClr val="dk1"/>
              </a:solidFill>
              <a:latin typeface="Calibri"/>
              <a:ea typeface="Calibri"/>
              <a:cs typeface="Calibri"/>
              <a:sym typeface="Calibri"/>
            </a:endParaRPr>
          </a:p>
        </p:txBody>
      </p:sp>
      <p:sp>
        <p:nvSpPr>
          <p:cNvPr id="484" name="Google Shape;484;g37a5ae35521_0_8"/>
          <p:cNvSpPr txBox="1"/>
          <p:nvPr/>
        </p:nvSpPr>
        <p:spPr>
          <a:xfrm>
            <a:off x="6957975" y="2559082"/>
            <a:ext cx="1599300" cy="367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500"/>
              <a:buFont typeface="Arial"/>
              <a:buNone/>
            </a:pPr>
            <a:r>
              <a:rPr lang="en-US" sz="1500" b="0" i="1" u="none" strike="noStrike" cap="none">
                <a:solidFill>
                  <a:schemeClr val="dk1"/>
                </a:solidFill>
                <a:latin typeface="Calibri"/>
                <a:ea typeface="Calibri"/>
                <a:cs typeface="Calibri"/>
                <a:sym typeface="Calibri"/>
              </a:rPr>
              <a:t>Robert Johnson</a:t>
            </a:r>
            <a:endParaRPr sz="1500" b="0" i="1" u="none" strike="noStrike" cap="none">
              <a:solidFill>
                <a:schemeClr val="dk1"/>
              </a:solidFill>
              <a:latin typeface="Calibri"/>
              <a:ea typeface="Calibri"/>
              <a:cs typeface="Calibri"/>
              <a:sym typeface="Calibri"/>
            </a:endParaRPr>
          </a:p>
        </p:txBody>
      </p:sp>
      <p:sp>
        <p:nvSpPr>
          <p:cNvPr id="486" name="Google Shape;486;g37a5ae35521_0_8"/>
          <p:cNvSpPr txBox="1"/>
          <p:nvPr/>
        </p:nvSpPr>
        <p:spPr>
          <a:xfrm>
            <a:off x="8810775" y="2559082"/>
            <a:ext cx="1280100" cy="367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1100"/>
              <a:buFont typeface="Arial"/>
              <a:buNone/>
            </a:pPr>
            <a:r>
              <a:rPr lang="en-US" sz="1500" b="0" i="1" u="none" strike="noStrike" cap="none">
                <a:solidFill>
                  <a:schemeClr val="dk1"/>
                </a:solidFill>
                <a:latin typeface="Calibri"/>
                <a:ea typeface="Calibri"/>
                <a:cs typeface="Calibri"/>
                <a:sym typeface="Calibri"/>
              </a:rPr>
              <a:t>Priyanka Vyas</a:t>
            </a:r>
            <a:endParaRPr sz="1500" b="0" i="1"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500"/>
              <a:buFont typeface="Arial"/>
              <a:buNone/>
            </a:pPr>
            <a:endParaRPr sz="1500" b="0" i="1" u="none" strike="noStrike" cap="none">
              <a:solidFill>
                <a:schemeClr val="dk1"/>
              </a:solidFill>
              <a:latin typeface="Calibri"/>
              <a:ea typeface="Calibri"/>
              <a:cs typeface="Calibri"/>
              <a:sym typeface="Calibri"/>
            </a:endParaRPr>
          </a:p>
        </p:txBody>
      </p:sp>
      <p:sp>
        <p:nvSpPr>
          <p:cNvPr id="485" name="Google Shape;485;g37a5ae35521_0_8"/>
          <p:cNvSpPr txBox="1"/>
          <p:nvPr/>
        </p:nvSpPr>
        <p:spPr>
          <a:xfrm>
            <a:off x="10445875" y="2559082"/>
            <a:ext cx="1350300" cy="367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US" sz="1500" b="0" i="1" u="none" strike="noStrike" cap="none">
                <a:solidFill>
                  <a:schemeClr val="dk1"/>
                </a:solidFill>
                <a:latin typeface="Calibri"/>
                <a:ea typeface="Calibri"/>
                <a:cs typeface="Calibri"/>
                <a:sym typeface="Calibri"/>
              </a:rPr>
              <a:t>Genoa Starrs</a:t>
            </a:r>
            <a:endParaRPr sz="1500" b="0" i="1"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500"/>
              <a:buFont typeface="Arial"/>
              <a:buNone/>
            </a:pPr>
            <a:endParaRPr sz="1500" b="0" i="1" u="none" strike="noStrike" cap="none">
              <a:solidFill>
                <a:schemeClr val="dk1"/>
              </a:solidFill>
              <a:latin typeface="Calibri"/>
              <a:ea typeface="Calibri"/>
              <a:cs typeface="Calibri"/>
              <a:sym typeface="Calibri"/>
            </a:endParaRPr>
          </a:p>
        </p:txBody>
      </p:sp>
      <p:sp>
        <p:nvSpPr>
          <p:cNvPr id="464" name="Google Shape;464;g37a5ae35521_0_8"/>
          <p:cNvSpPr txBox="1"/>
          <p:nvPr/>
        </p:nvSpPr>
        <p:spPr>
          <a:xfrm>
            <a:off x="826367" y="3177667"/>
            <a:ext cx="2809200" cy="4770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900"/>
              <a:buFont typeface="Arial"/>
              <a:buNone/>
            </a:pPr>
            <a:r>
              <a:rPr lang="en-US" sz="1900" b="1" i="0" u="none" strike="noStrike" cap="none">
                <a:solidFill>
                  <a:srgbClr val="759F3E"/>
                </a:solidFill>
                <a:latin typeface="Avenir"/>
                <a:ea typeface="Avenir"/>
                <a:cs typeface="Avenir"/>
                <a:sym typeface="Avenir"/>
              </a:rPr>
              <a:t>GIS &amp; Drone Services</a:t>
            </a:r>
            <a:endParaRPr sz="1900" b="1" i="0" u="none" strike="noStrike" cap="none">
              <a:solidFill>
                <a:srgbClr val="759F3E"/>
              </a:solidFill>
              <a:latin typeface="Avenir"/>
              <a:ea typeface="Avenir"/>
              <a:cs typeface="Avenir"/>
              <a:sym typeface="Avenir"/>
            </a:endParaRPr>
          </a:p>
        </p:txBody>
      </p:sp>
      <p:pic>
        <p:nvPicPr>
          <p:cNvPr id="468" name="Google Shape;468;g37a5ae35521_0_8" descr="GIS map screenshot"/>
          <p:cNvPicPr preferRelativeResize="0"/>
          <p:nvPr/>
        </p:nvPicPr>
        <p:blipFill rotWithShape="1">
          <a:blip r:embed="rId4">
            <a:alphaModFix/>
          </a:blip>
          <a:srcRect/>
          <a:stretch/>
        </p:blipFill>
        <p:spPr>
          <a:xfrm>
            <a:off x="422600" y="3768225"/>
            <a:ext cx="2010450" cy="1349325"/>
          </a:xfrm>
          <a:prstGeom prst="rect">
            <a:avLst/>
          </a:prstGeom>
          <a:noFill/>
          <a:ln>
            <a:noFill/>
          </a:ln>
          <a:effectLst>
            <a:outerShdw blurRad="63500" sx="102000" sy="102000" algn="ctr" rotWithShape="0">
              <a:srgbClr val="000000">
                <a:alpha val="40000"/>
              </a:srgbClr>
            </a:outerShdw>
          </a:effectLst>
        </p:spPr>
      </p:pic>
      <p:pic>
        <p:nvPicPr>
          <p:cNvPr id="467" name="Google Shape;467;g37a5ae35521_0_8" descr="Mobile phone"/>
          <p:cNvPicPr preferRelativeResize="0"/>
          <p:nvPr/>
        </p:nvPicPr>
        <p:blipFill rotWithShape="1">
          <a:blip r:embed="rId5">
            <a:alphaModFix/>
          </a:blip>
          <a:srcRect/>
          <a:stretch/>
        </p:blipFill>
        <p:spPr>
          <a:xfrm>
            <a:off x="411894" y="5306801"/>
            <a:ext cx="653700" cy="1232700"/>
          </a:xfrm>
          <a:prstGeom prst="roundRect">
            <a:avLst>
              <a:gd name="adj" fmla="val 16667"/>
            </a:avLst>
          </a:prstGeom>
          <a:noFill/>
          <a:ln>
            <a:noFill/>
          </a:ln>
          <a:effectLst>
            <a:outerShdw blurRad="152400" dist="12000" dir="900000" sy="98000" kx="109970" ky="199851" algn="tl" rotWithShape="0">
              <a:srgbClr val="000000">
                <a:alpha val="29804"/>
              </a:srgbClr>
            </a:outerShdw>
          </a:effectLst>
        </p:spPr>
      </p:pic>
      <p:pic>
        <p:nvPicPr>
          <p:cNvPr id="469" name="Google Shape;469;g37a5ae35521_0_8" descr="Map layers"/>
          <p:cNvPicPr preferRelativeResize="0"/>
          <p:nvPr/>
        </p:nvPicPr>
        <p:blipFill rotWithShape="1">
          <a:blip r:embed="rId6">
            <a:alphaModFix/>
          </a:blip>
          <a:srcRect/>
          <a:stretch/>
        </p:blipFill>
        <p:spPr>
          <a:xfrm flipH="1">
            <a:off x="1308542" y="5306853"/>
            <a:ext cx="1350446" cy="1232889"/>
          </a:xfrm>
          <a:prstGeom prst="rect">
            <a:avLst/>
          </a:prstGeom>
          <a:noFill/>
          <a:ln>
            <a:noFill/>
          </a:ln>
          <a:effectLst>
            <a:outerShdw blurRad="292100" dist="139700" dir="2700000" algn="tl" rotWithShape="0">
              <a:srgbClr val="333333">
                <a:alpha val="64706"/>
              </a:srgbClr>
            </a:outerShdw>
          </a:effectLst>
        </p:spPr>
      </p:pic>
      <p:pic>
        <p:nvPicPr>
          <p:cNvPr id="471" name="Google Shape;471;g37a5ae35521_0_8" descr="Drone"/>
          <p:cNvPicPr preferRelativeResize="0"/>
          <p:nvPr/>
        </p:nvPicPr>
        <p:blipFill rotWithShape="1">
          <a:blip r:embed="rId7">
            <a:alphaModFix/>
          </a:blip>
          <a:srcRect/>
          <a:stretch/>
        </p:blipFill>
        <p:spPr>
          <a:xfrm rot="-779589">
            <a:off x="2729440" y="3626189"/>
            <a:ext cx="1408297" cy="675998"/>
          </a:xfrm>
          <a:prstGeom prst="rect">
            <a:avLst/>
          </a:prstGeom>
          <a:noFill/>
          <a:ln>
            <a:noFill/>
          </a:ln>
          <a:effectLst>
            <a:outerShdw blurRad="76200" dist="25400" dir="5400000" algn="bl" rotWithShape="0">
              <a:srgbClr val="000000">
                <a:alpha val="50196"/>
              </a:srgbClr>
            </a:outerShdw>
          </a:effectLst>
        </p:spPr>
      </p:pic>
      <p:pic>
        <p:nvPicPr>
          <p:cNvPr id="470" name="Google Shape;470;g37a5ae35521_0_8" descr="Map of California"/>
          <p:cNvPicPr preferRelativeResize="0"/>
          <p:nvPr/>
        </p:nvPicPr>
        <p:blipFill rotWithShape="1">
          <a:blip r:embed="rId8">
            <a:alphaModFix/>
          </a:blip>
          <a:srcRect/>
          <a:stretch/>
        </p:blipFill>
        <p:spPr>
          <a:xfrm>
            <a:off x="2796300" y="4701200"/>
            <a:ext cx="1280100" cy="1920150"/>
          </a:xfrm>
          <a:prstGeom prst="rect">
            <a:avLst/>
          </a:prstGeom>
          <a:noFill/>
          <a:ln w="9525" cap="flat" cmpd="sng">
            <a:solidFill>
              <a:srgbClr val="3F3F3F"/>
            </a:solidFill>
            <a:prstDash val="solid"/>
            <a:round/>
            <a:headEnd type="none" w="sm" len="sm"/>
            <a:tailEnd type="none" w="sm" len="sm"/>
          </a:ln>
          <a:effectLst>
            <a:outerShdw blurRad="50800" dist="38100" dir="5400000" algn="t" rotWithShape="0">
              <a:srgbClr val="000000">
                <a:alpha val="40000"/>
              </a:srgbClr>
            </a:outerShdw>
          </a:effectLst>
        </p:spPr>
      </p:pic>
      <p:sp>
        <p:nvSpPr>
          <p:cNvPr id="465" name="Google Shape;465;g37a5ae35521_0_8"/>
          <p:cNvSpPr txBox="1"/>
          <p:nvPr/>
        </p:nvSpPr>
        <p:spPr>
          <a:xfrm>
            <a:off x="4767367" y="3177206"/>
            <a:ext cx="1712100" cy="4770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900"/>
              <a:buFont typeface="Arial"/>
              <a:buNone/>
            </a:pPr>
            <a:r>
              <a:rPr lang="en-US" sz="1900" b="1" i="0" u="none" strike="noStrike" cap="none" dirty="0">
                <a:solidFill>
                  <a:srgbClr val="759F3E"/>
                </a:solidFill>
                <a:latin typeface="Avenir"/>
                <a:ea typeface="Avenir"/>
                <a:cs typeface="Avenir"/>
                <a:sym typeface="Avenir"/>
              </a:rPr>
              <a:t>Workshops</a:t>
            </a:r>
            <a:endParaRPr sz="1900" b="1" i="0" u="none" strike="noStrike" cap="none" dirty="0">
              <a:solidFill>
                <a:srgbClr val="759F3E"/>
              </a:solidFill>
              <a:latin typeface="Avenir"/>
              <a:ea typeface="Avenir"/>
              <a:cs typeface="Avenir"/>
              <a:sym typeface="Avenir"/>
            </a:endParaRPr>
          </a:p>
        </p:txBody>
      </p:sp>
      <p:sp>
        <p:nvSpPr>
          <p:cNvPr id="463" name="Google Shape;463;g37a5ae35521_0_8"/>
          <p:cNvSpPr txBox="1"/>
          <p:nvPr/>
        </p:nvSpPr>
        <p:spPr>
          <a:xfrm>
            <a:off x="4707276" y="3844675"/>
            <a:ext cx="2316900" cy="2506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chemeClr val="dk1"/>
              </a:buClr>
              <a:buSzPts val="1100"/>
              <a:buFont typeface="Arial"/>
              <a:buNone/>
            </a:pPr>
            <a:r>
              <a:rPr lang="en-US" sz="1500" b="1" i="0" u="none" strike="noStrike" cap="none">
                <a:solidFill>
                  <a:schemeClr val="dk1"/>
                </a:solidFill>
                <a:latin typeface="Avenir"/>
                <a:ea typeface="Avenir"/>
                <a:cs typeface="Avenir"/>
                <a:sym typeface="Avenir"/>
              </a:rPr>
              <a:t>ArcGIS Story Maps</a:t>
            </a:r>
            <a:endParaRPr sz="1500" b="1" i="0" u="none" strike="noStrike" cap="none">
              <a:solidFill>
                <a:schemeClr val="dk1"/>
              </a:solidFill>
              <a:latin typeface="Avenir"/>
              <a:ea typeface="Avenir"/>
              <a:cs typeface="Avenir"/>
              <a:sym typeface="Avenir"/>
            </a:endParaRPr>
          </a:p>
          <a:p>
            <a:pPr marL="0" marR="0" lvl="0" indent="0" algn="l" rtl="0">
              <a:lnSpc>
                <a:spcPct val="100000"/>
              </a:lnSpc>
              <a:spcBef>
                <a:spcPts val="1100"/>
              </a:spcBef>
              <a:spcAft>
                <a:spcPts val="0"/>
              </a:spcAft>
              <a:buClr>
                <a:srgbClr val="000000"/>
              </a:buClr>
              <a:buSzPts val="1500"/>
              <a:buFont typeface="Arial"/>
              <a:buNone/>
            </a:pPr>
            <a:r>
              <a:rPr lang="en-US" sz="1500" b="1" i="0" u="none" strike="noStrike" cap="none">
                <a:solidFill>
                  <a:srgbClr val="000000"/>
                </a:solidFill>
                <a:latin typeface="Avenir"/>
                <a:ea typeface="Avenir"/>
                <a:cs typeface="Avenir"/>
                <a:sym typeface="Avenir"/>
              </a:rPr>
              <a:t>Geoprocessing with Python</a:t>
            </a:r>
            <a:endParaRPr sz="1500" b="1" i="0" u="none" strike="noStrike" cap="none">
              <a:solidFill>
                <a:srgbClr val="000000"/>
              </a:solidFill>
              <a:latin typeface="Avenir"/>
              <a:ea typeface="Avenir"/>
              <a:cs typeface="Avenir"/>
              <a:sym typeface="Avenir"/>
            </a:endParaRPr>
          </a:p>
          <a:p>
            <a:pPr marL="0" marR="0" lvl="0" indent="0" algn="l" rtl="0">
              <a:lnSpc>
                <a:spcPct val="100000"/>
              </a:lnSpc>
              <a:spcBef>
                <a:spcPts val="1100"/>
              </a:spcBef>
              <a:spcAft>
                <a:spcPts val="0"/>
              </a:spcAft>
              <a:buClr>
                <a:srgbClr val="000000"/>
              </a:buClr>
              <a:buSzPts val="1500"/>
              <a:buFont typeface="Arial"/>
              <a:buNone/>
            </a:pPr>
            <a:r>
              <a:rPr lang="en-US" sz="1500" b="1" i="0" u="none" strike="noStrike" cap="none">
                <a:solidFill>
                  <a:schemeClr val="dk1"/>
                </a:solidFill>
                <a:latin typeface="Avenir"/>
                <a:ea typeface="Avenir"/>
                <a:cs typeface="Avenir"/>
                <a:sym typeface="Avenir"/>
              </a:rPr>
              <a:t>ArcGIS Field Maps</a:t>
            </a:r>
            <a:endParaRPr sz="1500" b="1" i="0" u="none" strike="noStrike" cap="none">
              <a:solidFill>
                <a:schemeClr val="dk1"/>
              </a:solidFill>
              <a:latin typeface="Avenir"/>
              <a:ea typeface="Avenir"/>
              <a:cs typeface="Avenir"/>
              <a:sym typeface="Avenir"/>
            </a:endParaRPr>
          </a:p>
          <a:p>
            <a:pPr marL="0" marR="0" lvl="0" indent="0" algn="l" rtl="0">
              <a:lnSpc>
                <a:spcPct val="100000"/>
              </a:lnSpc>
              <a:spcBef>
                <a:spcPts val="1100"/>
              </a:spcBef>
              <a:spcAft>
                <a:spcPts val="0"/>
              </a:spcAft>
              <a:buClr>
                <a:srgbClr val="000000"/>
              </a:buClr>
              <a:buSzPts val="1500"/>
              <a:buFont typeface="Arial"/>
              <a:buNone/>
            </a:pPr>
            <a:r>
              <a:rPr lang="en-US" sz="1500" b="1" i="0" u="none" strike="noStrike" cap="none">
                <a:solidFill>
                  <a:srgbClr val="000000"/>
                </a:solidFill>
                <a:latin typeface="Avenir"/>
                <a:ea typeface="Avenir"/>
                <a:cs typeface="Avenir"/>
                <a:sym typeface="Avenir"/>
              </a:rPr>
              <a:t>Intro to ArcGIS Online</a:t>
            </a:r>
            <a:endParaRPr sz="1500" b="1" i="0" u="none" strike="noStrike" cap="none">
              <a:solidFill>
                <a:srgbClr val="000000"/>
              </a:solidFill>
              <a:latin typeface="Avenir"/>
              <a:ea typeface="Avenir"/>
              <a:cs typeface="Avenir"/>
              <a:sym typeface="Avenir"/>
            </a:endParaRPr>
          </a:p>
          <a:p>
            <a:pPr marL="0" marR="0" lvl="0" indent="0" algn="l" rtl="0">
              <a:lnSpc>
                <a:spcPct val="100000"/>
              </a:lnSpc>
              <a:spcBef>
                <a:spcPts val="1100"/>
              </a:spcBef>
              <a:spcAft>
                <a:spcPts val="0"/>
              </a:spcAft>
              <a:buClr>
                <a:srgbClr val="000000"/>
              </a:buClr>
              <a:buSzPts val="1500"/>
              <a:buFont typeface="Arial"/>
              <a:buNone/>
            </a:pPr>
            <a:r>
              <a:rPr lang="en-US" sz="1500" b="1" i="0" u="none" strike="noStrike" cap="none">
                <a:solidFill>
                  <a:srgbClr val="000000"/>
                </a:solidFill>
                <a:latin typeface="Avenir"/>
                <a:ea typeface="Avenir"/>
                <a:cs typeface="Avenir"/>
                <a:sym typeface="Avenir"/>
              </a:rPr>
              <a:t>Spatial Analysis with R</a:t>
            </a:r>
            <a:endParaRPr sz="1500" b="1" i="0" u="none" strike="noStrike" cap="none">
              <a:solidFill>
                <a:srgbClr val="000000"/>
              </a:solidFill>
              <a:latin typeface="Avenir"/>
              <a:ea typeface="Avenir"/>
              <a:cs typeface="Avenir"/>
              <a:sym typeface="Avenir"/>
            </a:endParaRPr>
          </a:p>
          <a:p>
            <a:pPr marL="0" marR="0" lvl="0" indent="0" algn="l" rtl="0">
              <a:lnSpc>
                <a:spcPct val="100000"/>
              </a:lnSpc>
              <a:spcBef>
                <a:spcPts val="1100"/>
              </a:spcBef>
              <a:spcAft>
                <a:spcPts val="1100"/>
              </a:spcAft>
              <a:buClr>
                <a:srgbClr val="000000"/>
              </a:buClr>
              <a:buSzPts val="1500"/>
              <a:buFont typeface="Arial"/>
              <a:buNone/>
            </a:pPr>
            <a:r>
              <a:rPr lang="en-US" sz="1500" b="1" i="0" u="none" strike="noStrike" cap="none">
                <a:solidFill>
                  <a:srgbClr val="000000"/>
                </a:solidFill>
                <a:latin typeface="Avenir"/>
                <a:ea typeface="Avenir"/>
                <a:cs typeface="Avenir"/>
                <a:sym typeface="Avenir"/>
              </a:rPr>
              <a:t>DroneCamp</a:t>
            </a:r>
            <a:endParaRPr sz="1500" b="1" i="0" u="none" strike="noStrike" cap="none">
              <a:solidFill>
                <a:srgbClr val="000000"/>
              </a:solidFill>
              <a:latin typeface="Avenir"/>
              <a:ea typeface="Avenir"/>
              <a:cs typeface="Avenir"/>
              <a:sym typeface="Avenir"/>
            </a:endParaRPr>
          </a:p>
        </p:txBody>
      </p:sp>
      <p:graphicFrame>
        <p:nvGraphicFramePr>
          <p:cNvPr id="472" name="Google Shape;472;g37a5ae35521_0_8"/>
          <p:cNvGraphicFramePr/>
          <p:nvPr>
            <p:extLst>
              <p:ext uri="{D42A27DB-BD31-4B8C-83A1-F6EECF244321}">
                <p14:modId xmlns:p14="http://schemas.microsoft.com/office/powerpoint/2010/main" val="3521180237"/>
              </p:ext>
            </p:extLst>
          </p:nvPr>
        </p:nvGraphicFramePr>
        <p:xfrm>
          <a:off x="7233938" y="3093382"/>
          <a:ext cx="4573175" cy="3632375"/>
        </p:xfrm>
        <a:graphic>
          <a:graphicData uri="http://schemas.openxmlformats.org/drawingml/2006/table">
            <a:tbl>
              <a:tblPr firstRow="1">
                <a:noFill/>
                <a:tableStyleId>{3869B1A1-BB66-423D-BCF9-E21E588303DA}</a:tableStyleId>
              </a:tblPr>
              <a:tblGrid>
                <a:gridCol w="1755675">
                  <a:extLst>
                    <a:ext uri="{9D8B030D-6E8A-4147-A177-3AD203B41FA5}">
                      <a16:colId xmlns:a16="http://schemas.microsoft.com/office/drawing/2014/main" val="20000"/>
                    </a:ext>
                  </a:extLst>
                </a:gridCol>
                <a:gridCol w="2817500">
                  <a:extLst>
                    <a:ext uri="{9D8B030D-6E8A-4147-A177-3AD203B41FA5}">
                      <a16:colId xmlns:a16="http://schemas.microsoft.com/office/drawing/2014/main" val="20001"/>
                    </a:ext>
                  </a:extLst>
                </a:gridCol>
              </a:tblGrid>
              <a:tr h="630225">
                <a:tc gridSpan="2">
                  <a:txBody>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sz="1900" b="1" i="0" u="none" strike="noStrike" cap="none" dirty="0">
                          <a:solidFill>
                            <a:srgbClr val="759F3E"/>
                          </a:solidFill>
                          <a:latin typeface="Avenir"/>
                          <a:ea typeface="Avenir"/>
                          <a:cs typeface="Avenir"/>
                          <a:sym typeface="Avenir"/>
                        </a:rPr>
                        <a:t>Office Hours</a:t>
                      </a:r>
                    </a:p>
                  </a:txBody>
                  <a:tcPr marL="91425" marR="91425" marT="91425" marB="91425" anchor="ctr">
                    <a:lnL w="9525" cap="flat" cmpd="sng">
                      <a:solidFill>
                        <a:srgbClr val="666666">
                          <a:alpha val="0"/>
                        </a:srgbClr>
                      </a:solidFill>
                      <a:prstDash val="solid"/>
                      <a:round/>
                      <a:headEnd type="none" w="sm" len="sm"/>
                      <a:tailEnd type="none" w="sm" len="sm"/>
                    </a:lnL>
                    <a:lnR w="9525" cap="flat" cmpd="sng" algn="ctr">
                      <a:solidFill>
                        <a:srgbClr val="666666">
                          <a:alpha val="0"/>
                        </a:srgbClr>
                      </a:solidFill>
                      <a:prstDash val="solid"/>
                      <a:round/>
                      <a:headEnd type="none" w="sm" len="sm"/>
                      <a:tailEnd type="none" w="sm" len="sm"/>
                    </a:lnR>
                    <a:lnT w="9525" cap="flat" cmpd="sng">
                      <a:solidFill>
                        <a:srgbClr val="666666">
                          <a:alpha val="0"/>
                        </a:srgbClr>
                      </a:solidFill>
                      <a:prstDash val="solid"/>
                      <a:round/>
                      <a:headEnd type="none" w="sm" len="sm"/>
                      <a:tailEnd type="none" w="sm" len="sm"/>
                    </a:lnT>
                    <a:lnB w="9525" cap="flat" cmpd="sng" algn="ctr">
                      <a:solidFill>
                        <a:srgbClr val="666666"/>
                      </a:solidFill>
                      <a:prstDash val="solid"/>
                      <a:round/>
                      <a:headEnd type="none" w="sm" len="sm"/>
                      <a:tailEnd type="none" w="sm" len="sm"/>
                    </a:lnB>
                  </a:tcPr>
                </a:tc>
                <a:tc hMerge="1">
                  <a:txBody>
                    <a:bodyPr/>
                    <a:lstStyle/>
                    <a:p>
                      <a:pPr marL="0" marR="0" lvl="0" indent="0" algn="l" rtl="0">
                        <a:lnSpc>
                          <a:spcPct val="100000"/>
                        </a:lnSpc>
                        <a:spcBef>
                          <a:spcPts val="0"/>
                        </a:spcBef>
                        <a:spcAft>
                          <a:spcPts val="0"/>
                        </a:spcAft>
                        <a:buClr>
                          <a:srgbClr val="000000"/>
                        </a:buClr>
                        <a:buSzPts val="1500"/>
                        <a:buFont typeface="Arial"/>
                        <a:buNone/>
                      </a:pPr>
                      <a:endParaRPr sz="1500" u="none" strike="noStrike" cap="none" dirty="0">
                        <a:latin typeface="Avenir"/>
                        <a:ea typeface="Avenir"/>
                        <a:cs typeface="Avenir"/>
                        <a:sym typeface="Avenir"/>
                      </a:endParaRPr>
                    </a:p>
                  </a:txBody>
                  <a:tcPr marL="91425" marR="91425" marT="91425" marB="91425" anchor="ctr">
                    <a:lnL w="9525" cap="flat" cmpd="sng" algn="ctr">
                      <a:solidFill>
                        <a:srgbClr val="666666"/>
                      </a:solidFill>
                      <a:prstDash val="solid"/>
                      <a:round/>
                      <a:headEnd type="none" w="sm" len="sm"/>
                      <a:tailEnd type="none" w="sm" len="sm"/>
                    </a:lnL>
                    <a:lnR w="9525" cap="flat" cmpd="sng">
                      <a:solidFill>
                        <a:srgbClr val="666666">
                          <a:alpha val="0"/>
                        </a:srgbClr>
                      </a:solidFill>
                      <a:prstDash val="solid"/>
                      <a:round/>
                      <a:headEnd type="none" w="sm" len="sm"/>
                      <a:tailEnd type="none" w="sm" len="sm"/>
                    </a:lnR>
                    <a:lnT w="9525" cap="flat" cmpd="sng">
                      <a:solidFill>
                        <a:srgbClr val="666666">
                          <a:alpha val="0"/>
                        </a:srgbClr>
                      </a:solidFill>
                      <a:prstDash val="solid"/>
                      <a:round/>
                      <a:headEnd type="none" w="sm" len="sm"/>
                      <a:tailEnd type="none" w="sm" len="sm"/>
                    </a:lnT>
                    <a:lnB w="9525" cap="flat" cmpd="sng">
                      <a:solidFill>
                        <a:srgbClr val="666666"/>
                      </a:solidFill>
                      <a:prstDash val="solid"/>
                      <a:round/>
                      <a:headEnd type="none" w="sm" len="sm"/>
                      <a:tailEnd type="none" w="sm" len="sm"/>
                    </a:lnB>
                  </a:tcPr>
                </a:tc>
                <a:extLst>
                  <a:ext uri="{0D108BD9-81ED-4DB2-BD59-A6C34878D82A}">
                    <a16:rowId xmlns:a16="http://schemas.microsoft.com/office/drawing/2014/main" val="1873848735"/>
                  </a:ext>
                </a:extLst>
              </a:tr>
              <a:tr h="630225">
                <a:tc>
                  <a:txBody>
                    <a:bodyPr/>
                    <a:lstStyle/>
                    <a:p>
                      <a:pPr marL="0" marR="0" lvl="0" indent="0" algn="l" rtl="0">
                        <a:lnSpc>
                          <a:spcPct val="100000"/>
                        </a:lnSpc>
                        <a:spcBef>
                          <a:spcPts val="0"/>
                        </a:spcBef>
                        <a:spcAft>
                          <a:spcPts val="0"/>
                        </a:spcAft>
                        <a:buClr>
                          <a:schemeClr val="dk1"/>
                        </a:buClr>
                        <a:buSzPts val="1100"/>
                        <a:buFont typeface="Arial"/>
                        <a:buNone/>
                      </a:pPr>
                      <a:r>
                        <a:rPr lang="en-US" sz="1500" b="1" u="none" strike="noStrike" cap="none">
                          <a:solidFill>
                            <a:schemeClr val="dk1"/>
                          </a:solidFill>
                          <a:latin typeface="Avenir"/>
                          <a:ea typeface="Avenir"/>
                          <a:cs typeface="Avenir"/>
                          <a:sym typeface="Avenir"/>
                        </a:rPr>
                        <a:t>Using spatial data in research &amp; extension</a:t>
                      </a:r>
                      <a:endParaRPr sz="1500" b="1" u="none" strike="noStrike" cap="none">
                        <a:solidFill>
                          <a:schemeClr val="dk1"/>
                        </a:solidFill>
                        <a:latin typeface="Avenir"/>
                        <a:ea typeface="Avenir"/>
                        <a:cs typeface="Avenir"/>
                        <a:sym typeface="Avenir"/>
                      </a:endParaRPr>
                    </a:p>
                  </a:txBody>
                  <a:tcPr marL="91425" marR="91425" marT="91425" marB="91425" anchor="ctr">
                    <a:lnL w="9525" cap="flat" cmpd="sng">
                      <a:solidFill>
                        <a:srgbClr val="666666">
                          <a:alpha val="0"/>
                        </a:srgbClr>
                      </a:solidFill>
                      <a:prstDash val="solid"/>
                      <a:round/>
                      <a:headEnd type="none" w="sm" len="sm"/>
                      <a:tailEnd type="none" w="sm" len="sm"/>
                    </a:lnL>
                    <a:lnR w="9525" cap="flat" cmpd="sng">
                      <a:solidFill>
                        <a:srgbClr val="666666"/>
                      </a:solidFill>
                      <a:prstDash val="solid"/>
                      <a:round/>
                      <a:headEnd type="none" w="sm" len="sm"/>
                      <a:tailEnd type="none" w="sm" len="sm"/>
                    </a:lnR>
                    <a:lnT w="9525" cap="flat" cmpd="sng" algn="ctr">
                      <a:solidFill>
                        <a:srgbClr val="666666"/>
                      </a:solidFill>
                      <a:prstDash val="solid"/>
                      <a:round/>
                      <a:headEnd type="none" w="sm" len="sm"/>
                      <a:tailEnd type="none" w="sm" len="sm"/>
                    </a:lnT>
                    <a:lnB w="9525" cap="flat" cmpd="sng">
                      <a:solidFill>
                        <a:srgbClr val="666666"/>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r>
                        <a:rPr lang="en-US" sz="1500" u="none" strike="noStrike" cap="none">
                          <a:latin typeface="Avenir"/>
                          <a:ea typeface="Avenir"/>
                          <a:cs typeface="Avenir"/>
                          <a:sym typeface="Avenir"/>
                        </a:rPr>
                        <a:t>Finding data  •  Spatial analysis  Questions → workflows</a:t>
                      </a:r>
                      <a:endParaRPr sz="1500" u="none" strike="noStrike" cap="none">
                        <a:latin typeface="Avenir"/>
                        <a:ea typeface="Avenir"/>
                        <a:cs typeface="Avenir"/>
                        <a:sym typeface="Avenir"/>
                      </a:endParaRPr>
                    </a:p>
                  </a:txBody>
                  <a:tcPr marL="91425" marR="91425" marT="91425" marB="91425" anchor="ctr">
                    <a:lnL w="9525" cap="flat" cmpd="sng">
                      <a:solidFill>
                        <a:srgbClr val="666666"/>
                      </a:solidFill>
                      <a:prstDash val="solid"/>
                      <a:round/>
                      <a:headEnd type="none" w="sm" len="sm"/>
                      <a:tailEnd type="none" w="sm" len="sm"/>
                    </a:lnL>
                    <a:lnR w="9525" cap="flat" cmpd="sng">
                      <a:solidFill>
                        <a:srgbClr val="666666">
                          <a:alpha val="0"/>
                        </a:srgbClr>
                      </a:solidFill>
                      <a:prstDash val="solid"/>
                      <a:round/>
                      <a:headEnd type="none" w="sm" len="sm"/>
                      <a:tailEnd type="none" w="sm" len="sm"/>
                    </a:lnR>
                    <a:lnT w="9525" cap="flat" cmpd="sng" algn="ctr">
                      <a:solidFill>
                        <a:srgbClr val="666666"/>
                      </a:solidFill>
                      <a:prstDash val="solid"/>
                      <a:round/>
                      <a:headEnd type="none" w="sm" len="sm"/>
                      <a:tailEnd type="none" w="sm" len="sm"/>
                    </a:lnT>
                    <a:lnB w="9525" cap="flat" cmpd="sng">
                      <a:solidFill>
                        <a:srgbClr val="666666"/>
                      </a:solidFill>
                      <a:prstDash val="solid"/>
                      <a:round/>
                      <a:headEnd type="none" w="sm" len="sm"/>
                      <a:tailEnd type="none" w="sm" len="sm"/>
                    </a:lnB>
                  </a:tcPr>
                </a:tc>
                <a:extLst>
                  <a:ext uri="{0D108BD9-81ED-4DB2-BD59-A6C34878D82A}">
                    <a16:rowId xmlns:a16="http://schemas.microsoft.com/office/drawing/2014/main" val="10000"/>
                  </a:ext>
                </a:extLst>
              </a:tr>
              <a:tr h="619900">
                <a:tc>
                  <a:txBody>
                    <a:bodyPr/>
                    <a:lstStyle/>
                    <a:p>
                      <a:pPr marL="0" marR="0" lvl="0" indent="0" algn="l" rtl="0">
                        <a:lnSpc>
                          <a:spcPct val="100000"/>
                        </a:lnSpc>
                        <a:spcBef>
                          <a:spcPts val="0"/>
                        </a:spcBef>
                        <a:spcAft>
                          <a:spcPts val="0"/>
                        </a:spcAft>
                        <a:buClr>
                          <a:schemeClr val="dk1"/>
                        </a:buClr>
                        <a:buSzPts val="1100"/>
                        <a:buFont typeface="Arial"/>
                        <a:buNone/>
                      </a:pPr>
                      <a:r>
                        <a:rPr lang="en-US" sz="1500" b="1" u="none" strike="noStrike" cap="none">
                          <a:solidFill>
                            <a:schemeClr val="dk1"/>
                          </a:solidFill>
                          <a:latin typeface="Avenir"/>
                          <a:ea typeface="Avenir"/>
                          <a:cs typeface="Avenir"/>
                          <a:sym typeface="Avenir"/>
                        </a:rPr>
                        <a:t>Software &amp; apps</a:t>
                      </a:r>
                      <a:endParaRPr sz="1500" b="1" u="none" strike="noStrike" cap="none">
                        <a:solidFill>
                          <a:schemeClr val="dk1"/>
                        </a:solidFill>
                        <a:latin typeface="Avenir"/>
                        <a:ea typeface="Avenir"/>
                        <a:cs typeface="Avenir"/>
                        <a:sym typeface="Avenir"/>
                      </a:endParaRPr>
                    </a:p>
                  </a:txBody>
                  <a:tcPr marL="91425" marR="91425" marT="91425" marB="91425" anchor="ctr">
                    <a:lnL w="9525" cap="flat" cmpd="sng">
                      <a:solidFill>
                        <a:srgbClr val="666666">
                          <a:alpha val="0"/>
                        </a:srgbClr>
                      </a:solidFill>
                      <a:prstDash val="solid"/>
                      <a:round/>
                      <a:headEnd type="none" w="sm" len="sm"/>
                      <a:tailEnd type="none" w="sm" len="sm"/>
                    </a:lnL>
                    <a:lnR w="9525" cap="flat" cmpd="sng">
                      <a:solidFill>
                        <a:srgbClr val="666666"/>
                      </a:solidFill>
                      <a:prstDash val="solid"/>
                      <a:round/>
                      <a:headEnd type="none" w="sm" len="sm"/>
                      <a:tailEnd type="none" w="sm" len="sm"/>
                    </a:lnR>
                    <a:lnT w="9525" cap="flat" cmpd="sng">
                      <a:solidFill>
                        <a:srgbClr val="666666"/>
                      </a:solidFill>
                      <a:prstDash val="solid"/>
                      <a:round/>
                      <a:headEnd type="none" w="sm" len="sm"/>
                      <a:tailEnd type="none" w="sm" len="sm"/>
                    </a:lnT>
                    <a:lnB w="9525" cap="flat" cmpd="sng">
                      <a:solidFill>
                        <a:srgbClr val="666666"/>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r>
                        <a:rPr lang="en-US" sz="1500" u="none" strike="noStrike" cap="none" dirty="0">
                          <a:latin typeface="Avenir"/>
                          <a:ea typeface="Avenir"/>
                          <a:cs typeface="Avenir"/>
                          <a:sym typeface="Avenir"/>
                        </a:rPr>
                        <a:t>ArcGIS </a:t>
                      </a:r>
                      <a:r>
                        <a:rPr lang="en-US" sz="1500" u="none" strike="noStrike" cap="none" dirty="0">
                          <a:solidFill>
                            <a:schemeClr val="dk1"/>
                          </a:solidFill>
                          <a:latin typeface="Avenir"/>
                          <a:ea typeface="Avenir"/>
                          <a:cs typeface="Avenir"/>
                          <a:sym typeface="Avenir"/>
                        </a:rPr>
                        <a:t> • </a:t>
                      </a:r>
                      <a:r>
                        <a:rPr lang="en-US" sz="1500" u="none" strike="noStrike" cap="none" dirty="0">
                          <a:latin typeface="Avenir"/>
                          <a:ea typeface="Avenir"/>
                          <a:cs typeface="Avenir"/>
                          <a:sym typeface="Avenir"/>
                        </a:rPr>
                        <a:t> Pix4D  •  ENVI  •  </a:t>
                      </a:r>
                      <a:r>
                        <a:rPr lang="en-US" sz="1500" u="none" strike="noStrike" cap="none" dirty="0" err="1">
                          <a:latin typeface="Avenir"/>
                          <a:ea typeface="Avenir"/>
                          <a:cs typeface="Avenir"/>
                          <a:sym typeface="Avenir"/>
                        </a:rPr>
                        <a:t>WebGIS</a:t>
                      </a:r>
                      <a:r>
                        <a:rPr lang="en-US" sz="1500" u="none" strike="noStrike" cap="none" dirty="0">
                          <a:latin typeface="Avenir"/>
                          <a:ea typeface="Avenir"/>
                          <a:cs typeface="Avenir"/>
                          <a:sym typeface="Avenir"/>
                        </a:rPr>
                        <a:t>  •  mobile apps</a:t>
                      </a:r>
                      <a:endParaRPr sz="1500" u="none" strike="noStrike" cap="none" dirty="0">
                        <a:latin typeface="Avenir"/>
                        <a:ea typeface="Avenir"/>
                        <a:cs typeface="Avenir"/>
                        <a:sym typeface="Avenir"/>
                      </a:endParaRPr>
                    </a:p>
                  </a:txBody>
                  <a:tcPr marL="91425" marR="91425" marT="91425" marB="91425" anchor="ctr">
                    <a:lnL w="9525" cap="flat" cmpd="sng">
                      <a:solidFill>
                        <a:srgbClr val="666666"/>
                      </a:solidFill>
                      <a:prstDash val="solid"/>
                      <a:round/>
                      <a:headEnd type="none" w="sm" len="sm"/>
                      <a:tailEnd type="none" w="sm" len="sm"/>
                    </a:lnL>
                    <a:lnR w="9525" cap="flat" cmpd="sng">
                      <a:solidFill>
                        <a:srgbClr val="666666">
                          <a:alpha val="0"/>
                        </a:srgbClr>
                      </a:solidFill>
                      <a:prstDash val="solid"/>
                      <a:round/>
                      <a:headEnd type="none" w="sm" len="sm"/>
                      <a:tailEnd type="none" w="sm" len="sm"/>
                    </a:lnR>
                    <a:lnT w="9525" cap="flat" cmpd="sng">
                      <a:solidFill>
                        <a:srgbClr val="666666"/>
                      </a:solidFill>
                      <a:prstDash val="solid"/>
                      <a:round/>
                      <a:headEnd type="none" w="sm" len="sm"/>
                      <a:tailEnd type="none" w="sm" len="sm"/>
                    </a:lnT>
                    <a:lnB w="9525" cap="flat" cmpd="sng">
                      <a:solidFill>
                        <a:srgbClr val="666666"/>
                      </a:solidFill>
                      <a:prstDash val="solid"/>
                      <a:round/>
                      <a:headEnd type="none" w="sm" len="sm"/>
                      <a:tailEnd type="none" w="sm" len="sm"/>
                    </a:lnB>
                  </a:tcPr>
                </a:tc>
                <a:extLst>
                  <a:ext uri="{0D108BD9-81ED-4DB2-BD59-A6C34878D82A}">
                    <a16:rowId xmlns:a16="http://schemas.microsoft.com/office/drawing/2014/main" val="10001"/>
                  </a:ext>
                </a:extLst>
              </a:tr>
              <a:tr h="609575">
                <a:tc>
                  <a:txBody>
                    <a:bodyPr/>
                    <a:lstStyle/>
                    <a:p>
                      <a:pPr marL="0" marR="0" lvl="0" indent="0" algn="l" rtl="0">
                        <a:lnSpc>
                          <a:spcPct val="100000"/>
                        </a:lnSpc>
                        <a:spcBef>
                          <a:spcPts val="0"/>
                        </a:spcBef>
                        <a:spcAft>
                          <a:spcPts val="0"/>
                        </a:spcAft>
                        <a:buClr>
                          <a:schemeClr val="dk1"/>
                        </a:buClr>
                        <a:buSzPts val="1100"/>
                        <a:buFont typeface="Arial"/>
                        <a:buNone/>
                      </a:pPr>
                      <a:r>
                        <a:rPr lang="en-US" sz="1500" b="1" u="none" strike="noStrike" cap="none">
                          <a:solidFill>
                            <a:schemeClr val="dk1"/>
                          </a:solidFill>
                          <a:latin typeface="Avenir"/>
                          <a:ea typeface="Avenir"/>
                          <a:cs typeface="Avenir"/>
                          <a:sym typeface="Avenir"/>
                        </a:rPr>
                        <a:t>Drones</a:t>
                      </a:r>
                      <a:endParaRPr sz="1500" b="1" u="none" strike="noStrike" cap="none">
                        <a:solidFill>
                          <a:schemeClr val="dk1"/>
                        </a:solidFill>
                        <a:latin typeface="Avenir"/>
                        <a:ea typeface="Avenir"/>
                        <a:cs typeface="Avenir"/>
                        <a:sym typeface="Avenir"/>
                      </a:endParaRPr>
                    </a:p>
                  </a:txBody>
                  <a:tcPr marL="91425" marR="91425" marT="91425" marB="91425" anchor="ctr">
                    <a:lnL w="9525" cap="flat" cmpd="sng">
                      <a:solidFill>
                        <a:srgbClr val="666666">
                          <a:alpha val="0"/>
                        </a:srgbClr>
                      </a:solidFill>
                      <a:prstDash val="solid"/>
                      <a:round/>
                      <a:headEnd type="none" w="sm" len="sm"/>
                      <a:tailEnd type="none" w="sm" len="sm"/>
                    </a:lnL>
                    <a:lnR w="9525" cap="flat" cmpd="sng">
                      <a:solidFill>
                        <a:srgbClr val="666666"/>
                      </a:solidFill>
                      <a:prstDash val="solid"/>
                      <a:round/>
                      <a:headEnd type="none" w="sm" len="sm"/>
                      <a:tailEnd type="none" w="sm" len="sm"/>
                    </a:lnR>
                    <a:lnT w="9525" cap="flat" cmpd="sng">
                      <a:solidFill>
                        <a:srgbClr val="666666"/>
                      </a:solidFill>
                      <a:prstDash val="solid"/>
                      <a:round/>
                      <a:headEnd type="none" w="sm" len="sm"/>
                      <a:tailEnd type="none" w="sm" len="sm"/>
                    </a:lnT>
                    <a:lnB w="9525" cap="flat" cmpd="sng">
                      <a:solidFill>
                        <a:srgbClr val="666666"/>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r>
                        <a:rPr lang="en-US" sz="1500" u="none" strike="noStrike" cap="none">
                          <a:latin typeface="Avenir"/>
                          <a:ea typeface="Avenir"/>
                          <a:cs typeface="Avenir"/>
                          <a:sym typeface="Avenir"/>
                        </a:rPr>
                        <a:t>drone hardware  •  mission planning  •  regulations</a:t>
                      </a:r>
                      <a:endParaRPr sz="1500" u="none" strike="noStrike" cap="none">
                        <a:latin typeface="Avenir"/>
                        <a:ea typeface="Avenir"/>
                        <a:cs typeface="Avenir"/>
                        <a:sym typeface="Avenir"/>
                      </a:endParaRPr>
                    </a:p>
                  </a:txBody>
                  <a:tcPr marL="91425" marR="91425" marT="91425" marB="91425" anchor="ctr">
                    <a:lnL w="9525" cap="flat" cmpd="sng">
                      <a:solidFill>
                        <a:srgbClr val="666666"/>
                      </a:solidFill>
                      <a:prstDash val="solid"/>
                      <a:round/>
                      <a:headEnd type="none" w="sm" len="sm"/>
                      <a:tailEnd type="none" w="sm" len="sm"/>
                    </a:lnL>
                    <a:lnR w="9525" cap="flat" cmpd="sng">
                      <a:solidFill>
                        <a:srgbClr val="666666">
                          <a:alpha val="0"/>
                        </a:srgbClr>
                      </a:solidFill>
                      <a:prstDash val="solid"/>
                      <a:round/>
                      <a:headEnd type="none" w="sm" len="sm"/>
                      <a:tailEnd type="none" w="sm" len="sm"/>
                    </a:lnR>
                    <a:lnT w="9525" cap="flat" cmpd="sng">
                      <a:solidFill>
                        <a:srgbClr val="666666"/>
                      </a:solidFill>
                      <a:prstDash val="solid"/>
                      <a:round/>
                      <a:headEnd type="none" w="sm" len="sm"/>
                      <a:tailEnd type="none" w="sm" len="sm"/>
                    </a:lnT>
                    <a:lnB w="9525" cap="flat" cmpd="sng">
                      <a:solidFill>
                        <a:srgbClr val="666666"/>
                      </a:solidFill>
                      <a:prstDash val="solid"/>
                      <a:round/>
                      <a:headEnd type="none" w="sm" len="sm"/>
                      <a:tailEnd type="none" w="sm" len="sm"/>
                    </a:lnB>
                  </a:tcPr>
                </a:tc>
                <a:extLst>
                  <a:ext uri="{0D108BD9-81ED-4DB2-BD59-A6C34878D82A}">
                    <a16:rowId xmlns:a16="http://schemas.microsoft.com/office/drawing/2014/main" val="10002"/>
                  </a:ext>
                </a:extLst>
              </a:tr>
              <a:tr h="426700">
                <a:tc>
                  <a:txBody>
                    <a:bodyPr/>
                    <a:lstStyle/>
                    <a:p>
                      <a:pPr marL="0" marR="0" lvl="0" indent="0" algn="l" rtl="0">
                        <a:lnSpc>
                          <a:spcPct val="100000"/>
                        </a:lnSpc>
                        <a:spcBef>
                          <a:spcPts val="0"/>
                        </a:spcBef>
                        <a:spcAft>
                          <a:spcPts val="0"/>
                        </a:spcAft>
                        <a:buClr>
                          <a:schemeClr val="dk1"/>
                        </a:buClr>
                        <a:buSzPts val="1100"/>
                        <a:buFont typeface="Arial"/>
                        <a:buNone/>
                      </a:pPr>
                      <a:r>
                        <a:rPr lang="en-US" sz="1500" b="1" u="none" strike="noStrike" cap="none">
                          <a:solidFill>
                            <a:schemeClr val="dk1"/>
                          </a:solidFill>
                          <a:latin typeface="Avenir"/>
                          <a:ea typeface="Avenir"/>
                          <a:cs typeface="Avenir"/>
                          <a:sym typeface="Avenir"/>
                        </a:rPr>
                        <a:t>Research Data</a:t>
                      </a:r>
                      <a:endParaRPr sz="1500" b="1" u="none" strike="noStrike" cap="none">
                        <a:solidFill>
                          <a:schemeClr val="dk1"/>
                        </a:solidFill>
                        <a:latin typeface="Avenir"/>
                        <a:ea typeface="Avenir"/>
                        <a:cs typeface="Avenir"/>
                        <a:sym typeface="Avenir"/>
                      </a:endParaRPr>
                    </a:p>
                  </a:txBody>
                  <a:tcPr marL="91425" marR="91425" marT="91425" marB="91425" anchor="ctr">
                    <a:lnL w="9525" cap="flat" cmpd="sng">
                      <a:solidFill>
                        <a:srgbClr val="666666">
                          <a:alpha val="0"/>
                        </a:srgbClr>
                      </a:solidFill>
                      <a:prstDash val="solid"/>
                      <a:round/>
                      <a:headEnd type="none" w="sm" len="sm"/>
                      <a:tailEnd type="none" w="sm" len="sm"/>
                    </a:lnL>
                    <a:lnR w="9525" cap="flat" cmpd="sng">
                      <a:solidFill>
                        <a:srgbClr val="666666"/>
                      </a:solidFill>
                      <a:prstDash val="solid"/>
                      <a:round/>
                      <a:headEnd type="none" w="sm" len="sm"/>
                      <a:tailEnd type="none" w="sm" len="sm"/>
                    </a:lnR>
                    <a:lnT w="9525" cap="flat" cmpd="sng">
                      <a:solidFill>
                        <a:srgbClr val="666666"/>
                      </a:solidFill>
                      <a:prstDash val="solid"/>
                      <a:round/>
                      <a:headEnd type="none" w="sm" len="sm"/>
                      <a:tailEnd type="none" w="sm" len="sm"/>
                    </a:lnT>
                    <a:lnB w="9525" cap="flat" cmpd="sng">
                      <a:solidFill>
                        <a:srgbClr val="666666"/>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r>
                        <a:rPr lang="en-US" sz="1500" u="none" strike="noStrike" cap="none">
                          <a:latin typeface="Avenir"/>
                          <a:ea typeface="Avenir"/>
                          <a:cs typeface="Avenir"/>
                          <a:sym typeface="Avenir"/>
                        </a:rPr>
                        <a:t>Cal-Adapt  </a:t>
                      </a:r>
                      <a:r>
                        <a:rPr lang="en-US" sz="1500" u="none" strike="noStrike" cap="none">
                          <a:solidFill>
                            <a:schemeClr val="dk1"/>
                          </a:solidFill>
                          <a:latin typeface="Avenir"/>
                          <a:ea typeface="Avenir"/>
                          <a:cs typeface="Avenir"/>
                          <a:sym typeface="Avenir"/>
                        </a:rPr>
                        <a:t>•  </a:t>
                      </a:r>
                      <a:r>
                        <a:rPr lang="en-US" sz="1500" u="none" strike="noStrike" cap="none">
                          <a:latin typeface="Avenir"/>
                          <a:ea typeface="Avenir"/>
                          <a:cs typeface="Avenir"/>
                          <a:sym typeface="Avenir"/>
                        </a:rPr>
                        <a:t>Earth Engine</a:t>
                      </a:r>
                      <a:endParaRPr sz="1500" u="none" strike="noStrike" cap="none">
                        <a:latin typeface="Avenir"/>
                        <a:ea typeface="Avenir"/>
                        <a:cs typeface="Avenir"/>
                        <a:sym typeface="Avenir"/>
                      </a:endParaRPr>
                    </a:p>
                  </a:txBody>
                  <a:tcPr marL="91425" marR="91425" marT="91425" marB="91425" anchor="ctr">
                    <a:lnL w="9525" cap="flat" cmpd="sng">
                      <a:solidFill>
                        <a:srgbClr val="666666"/>
                      </a:solidFill>
                      <a:prstDash val="solid"/>
                      <a:round/>
                      <a:headEnd type="none" w="sm" len="sm"/>
                      <a:tailEnd type="none" w="sm" len="sm"/>
                    </a:lnL>
                    <a:lnR w="9525" cap="flat" cmpd="sng">
                      <a:solidFill>
                        <a:srgbClr val="666666">
                          <a:alpha val="0"/>
                        </a:srgbClr>
                      </a:solidFill>
                      <a:prstDash val="solid"/>
                      <a:round/>
                      <a:headEnd type="none" w="sm" len="sm"/>
                      <a:tailEnd type="none" w="sm" len="sm"/>
                    </a:lnR>
                    <a:lnT w="9525" cap="flat" cmpd="sng">
                      <a:solidFill>
                        <a:srgbClr val="666666"/>
                      </a:solidFill>
                      <a:prstDash val="solid"/>
                      <a:round/>
                      <a:headEnd type="none" w="sm" len="sm"/>
                      <a:tailEnd type="none" w="sm" len="sm"/>
                    </a:lnT>
                    <a:lnB w="9525" cap="flat" cmpd="sng">
                      <a:solidFill>
                        <a:srgbClr val="666666"/>
                      </a:solidFill>
                      <a:prstDash val="solid"/>
                      <a:round/>
                      <a:headEnd type="none" w="sm" len="sm"/>
                      <a:tailEnd type="none" w="sm" len="sm"/>
                    </a:lnB>
                  </a:tcPr>
                </a:tc>
                <a:extLst>
                  <a:ext uri="{0D108BD9-81ED-4DB2-BD59-A6C34878D82A}">
                    <a16:rowId xmlns:a16="http://schemas.microsoft.com/office/drawing/2014/main" val="10003"/>
                  </a:ext>
                </a:extLst>
              </a:tr>
              <a:tr h="426700">
                <a:tc>
                  <a:txBody>
                    <a:bodyPr/>
                    <a:lstStyle/>
                    <a:p>
                      <a:pPr marL="0" marR="0" lvl="0" indent="0" algn="l" rtl="0">
                        <a:lnSpc>
                          <a:spcPct val="100000"/>
                        </a:lnSpc>
                        <a:spcBef>
                          <a:spcPts val="0"/>
                        </a:spcBef>
                        <a:spcAft>
                          <a:spcPts val="0"/>
                        </a:spcAft>
                        <a:buClr>
                          <a:srgbClr val="000000"/>
                        </a:buClr>
                        <a:buSzPts val="1500"/>
                        <a:buFont typeface="Arial"/>
                        <a:buNone/>
                      </a:pPr>
                      <a:r>
                        <a:rPr lang="en-US" sz="1500" b="1" u="none" strike="noStrike" cap="none">
                          <a:solidFill>
                            <a:schemeClr val="dk1"/>
                          </a:solidFill>
                          <a:latin typeface="Avenir"/>
                          <a:ea typeface="Avenir"/>
                          <a:cs typeface="Avenir"/>
                          <a:sym typeface="Avenir"/>
                        </a:rPr>
                        <a:t>Programming</a:t>
                      </a:r>
                      <a:endParaRPr sz="1500" b="1" u="none" strike="noStrike" cap="none">
                        <a:solidFill>
                          <a:schemeClr val="dk1"/>
                        </a:solidFill>
                        <a:latin typeface="Avenir"/>
                        <a:ea typeface="Avenir"/>
                        <a:cs typeface="Avenir"/>
                        <a:sym typeface="Avenir"/>
                      </a:endParaRPr>
                    </a:p>
                  </a:txBody>
                  <a:tcPr marL="91425" marR="91425" marT="91425" marB="91425" anchor="ctr">
                    <a:lnL w="9525" cap="flat" cmpd="sng">
                      <a:solidFill>
                        <a:srgbClr val="666666">
                          <a:alpha val="0"/>
                        </a:srgbClr>
                      </a:solidFill>
                      <a:prstDash val="solid"/>
                      <a:round/>
                      <a:headEnd type="none" w="sm" len="sm"/>
                      <a:tailEnd type="none" w="sm" len="sm"/>
                    </a:lnL>
                    <a:lnR w="9525" cap="flat" cmpd="sng">
                      <a:solidFill>
                        <a:srgbClr val="666666"/>
                      </a:solidFill>
                      <a:prstDash val="solid"/>
                      <a:round/>
                      <a:headEnd type="none" w="sm" len="sm"/>
                      <a:tailEnd type="none" w="sm" len="sm"/>
                    </a:lnR>
                    <a:lnT w="9525" cap="flat" cmpd="sng">
                      <a:solidFill>
                        <a:srgbClr val="666666"/>
                      </a:solidFill>
                      <a:prstDash val="solid"/>
                      <a:round/>
                      <a:headEnd type="none" w="sm" len="sm"/>
                      <a:tailEnd type="none" w="sm" len="sm"/>
                    </a:lnT>
                    <a:lnB w="9525" cap="flat" cmpd="sng">
                      <a:solidFill>
                        <a:srgbClr val="666666">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r>
                        <a:rPr lang="en-US" sz="1500" u="none" strike="noStrike" cap="none" dirty="0">
                          <a:latin typeface="Avenir"/>
                          <a:ea typeface="Avenir"/>
                          <a:cs typeface="Avenir"/>
                          <a:sym typeface="Avenir"/>
                        </a:rPr>
                        <a:t>R </a:t>
                      </a:r>
                      <a:r>
                        <a:rPr lang="en-US" sz="1500" u="none" strike="noStrike" cap="none" dirty="0">
                          <a:solidFill>
                            <a:schemeClr val="dk1"/>
                          </a:solidFill>
                          <a:latin typeface="Avenir"/>
                          <a:ea typeface="Avenir"/>
                          <a:cs typeface="Avenir"/>
                          <a:sym typeface="Avenir"/>
                        </a:rPr>
                        <a:t>• Python • </a:t>
                      </a:r>
                      <a:r>
                        <a:rPr lang="en-US" sz="1500" u="none" strike="noStrike" cap="none" dirty="0">
                          <a:latin typeface="Avenir"/>
                          <a:ea typeface="Avenir"/>
                          <a:cs typeface="Avenir"/>
                          <a:sym typeface="Avenir"/>
                        </a:rPr>
                        <a:t>Google Apps </a:t>
                      </a:r>
                      <a:endParaRPr sz="1500" u="none" strike="noStrike" cap="none" dirty="0">
                        <a:latin typeface="Avenir"/>
                        <a:ea typeface="Avenir"/>
                        <a:cs typeface="Avenir"/>
                        <a:sym typeface="Avenir"/>
                      </a:endParaRPr>
                    </a:p>
                  </a:txBody>
                  <a:tcPr marL="91425" marR="91425" marT="91425" marB="91425" anchor="ctr">
                    <a:lnL w="9525" cap="flat" cmpd="sng">
                      <a:solidFill>
                        <a:srgbClr val="666666"/>
                      </a:solidFill>
                      <a:prstDash val="solid"/>
                      <a:round/>
                      <a:headEnd type="none" w="sm" len="sm"/>
                      <a:tailEnd type="none" w="sm" len="sm"/>
                    </a:lnL>
                    <a:lnR w="9525" cap="flat" cmpd="sng">
                      <a:solidFill>
                        <a:srgbClr val="666666">
                          <a:alpha val="0"/>
                        </a:srgbClr>
                      </a:solidFill>
                      <a:prstDash val="solid"/>
                      <a:round/>
                      <a:headEnd type="none" w="sm" len="sm"/>
                      <a:tailEnd type="none" w="sm" len="sm"/>
                    </a:lnR>
                    <a:lnT w="9525" cap="flat" cmpd="sng">
                      <a:solidFill>
                        <a:srgbClr val="666666"/>
                      </a:solidFill>
                      <a:prstDash val="solid"/>
                      <a:round/>
                      <a:headEnd type="none" w="sm" len="sm"/>
                      <a:tailEnd type="none" w="sm" len="sm"/>
                    </a:lnT>
                    <a:lnB w="9525" cap="flat" cmpd="sng">
                      <a:solidFill>
                        <a:srgbClr val="666666">
                          <a:alpha val="0"/>
                        </a:srgbClr>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
        <p:nvSpPr>
          <p:cNvPr id="487" name="Google Shape;487;g37a5ae35521_0_8">
            <a:hlinkClick r:id="rId9"/>
          </p:cNvPr>
          <p:cNvSpPr txBox="1"/>
          <p:nvPr/>
        </p:nvSpPr>
        <p:spPr>
          <a:xfrm>
            <a:off x="10640883" y="3204784"/>
            <a:ext cx="1161900" cy="4155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en-US" sz="1500" b="0" i="1" u="none" strike="noStrike" cap="none" dirty="0">
                <a:solidFill>
                  <a:srgbClr val="1155CC"/>
                </a:solidFill>
                <a:latin typeface="Arial"/>
                <a:ea typeface="Arial"/>
                <a:cs typeface="Arial"/>
                <a:sym typeface="Arial"/>
              </a:rPr>
              <a:t>sign-up link</a:t>
            </a:r>
            <a:endParaRPr sz="1500" b="0" i="1" u="none" strike="noStrike" cap="none" dirty="0">
              <a:solidFill>
                <a:srgbClr val="1155CC"/>
              </a:solidFill>
              <a:latin typeface="Arial"/>
              <a:ea typeface="Arial"/>
              <a:cs typeface="Arial"/>
              <a:sym typeface="Arial"/>
            </a:endParaRPr>
          </a:p>
        </p:txBody>
      </p:sp>
      <p:pic>
        <p:nvPicPr>
          <p:cNvPr id="473" name="Google Shape;473;g37a5ae35521_0_8">
            <a:extLst>
              <a:ext uri="{C183D7F6-B498-43B3-948B-1728B52AA6E4}">
                <adec:decorative xmlns:adec="http://schemas.microsoft.com/office/drawing/2017/decorative" val="1"/>
              </a:ext>
            </a:extLst>
          </p:cNvPr>
          <p:cNvPicPr preferRelativeResize="0"/>
          <p:nvPr/>
        </p:nvPicPr>
        <p:blipFill rotWithShape="1">
          <a:blip r:embed="rId10">
            <a:alphaModFix/>
          </a:blip>
          <a:srcRect l="10098" r="16673" b="26772"/>
          <a:stretch/>
        </p:blipFill>
        <p:spPr>
          <a:xfrm>
            <a:off x="525225" y="1438656"/>
            <a:ext cx="1097700" cy="1097700"/>
          </a:xfrm>
          <a:prstGeom prst="ellipse">
            <a:avLst/>
          </a:prstGeom>
          <a:noFill/>
          <a:ln>
            <a:noFill/>
          </a:ln>
          <a:effectLst>
            <a:outerShdw blurRad="57150" dist="19050" dir="5400000" algn="bl" rotWithShape="0">
              <a:srgbClr val="000000">
                <a:alpha val="49804"/>
              </a:srgbClr>
            </a:outerShdw>
          </a:effectLst>
        </p:spPr>
      </p:pic>
      <p:pic>
        <p:nvPicPr>
          <p:cNvPr id="474" name="Google Shape;474;g37a5ae35521_0_8">
            <a:extLst>
              <a:ext uri="{C183D7F6-B498-43B3-948B-1728B52AA6E4}">
                <adec:decorative xmlns:adec="http://schemas.microsoft.com/office/drawing/2017/decorative" val="1"/>
              </a:ext>
            </a:extLst>
          </p:cNvPr>
          <p:cNvPicPr preferRelativeResize="0"/>
          <p:nvPr/>
        </p:nvPicPr>
        <p:blipFill rotWithShape="1">
          <a:blip r:embed="rId11">
            <a:alphaModFix/>
          </a:blip>
          <a:srcRect/>
          <a:stretch/>
        </p:blipFill>
        <p:spPr>
          <a:xfrm>
            <a:off x="2199802" y="1438656"/>
            <a:ext cx="1097700" cy="1097700"/>
          </a:xfrm>
          <a:prstGeom prst="ellipse">
            <a:avLst/>
          </a:prstGeom>
          <a:noFill/>
          <a:ln>
            <a:noFill/>
          </a:ln>
          <a:effectLst>
            <a:outerShdw blurRad="76200" dist="25400" dir="5400000" algn="bl" rotWithShape="0">
              <a:srgbClr val="000000">
                <a:alpha val="50196"/>
              </a:srgbClr>
            </a:outerShdw>
          </a:effectLst>
        </p:spPr>
      </p:pic>
      <p:pic>
        <p:nvPicPr>
          <p:cNvPr id="475" name="Google Shape;475;g37a5ae35521_0_8">
            <a:extLst>
              <a:ext uri="{C183D7F6-B498-43B3-948B-1728B52AA6E4}">
                <adec:decorative xmlns:adec="http://schemas.microsoft.com/office/drawing/2017/decorative" val="1"/>
              </a:ext>
            </a:extLst>
          </p:cNvPr>
          <p:cNvPicPr preferRelativeResize="0"/>
          <p:nvPr/>
        </p:nvPicPr>
        <p:blipFill rotWithShape="1">
          <a:blip r:embed="rId12">
            <a:alphaModFix/>
          </a:blip>
          <a:srcRect b="27896"/>
          <a:stretch/>
        </p:blipFill>
        <p:spPr>
          <a:xfrm>
            <a:off x="5549056" y="1438656"/>
            <a:ext cx="1097700" cy="1097700"/>
          </a:xfrm>
          <a:prstGeom prst="ellipse">
            <a:avLst/>
          </a:prstGeom>
          <a:noFill/>
          <a:ln>
            <a:noFill/>
          </a:ln>
          <a:effectLst>
            <a:outerShdw blurRad="76200" dist="25400" dir="5400000" algn="bl" rotWithShape="0">
              <a:srgbClr val="000000">
                <a:alpha val="50196"/>
              </a:srgbClr>
            </a:outerShdw>
          </a:effectLst>
        </p:spPr>
      </p:pic>
      <p:pic>
        <p:nvPicPr>
          <p:cNvPr id="476" name="Google Shape;476;g37a5ae35521_0_8">
            <a:extLst>
              <a:ext uri="{C183D7F6-B498-43B3-948B-1728B52AA6E4}">
                <adec:decorative xmlns:adec="http://schemas.microsoft.com/office/drawing/2017/decorative" val="1"/>
              </a:ext>
            </a:extLst>
          </p:cNvPr>
          <p:cNvPicPr preferRelativeResize="0"/>
          <p:nvPr/>
        </p:nvPicPr>
        <p:blipFill rotWithShape="1">
          <a:blip r:embed="rId13">
            <a:alphaModFix/>
          </a:blip>
          <a:srcRect/>
          <a:stretch/>
        </p:blipFill>
        <p:spPr>
          <a:xfrm>
            <a:off x="3874429" y="1438656"/>
            <a:ext cx="1097700" cy="1097700"/>
          </a:xfrm>
          <a:prstGeom prst="ellipse">
            <a:avLst/>
          </a:prstGeom>
          <a:noFill/>
          <a:ln>
            <a:noFill/>
          </a:ln>
          <a:effectLst>
            <a:outerShdw blurRad="76200" dist="25400" dir="5400000" algn="bl" rotWithShape="0">
              <a:srgbClr val="000000">
                <a:alpha val="50196"/>
              </a:srgbClr>
            </a:outerShdw>
          </a:effectLst>
        </p:spPr>
      </p:pic>
      <p:pic>
        <p:nvPicPr>
          <p:cNvPr id="477" name="Google Shape;477;g37a5ae35521_0_8">
            <a:extLst>
              <a:ext uri="{C183D7F6-B498-43B3-948B-1728B52AA6E4}">
                <adec:decorative xmlns:adec="http://schemas.microsoft.com/office/drawing/2017/decorative" val="1"/>
              </a:ext>
            </a:extLst>
          </p:cNvPr>
          <p:cNvPicPr preferRelativeResize="0"/>
          <p:nvPr/>
        </p:nvPicPr>
        <p:blipFill rotWithShape="1">
          <a:blip r:embed="rId14">
            <a:alphaModFix/>
          </a:blip>
          <a:srcRect/>
          <a:stretch/>
        </p:blipFill>
        <p:spPr>
          <a:xfrm>
            <a:off x="7223682" y="1438656"/>
            <a:ext cx="1097700" cy="1097700"/>
          </a:xfrm>
          <a:prstGeom prst="ellipse">
            <a:avLst/>
          </a:prstGeom>
          <a:noFill/>
          <a:ln>
            <a:noFill/>
          </a:ln>
          <a:effectLst>
            <a:outerShdw blurRad="76200" dist="25400" dir="5400000" algn="bl" rotWithShape="0">
              <a:srgbClr val="000000">
                <a:alpha val="50196"/>
              </a:srgbClr>
            </a:outerShdw>
          </a:effectLst>
        </p:spPr>
      </p:pic>
      <p:pic>
        <p:nvPicPr>
          <p:cNvPr id="478" name="Google Shape;478;g37a5ae35521_0_8">
            <a:extLst>
              <a:ext uri="{C183D7F6-B498-43B3-948B-1728B52AA6E4}">
                <adec:decorative xmlns:adec="http://schemas.microsoft.com/office/drawing/2017/decorative" val="1"/>
              </a:ext>
            </a:extLst>
          </p:cNvPr>
          <p:cNvPicPr preferRelativeResize="0"/>
          <p:nvPr/>
        </p:nvPicPr>
        <p:blipFill rotWithShape="1">
          <a:blip r:embed="rId15">
            <a:alphaModFix/>
          </a:blip>
          <a:srcRect t="16510" b="12992"/>
          <a:stretch/>
        </p:blipFill>
        <p:spPr>
          <a:xfrm>
            <a:off x="10572225" y="1438814"/>
            <a:ext cx="1097700" cy="1097700"/>
          </a:xfrm>
          <a:prstGeom prst="ellipse">
            <a:avLst/>
          </a:prstGeom>
          <a:noFill/>
          <a:ln>
            <a:noFill/>
          </a:ln>
          <a:effectLst>
            <a:outerShdw blurRad="76200" dist="25400" dir="5400000" algn="bl" rotWithShape="0">
              <a:srgbClr val="000000">
                <a:alpha val="50196"/>
              </a:srgbClr>
            </a:outerShdw>
          </a:effectLst>
        </p:spPr>
      </p:pic>
      <p:pic>
        <p:nvPicPr>
          <p:cNvPr id="479" name="Google Shape;479;g37a5ae35521_0_8">
            <a:extLst>
              <a:ext uri="{C183D7F6-B498-43B3-948B-1728B52AA6E4}">
                <adec:decorative xmlns:adec="http://schemas.microsoft.com/office/drawing/2017/decorative" val="1"/>
              </a:ext>
            </a:extLst>
          </p:cNvPr>
          <p:cNvPicPr preferRelativeResize="0"/>
          <p:nvPr/>
        </p:nvPicPr>
        <p:blipFill rotWithShape="1">
          <a:blip r:embed="rId16">
            <a:alphaModFix/>
          </a:blip>
          <a:srcRect/>
          <a:stretch/>
        </p:blipFill>
        <p:spPr>
          <a:xfrm>
            <a:off x="8898309" y="1438816"/>
            <a:ext cx="1097100" cy="1097100"/>
          </a:xfrm>
          <a:prstGeom prst="ellipse">
            <a:avLst/>
          </a:prstGeom>
          <a:noFill/>
          <a:ln>
            <a:noFill/>
          </a:ln>
          <a:effectLst>
            <a:outerShdw blurRad="76200" dist="25400" dir="5400000" algn="bl" rotWithShape="0">
              <a:srgbClr val="000000">
                <a:alpha val="50196"/>
              </a:srgbClr>
            </a:outerShdw>
          </a:effec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04"/>
        <p:cNvGrpSpPr/>
        <p:nvPr/>
      </p:nvGrpSpPr>
      <p:grpSpPr>
        <a:xfrm>
          <a:off x="0" y="0"/>
          <a:ext cx="0" cy="0"/>
          <a:chOff x="0" y="0"/>
          <a:chExt cx="0" cy="0"/>
        </a:xfrm>
      </p:grpSpPr>
      <p:sp>
        <p:nvSpPr>
          <p:cNvPr id="505" name="Google Shape;505;p29"/>
          <p:cNvSpPr txBox="1">
            <a:spLocks noGrp="1"/>
          </p:cNvSpPr>
          <p:nvPr>
            <p:ph type="title"/>
          </p:nvPr>
        </p:nvSpPr>
        <p:spPr>
          <a:xfrm>
            <a:off x="838200" y="1342571"/>
            <a:ext cx="10515600" cy="13257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00000"/>
              <a:buFont typeface="Arial"/>
              <a:buNone/>
            </a:pPr>
            <a:r>
              <a:rPr lang="en-US"/>
              <a:t>Using Statistics to Develop Goals </a:t>
            </a:r>
            <a:endParaRPr/>
          </a:p>
        </p:txBody>
      </p:sp>
      <p:sp>
        <p:nvSpPr>
          <p:cNvPr id="506" name="Google Shape;506;p29"/>
          <p:cNvSpPr txBox="1">
            <a:spLocks noGrp="1"/>
          </p:cNvSpPr>
          <p:nvPr>
            <p:ph type="body" idx="3"/>
          </p:nvPr>
        </p:nvSpPr>
        <p:spPr>
          <a:xfrm>
            <a:off x="838200" y="2750550"/>
            <a:ext cx="8265900" cy="798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endParaRPr/>
          </a:p>
          <a:p>
            <a:pPr marL="0" lvl="0" indent="0" algn="l" rtl="0">
              <a:lnSpc>
                <a:spcPct val="90000"/>
              </a:lnSpc>
              <a:spcBef>
                <a:spcPts val="1000"/>
              </a:spcBef>
              <a:spcAft>
                <a:spcPts val="0"/>
              </a:spcAft>
              <a:buClr>
                <a:schemeClr val="lt1"/>
              </a:buClr>
              <a:buSzPts val="3600"/>
              <a:buNone/>
            </a:pPr>
            <a:endParaRPr/>
          </a:p>
          <a:p>
            <a:pPr marL="0" lvl="0" indent="0" algn="l" rtl="0">
              <a:lnSpc>
                <a:spcPct val="90000"/>
              </a:lnSpc>
              <a:spcBef>
                <a:spcPts val="1000"/>
              </a:spcBef>
              <a:spcAft>
                <a:spcPts val="0"/>
              </a:spcAft>
              <a:buClr>
                <a:schemeClr val="lt1"/>
              </a:buClr>
              <a:buSzPts val="3600"/>
              <a:buNone/>
            </a:pP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Jocelyn Mobley</a:t>
            </a:r>
            <a:endParaRPr/>
          </a:p>
        </p:txBody>
      </p:sp>
      <p:sp>
        <p:nvSpPr>
          <p:cNvPr id="507" name="Google Shape;507;p29"/>
          <p:cNvSpPr txBox="1">
            <a:spLocks noGrp="1"/>
          </p:cNvSpPr>
          <p:nvPr>
            <p:ph type="sldNum" idx="4294967295"/>
          </p:nvPr>
        </p:nvSpPr>
        <p:spPr>
          <a:xfrm>
            <a:off x="94488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33</a:t>
            </a:fld>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12"/>
        <p:cNvGrpSpPr/>
        <p:nvPr/>
      </p:nvGrpSpPr>
      <p:grpSpPr>
        <a:xfrm>
          <a:off x="0" y="0"/>
          <a:ext cx="0" cy="0"/>
          <a:chOff x="0" y="0"/>
          <a:chExt cx="0" cy="0"/>
        </a:xfrm>
      </p:grpSpPr>
      <p:sp>
        <p:nvSpPr>
          <p:cNvPr id="2" name="Title 1">
            <a:extLst>
              <a:ext uri="{FF2B5EF4-FFF2-40B4-BE49-F238E27FC236}">
                <a16:creationId xmlns:a16="http://schemas.microsoft.com/office/drawing/2014/main" id="{E3A1C5A6-814A-5CC7-ED4F-563C94393F6C}"/>
              </a:ext>
            </a:extLst>
          </p:cNvPr>
          <p:cNvSpPr>
            <a:spLocks noGrp="1"/>
          </p:cNvSpPr>
          <p:nvPr>
            <p:ph type="title" idx="4294967295"/>
          </p:nvPr>
        </p:nvSpPr>
        <p:spPr>
          <a:xfrm>
            <a:off x="838200" y="-1325563"/>
            <a:ext cx="10515600" cy="1325563"/>
          </a:xfrm>
        </p:spPr>
        <p:txBody>
          <a:bodyPr spcFirstLastPara="1" wrap="square" lIns="91425" tIns="45700" rIns="91425" bIns="45700" anchor="b" anchorCtr="0">
            <a:normAutofit/>
          </a:bodyPr>
          <a:lstStyle/>
          <a:p>
            <a:r>
              <a:rPr lang="en-US" dirty="0"/>
              <a:t>Parity Calculator County Example</a:t>
            </a:r>
          </a:p>
        </p:txBody>
      </p:sp>
      <p:pic>
        <p:nvPicPr>
          <p:cNvPr id="514" name="Google Shape;514;g378cdcd3385_0_53" descr="Screenshot of parity calculator"/>
          <p:cNvPicPr preferRelativeResize="0"/>
          <p:nvPr/>
        </p:nvPicPr>
        <p:blipFill rotWithShape="1">
          <a:blip r:embed="rId3">
            <a:alphaModFix/>
          </a:blip>
          <a:srcRect/>
          <a:stretch/>
        </p:blipFill>
        <p:spPr>
          <a:xfrm>
            <a:off x="2912425" y="860325"/>
            <a:ext cx="9279575" cy="4735200"/>
          </a:xfrm>
          <a:prstGeom prst="rect">
            <a:avLst/>
          </a:prstGeom>
          <a:noFill/>
          <a:ln>
            <a:noFill/>
          </a:ln>
        </p:spPr>
      </p:pic>
      <p:sp>
        <p:nvSpPr>
          <p:cNvPr id="515" name="Google Shape;515;g378cdcd3385_0_53">
            <a:extLst>
              <a:ext uri="{C183D7F6-B498-43B3-948B-1728B52AA6E4}">
                <adec:decorative xmlns:adec="http://schemas.microsoft.com/office/drawing/2017/decorative" val="1"/>
              </a:ext>
            </a:extLst>
          </p:cNvPr>
          <p:cNvSpPr txBox="1"/>
          <p:nvPr/>
        </p:nvSpPr>
        <p:spPr>
          <a:xfrm>
            <a:off x="177125" y="2263050"/>
            <a:ext cx="3591300" cy="446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rgbClr val="FF0000"/>
              </a:solidFill>
              <a:latin typeface="Arial"/>
              <a:ea typeface="Arial"/>
              <a:cs typeface="Arial"/>
              <a:sym typeface="Arial"/>
            </a:endParaRPr>
          </a:p>
        </p:txBody>
      </p:sp>
      <p:sp>
        <p:nvSpPr>
          <p:cNvPr id="516" name="Google Shape;516;g378cdcd3385_0_53">
            <a:extLst>
              <a:ext uri="{C183D7F6-B498-43B3-948B-1728B52AA6E4}">
                <adec:decorative xmlns:adec="http://schemas.microsoft.com/office/drawing/2017/decorative" val="1"/>
              </a:ext>
            </a:extLst>
          </p:cNvPr>
          <p:cNvSpPr txBox="1"/>
          <p:nvPr/>
        </p:nvSpPr>
        <p:spPr>
          <a:xfrm>
            <a:off x="177125" y="3182475"/>
            <a:ext cx="30000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7" name="Google Shape;517;g378cdcd3385_0_53">
            <a:extLst>
              <a:ext uri="{C183D7F6-B498-43B3-948B-1728B52AA6E4}">
                <adec:decorative xmlns:adec="http://schemas.microsoft.com/office/drawing/2017/decorative" val="1"/>
              </a:ext>
            </a:extLst>
          </p:cNvPr>
          <p:cNvSpPr txBox="1"/>
          <p:nvPr/>
        </p:nvSpPr>
        <p:spPr>
          <a:xfrm>
            <a:off x="177125" y="3890475"/>
            <a:ext cx="30000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8" name="Google Shape;518;g378cdcd3385_0_53">
            <a:extLst>
              <a:ext uri="{C183D7F6-B498-43B3-948B-1728B52AA6E4}">
                <adec:decorative xmlns:adec="http://schemas.microsoft.com/office/drawing/2017/decorative" val="1"/>
              </a:ext>
            </a:extLst>
          </p:cNvPr>
          <p:cNvSpPr txBox="1"/>
          <p:nvPr/>
        </p:nvSpPr>
        <p:spPr>
          <a:xfrm>
            <a:off x="177125" y="4816225"/>
            <a:ext cx="30000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23"/>
        <p:cNvGrpSpPr/>
        <p:nvPr/>
      </p:nvGrpSpPr>
      <p:grpSpPr>
        <a:xfrm>
          <a:off x="0" y="0"/>
          <a:ext cx="0" cy="0"/>
          <a:chOff x="0" y="0"/>
          <a:chExt cx="0" cy="0"/>
        </a:xfrm>
      </p:grpSpPr>
      <p:sp>
        <p:nvSpPr>
          <p:cNvPr id="2" name="Title 1">
            <a:extLst>
              <a:ext uri="{FF2B5EF4-FFF2-40B4-BE49-F238E27FC236}">
                <a16:creationId xmlns:a16="http://schemas.microsoft.com/office/drawing/2014/main" id="{108DCBBB-4CB7-761C-B418-3F109D8498D8}"/>
              </a:ext>
            </a:extLst>
          </p:cNvPr>
          <p:cNvSpPr>
            <a:spLocks noGrp="1"/>
          </p:cNvSpPr>
          <p:nvPr>
            <p:ph type="title" idx="4294967295"/>
          </p:nvPr>
        </p:nvSpPr>
        <p:spPr>
          <a:xfrm>
            <a:off x="838200" y="-1325563"/>
            <a:ext cx="10515600" cy="1325563"/>
          </a:xfrm>
        </p:spPr>
        <p:txBody>
          <a:bodyPr spcFirstLastPara="1" wrap="square" lIns="91425" tIns="45700" rIns="91425" bIns="45700" anchor="b" anchorCtr="0">
            <a:normAutofit/>
          </a:bodyPr>
          <a:lstStyle/>
          <a:p>
            <a:r>
              <a:rPr lang="en-US" dirty="0"/>
              <a:t>Parity Calculator Questions</a:t>
            </a:r>
          </a:p>
        </p:txBody>
      </p:sp>
      <p:pic>
        <p:nvPicPr>
          <p:cNvPr id="525" name="Google Shape;525;g3792553cd8f_2_0">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2867350" y="503150"/>
            <a:ext cx="9324650" cy="5512650"/>
          </a:xfrm>
          <a:prstGeom prst="rect">
            <a:avLst/>
          </a:prstGeom>
          <a:noFill/>
          <a:ln>
            <a:noFill/>
          </a:ln>
        </p:spPr>
      </p:pic>
      <p:sp>
        <p:nvSpPr>
          <p:cNvPr id="527" name="Google Shape;527;g3792553cd8f_2_0"/>
          <p:cNvSpPr txBox="1"/>
          <p:nvPr/>
        </p:nvSpPr>
        <p:spPr>
          <a:xfrm>
            <a:off x="177125" y="1956350"/>
            <a:ext cx="3175200" cy="3753900"/>
          </a:xfrm>
          <a:prstGeom prst="rect">
            <a:avLst/>
          </a:prstGeom>
          <a:noFill/>
          <a:ln>
            <a:noFill/>
          </a:ln>
        </p:spPr>
        <p:txBody>
          <a:bodyPr spcFirstLastPara="1" wrap="square" lIns="91425" tIns="91425" rIns="91425" bIns="91425" anchor="t" anchorCtr="0">
            <a:spAutoFit/>
          </a:bodyPr>
          <a:lstStyle/>
          <a:p>
            <a:pPr marL="0" marR="0" lvl="0" indent="0" algn="l" rtl="0">
              <a:lnSpc>
                <a:spcPct val="105000"/>
              </a:lnSpc>
              <a:spcBef>
                <a:spcPts val="0"/>
              </a:spcBef>
              <a:spcAft>
                <a:spcPts val="0"/>
              </a:spcAft>
              <a:buClr>
                <a:srgbClr val="000000"/>
              </a:buClr>
              <a:buSzPts val="1900"/>
              <a:buFont typeface="Arial"/>
              <a:buNone/>
            </a:pPr>
            <a:r>
              <a:rPr lang="en-US" sz="1900" b="0" i="0" u="none" strike="noStrike" cap="none" dirty="0">
                <a:solidFill>
                  <a:srgbClr val="FF0000"/>
                </a:solidFill>
                <a:latin typeface="Arial"/>
                <a:ea typeface="Arial"/>
                <a:cs typeface="Arial"/>
                <a:sym typeface="Arial"/>
              </a:rPr>
              <a:t>How many people DID participate in the program?</a:t>
            </a:r>
            <a:endParaRPr sz="1900" b="0" i="0" u="none" strike="noStrike" cap="none" dirty="0">
              <a:solidFill>
                <a:srgbClr val="FF0000"/>
              </a:solidFill>
              <a:latin typeface="Arial"/>
              <a:ea typeface="Arial"/>
              <a:cs typeface="Arial"/>
              <a:sym typeface="Arial"/>
            </a:endParaRPr>
          </a:p>
          <a:p>
            <a:pPr marL="0" marR="0" lvl="0" indent="0" algn="l" rtl="0">
              <a:lnSpc>
                <a:spcPct val="105000"/>
              </a:lnSpc>
              <a:spcBef>
                <a:spcPts val="1000"/>
              </a:spcBef>
              <a:spcAft>
                <a:spcPts val="0"/>
              </a:spcAft>
              <a:buClr>
                <a:srgbClr val="000000"/>
              </a:buClr>
              <a:buSzPts val="1900"/>
              <a:buFont typeface="Arial"/>
              <a:buNone/>
            </a:pPr>
            <a:r>
              <a:rPr lang="en-US" sz="1900" b="0" i="0" u="none" strike="noStrike" cap="none" dirty="0">
                <a:solidFill>
                  <a:srgbClr val="FF0000"/>
                </a:solidFill>
                <a:latin typeface="Arial"/>
                <a:ea typeface="Arial"/>
                <a:cs typeface="Arial"/>
                <a:sym typeface="Arial"/>
              </a:rPr>
              <a:t>Out of the program, what % of participants?</a:t>
            </a:r>
            <a:endParaRPr sz="1900" b="0" i="0" u="none" strike="noStrike" cap="none" dirty="0">
              <a:solidFill>
                <a:srgbClr val="FF0000"/>
              </a:solidFill>
              <a:latin typeface="Arial"/>
              <a:ea typeface="Arial"/>
              <a:cs typeface="Arial"/>
              <a:sym typeface="Arial"/>
            </a:endParaRPr>
          </a:p>
          <a:p>
            <a:pPr marL="0" marR="0" lvl="0" indent="0" algn="l" rtl="0">
              <a:lnSpc>
                <a:spcPct val="105000"/>
              </a:lnSpc>
              <a:spcBef>
                <a:spcPts val="1000"/>
              </a:spcBef>
              <a:spcAft>
                <a:spcPts val="0"/>
              </a:spcAft>
              <a:buClr>
                <a:srgbClr val="000000"/>
              </a:buClr>
              <a:buSzPts val="1900"/>
              <a:buFont typeface="Arial"/>
              <a:buNone/>
            </a:pPr>
            <a:r>
              <a:rPr lang="en-US" sz="1900" b="0" i="0" u="none" strike="noStrike" cap="none" dirty="0">
                <a:solidFill>
                  <a:srgbClr val="FF0000"/>
                </a:solidFill>
                <a:latin typeface="Arial"/>
                <a:ea typeface="Arial"/>
                <a:cs typeface="Arial"/>
                <a:sym typeface="Arial"/>
              </a:rPr>
              <a:t>How many people COULD participate?</a:t>
            </a:r>
            <a:endParaRPr sz="1900" b="0" i="0" u="none" strike="noStrike" cap="none" dirty="0">
              <a:solidFill>
                <a:srgbClr val="FF0000"/>
              </a:solidFill>
              <a:latin typeface="Arial"/>
              <a:ea typeface="Arial"/>
              <a:cs typeface="Arial"/>
              <a:sym typeface="Arial"/>
            </a:endParaRPr>
          </a:p>
          <a:p>
            <a:pPr marL="0" marR="0" lvl="0" indent="0" algn="l" rtl="0">
              <a:lnSpc>
                <a:spcPct val="105000"/>
              </a:lnSpc>
              <a:spcBef>
                <a:spcPts val="1000"/>
              </a:spcBef>
              <a:spcAft>
                <a:spcPts val="0"/>
              </a:spcAft>
              <a:buClr>
                <a:srgbClr val="000000"/>
              </a:buClr>
              <a:buSzPts val="1900"/>
              <a:buFont typeface="Arial"/>
              <a:buNone/>
            </a:pPr>
            <a:r>
              <a:rPr lang="en-US" sz="1900" dirty="0">
                <a:solidFill>
                  <a:srgbClr val="FF0000"/>
                </a:solidFill>
              </a:rPr>
              <a:t>W</a:t>
            </a:r>
            <a:r>
              <a:rPr lang="en-US" sz="1900" b="0" i="0" u="none" strike="noStrike" cap="none" dirty="0">
                <a:solidFill>
                  <a:srgbClr val="FF0000"/>
                </a:solidFill>
                <a:latin typeface="Arial"/>
                <a:ea typeface="Arial"/>
                <a:cs typeface="Arial"/>
                <a:sym typeface="Arial"/>
              </a:rPr>
              <a:t>hat % </a:t>
            </a:r>
            <a:r>
              <a:rPr lang="en-US" sz="1900" dirty="0">
                <a:solidFill>
                  <a:srgbClr val="FF0000"/>
                </a:solidFill>
              </a:rPr>
              <a:t>could each group represent?</a:t>
            </a:r>
            <a:endParaRPr sz="1900" b="0" i="0" u="none" strike="noStrike" cap="none" dirty="0">
              <a:solidFill>
                <a:srgbClr val="FF0000"/>
              </a:solidFill>
              <a:latin typeface="Arial"/>
              <a:ea typeface="Arial"/>
              <a:cs typeface="Arial"/>
              <a:sym typeface="Arial"/>
            </a:endParaRPr>
          </a:p>
          <a:p>
            <a:pPr marL="0" marR="0" lvl="0" indent="0" algn="l" rtl="0">
              <a:lnSpc>
                <a:spcPct val="105000"/>
              </a:lnSpc>
              <a:spcBef>
                <a:spcPts val="1000"/>
              </a:spcBef>
              <a:spcAft>
                <a:spcPts val="1000"/>
              </a:spcAft>
              <a:buClr>
                <a:srgbClr val="000000"/>
              </a:buClr>
              <a:buSzPts val="1900"/>
              <a:buFont typeface="Arial"/>
              <a:buNone/>
            </a:pPr>
            <a:r>
              <a:rPr lang="en-US" sz="1900" b="0" i="0" u="none" strike="noStrike" cap="none" dirty="0">
                <a:solidFill>
                  <a:srgbClr val="FF0000"/>
                </a:solidFill>
                <a:latin typeface="Arial"/>
                <a:ea typeface="Arial"/>
                <a:cs typeface="Arial"/>
                <a:sym typeface="Arial"/>
              </a:rPr>
              <a:t>What % do we need to hit to parity?</a:t>
            </a:r>
            <a:endParaRPr sz="1900" b="0" i="0" u="none" strike="noStrike" cap="none" dirty="0">
              <a:solidFill>
                <a:srgbClr val="FF0000"/>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pic>
        <p:nvPicPr>
          <p:cNvPr id="534" name="Google Shape;534;g2f0bbda96d8_1_330">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2912425" y="860325"/>
            <a:ext cx="9279575" cy="4735200"/>
          </a:xfrm>
          <a:prstGeom prst="rect">
            <a:avLst/>
          </a:prstGeom>
          <a:noFill/>
          <a:ln>
            <a:noFill/>
          </a:ln>
        </p:spPr>
      </p:pic>
      <p:sp>
        <p:nvSpPr>
          <p:cNvPr id="535" name="Google Shape;535;g2f0bbda96d8_1_330">
            <a:extLst>
              <a:ext uri="{C183D7F6-B498-43B3-948B-1728B52AA6E4}">
                <adec:decorative xmlns:adec="http://schemas.microsoft.com/office/drawing/2017/decorative" val="1"/>
              </a:ext>
            </a:extLst>
          </p:cNvPr>
          <p:cNvSpPr txBox="1"/>
          <p:nvPr/>
        </p:nvSpPr>
        <p:spPr>
          <a:xfrm>
            <a:off x="177125" y="2263050"/>
            <a:ext cx="3591300" cy="446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rgbClr val="FF0000"/>
              </a:solidFill>
              <a:latin typeface="Arial"/>
              <a:ea typeface="Arial"/>
              <a:cs typeface="Arial"/>
              <a:sym typeface="Arial"/>
            </a:endParaRPr>
          </a:p>
        </p:txBody>
      </p:sp>
      <p:sp>
        <p:nvSpPr>
          <p:cNvPr id="536" name="Google Shape;536;g2f0bbda96d8_1_330">
            <a:extLst>
              <a:ext uri="{C183D7F6-B498-43B3-948B-1728B52AA6E4}">
                <adec:decorative xmlns:adec="http://schemas.microsoft.com/office/drawing/2017/decorative" val="1"/>
              </a:ext>
            </a:extLst>
          </p:cNvPr>
          <p:cNvSpPr txBox="1"/>
          <p:nvPr/>
        </p:nvSpPr>
        <p:spPr>
          <a:xfrm>
            <a:off x="177125" y="3182475"/>
            <a:ext cx="30000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7" name="Google Shape;537;g2f0bbda96d8_1_330">
            <a:extLst>
              <a:ext uri="{C183D7F6-B498-43B3-948B-1728B52AA6E4}">
                <adec:decorative xmlns:adec="http://schemas.microsoft.com/office/drawing/2017/decorative" val="1"/>
              </a:ext>
            </a:extLst>
          </p:cNvPr>
          <p:cNvSpPr txBox="1"/>
          <p:nvPr/>
        </p:nvSpPr>
        <p:spPr>
          <a:xfrm>
            <a:off x="177125" y="4816225"/>
            <a:ext cx="30000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 name="Title 1">
            <a:extLst>
              <a:ext uri="{FF2B5EF4-FFF2-40B4-BE49-F238E27FC236}">
                <a16:creationId xmlns:a16="http://schemas.microsoft.com/office/drawing/2014/main" id="{30361293-C397-AF67-57BF-7726B7661C28}"/>
              </a:ext>
            </a:extLst>
          </p:cNvPr>
          <p:cNvSpPr>
            <a:spLocks noGrp="1"/>
          </p:cNvSpPr>
          <p:nvPr>
            <p:ph type="title" idx="4294967295"/>
          </p:nvPr>
        </p:nvSpPr>
        <p:spPr>
          <a:xfrm>
            <a:off x="838200" y="-1325563"/>
            <a:ext cx="10515600" cy="1325563"/>
          </a:xfrm>
        </p:spPr>
        <p:txBody>
          <a:bodyPr spcFirstLastPara="1" wrap="square" lIns="91425" tIns="45700" rIns="91425" bIns="45700" anchor="b" anchorCtr="0">
            <a:normAutofit/>
          </a:bodyPr>
          <a:lstStyle/>
          <a:p>
            <a:r>
              <a:rPr lang="en-US" dirty="0"/>
              <a:t>Sample Calculator Findings</a:t>
            </a:r>
          </a:p>
        </p:txBody>
      </p:sp>
      <p:sp>
        <p:nvSpPr>
          <p:cNvPr id="540" name="Google Shape;540;g2f0bbda96d8_1_330"/>
          <p:cNvSpPr txBox="1"/>
          <p:nvPr/>
        </p:nvSpPr>
        <p:spPr>
          <a:xfrm>
            <a:off x="47487" y="3620681"/>
            <a:ext cx="1813300" cy="78488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900"/>
              <a:buFont typeface="Arial"/>
              <a:buNone/>
            </a:pPr>
            <a:r>
              <a:rPr lang="en-US" sz="3900" b="0" i="0" u="none" strike="noStrike" cap="none" dirty="0">
                <a:solidFill>
                  <a:srgbClr val="FF0000"/>
                </a:solidFill>
                <a:latin typeface="Caveat"/>
                <a:ea typeface="Caveat"/>
                <a:cs typeface="Caveat"/>
                <a:sym typeface="Caveat"/>
              </a:rPr>
              <a:t>Compare</a:t>
            </a:r>
            <a:endParaRPr sz="3900" b="0" i="0" u="none" strike="noStrike" cap="none" dirty="0">
              <a:solidFill>
                <a:srgbClr val="FF0000"/>
              </a:solidFill>
              <a:latin typeface="Caveat"/>
              <a:ea typeface="Caveat"/>
              <a:cs typeface="Caveat"/>
              <a:sym typeface="Caveat"/>
            </a:endParaRPr>
          </a:p>
        </p:txBody>
      </p:sp>
      <p:sp>
        <p:nvSpPr>
          <p:cNvPr id="539" name="Google Shape;539;g2f0bbda96d8_1_330" descr="Arrow pointing at % of Total County"/>
          <p:cNvSpPr/>
          <p:nvPr/>
        </p:nvSpPr>
        <p:spPr>
          <a:xfrm>
            <a:off x="1731150" y="2735075"/>
            <a:ext cx="1073100" cy="1239900"/>
          </a:xfrm>
          <a:prstGeom prst="bentArrow">
            <a:avLst>
              <a:gd name="adj1" fmla="val 25000"/>
              <a:gd name="adj2" fmla="val 25000"/>
              <a:gd name="adj3" fmla="val 25000"/>
              <a:gd name="adj4" fmla="val 4375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8" name="Google Shape;538;g2f0bbda96d8_1_330" descr="Arrow pointing at parity minimum"/>
          <p:cNvSpPr/>
          <p:nvPr/>
        </p:nvSpPr>
        <p:spPr>
          <a:xfrm rot="10800000" flipH="1">
            <a:off x="1731150" y="3994900"/>
            <a:ext cx="1073100" cy="1261200"/>
          </a:xfrm>
          <a:prstGeom prst="bentArrow">
            <a:avLst>
              <a:gd name="adj1" fmla="val 25000"/>
              <a:gd name="adj2" fmla="val 26414"/>
              <a:gd name="adj3" fmla="val 25000"/>
              <a:gd name="adj4" fmla="val 4375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546" name="Google Shape;546;g378a844b9a5_3_0">
            <a:extLst>
              <a:ext uri="{C183D7F6-B498-43B3-948B-1728B52AA6E4}">
                <adec:decorative xmlns:adec="http://schemas.microsoft.com/office/drawing/2017/decorative" val="1"/>
              </a:ext>
            </a:extLst>
          </p:cNvPr>
          <p:cNvSpPr txBox="1"/>
          <p:nvPr/>
        </p:nvSpPr>
        <p:spPr>
          <a:xfrm>
            <a:off x="2095775" y="4575275"/>
            <a:ext cx="1357800" cy="364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Arial"/>
              <a:ea typeface="Arial"/>
              <a:cs typeface="Arial"/>
              <a:sym typeface="Arial"/>
            </a:endParaRPr>
          </a:p>
        </p:txBody>
      </p:sp>
      <p:sp>
        <p:nvSpPr>
          <p:cNvPr id="2" name="Title 1">
            <a:extLst>
              <a:ext uri="{FF2B5EF4-FFF2-40B4-BE49-F238E27FC236}">
                <a16:creationId xmlns:a16="http://schemas.microsoft.com/office/drawing/2014/main" id="{93FF4155-4A6E-E630-E225-752A405F562F}"/>
              </a:ext>
            </a:extLst>
          </p:cNvPr>
          <p:cNvSpPr>
            <a:spLocks noGrp="1"/>
          </p:cNvSpPr>
          <p:nvPr>
            <p:ph type="title" idx="4294967295"/>
          </p:nvPr>
        </p:nvSpPr>
        <p:spPr>
          <a:xfrm>
            <a:off x="838200" y="-1325563"/>
            <a:ext cx="10515600" cy="1325563"/>
          </a:xfrm>
        </p:spPr>
        <p:txBody>
          <a:bodyPr spcFirstLastPara="1" wrap="square" lIns="91425" tIns="45700" rIns="91425" bIns="45700" anchor="b" anchorCtr="0">
            <a:normAutofit/>
          </a:bodyPr>
          <a:lstStyle/>
          <a:p>
            <a:r>
              <a:rPr lang="en-US" dirty="0"/>
              <a:t>UC Master Gardener Program Parity Calculator</a:t>
            </a:r>
          </a:p>
        </p:txBody>
      </p:sp>
      <p:pic>
        <p:nvPicPr>
          <p:cNvPr id="547" name="Google Shape;547;g378a844b9a5_3_0" descr="Screenshot of UC Master Gardener Program’s instructions and parity calculator."/>
          <p:cNvPicPr preferRelativeResize="0"/>
          <p:nvPr/>
        </p:nvPicPr>
        <p:blipFill rotWithShape="1">
          <a:blip r:embed="rId3">
            <a:alphaModFix/>
          </a:blip>
          <a:srcRect/>
          <a:stretch/>
        </p:blipFill>
        <p:spPr>
          <a:xfrm>
            <a:off x="121063" y="714738"/>
            <a:ext cx="11949874" cy="5428526"/>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sp>
        <p:nvSpPr>
          <p:cNvPr id="552" name="Google Shape;552;g36e384dabd5_0_0"/>
          <p:cNvSpPr txBox="1">
            <a:spLocks noGrp="1"/>
          </p:cNvSpPr>
          <p:nvPr>
            <p:ph type="title"/>
          </p:nvPr>
        </p:nvSpPr>
        <p:spPr>
          <a:xfrm>
            <a:off x="838200" y="1057321"/>
            <a:ext cx="10515600" cy="13257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00000"/>
              <a:buFont typeface="Arial"/>
              <a:buNone/>
            </a:pPr>
            <a:r>
              <a:rPr lang="en-US"/>
              <a:t>Civil Rights Compliance Goals</a:t>
            </a:r>
            <a:endParaRPr/>
          </a:p>
        </p:txBody>
      </p:sp>
      <p:sp>
        <p:nvSpPr>
          <p:cNvPr id="553" name="Google Shape;553;g36e384dabd5_0_0"/>
          <p:cNvSpPr txBox="1">
            <a:spLocks noGrp="1"/>
          </p:cNvSpPr>
          <p:nvPr>
            <p:ph type="body" idx="3"/>
          </p:nvPr>
        </p:nvSpPr>
        <p:spPr>
          <a:xfrm>
            <a:off x="838200" y="2750550"/>
            <a:ext cx="8265900" cy="798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David White</a:t>
            </a:r>
            <a:endParaRPr/>
          </a:p>
        </p:txBody>
      </p:sp>
      <p:sp>
        <p:nvSpPr>
          <p:cNvPr id="554" name="Google Shape;554;g36e384dabd5_0_0"/>
          <p:cNvSpPr txBox="1">
            <a:spLocks noGrp="1"/>
          </p:cNvSpPr>
          <p:nvPr>
            <p:ph type="sldNum" idx="4294967295"/>
          </p:nvPr>
        </p:nvSpPr>
        <p:spPr>
          <a:xfrm>
            <a:off x="94488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38</a:t>
            </a:fld>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sp>
        <p:nvSpPr>
          <p:cNvPr id="560" name="Google Shape;560;p34"/>
          <p:cNvSpPr txBox="1">
            <a:spLocks noGrp="1"/>
          </p:cNvSpPr>
          <p:nvPr>
            <p:ph type="title"/>
          </p:nvPr>
        </p:nvSpPr>
        <p:spPr>
          <a:xfrm>
            <a:off x="684733" y="136358"/>
            <a:ext cx="10970237" cy="125701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500"/>
              <a:buFont typeface="Arial"/>
              <a:buNone/>
            </a:pPr>
            <a:r>
              <a:rPr lang="en-US"/>
              <a:t>Civil Rights Compliance Goal Examples</a:t>
            </a:r>
            <a:endParaRPr/>
          </a:p>
        </p:txBody>
      </p:sp>
      <p:sp>
        <p:nvSpPr>
          <p:cNvPr id="561" name="Google Shape;561;p34"/>
          <p:cNvSpPr txBox="1">
            <a:spLocks noGrp="1"/>
          </p:cNvSpPr>
          <p:nvPr>
            <p:ph type="body" idx="1"/>
          </p:nvPr>
        </p:nvSpPr>
        <p:spPr>
          <a:xfrm>
            <a:off x="398900" y="1324254"/>
            <a:ext cx="10788900" cy="5401800"/>
          </a:xfrm>
          <a:prstGeom prst="rect">
            <a:avLst/>
          </a:prstGeom>
          <a:noFill/>
          <a:ln>
            <a:noFill/>
          </a:ln>
        </p:spPr>
        <p:txBody>
          <a:bodyPr spcFirstLastPara="1" wrap="square" lIns="91425" tIns="45700" rIns="91425" bIns="45700" anchor="t" anchorCtr="0">
            <a:normAutofit fontScale="70000" lnSpcReduction="20000"/>
          </a:bodyPr>
          <a:lstStyle/>
          <a:p>
            <a:pPr marL="0" lvl="0" indent="0" algn="l" rtl="0">
              <a:lnSpc>
                <a:spcPct val="90000"/>
              </a:lnSpc>
              <a:spcBef>
                <a:spcPts val="0"/>
              </a:spcBef>
              <a:spcAft>
                <a:spcPts val="0"/>
              </a:spcAft>
              <a:buSzPct val="69498"/>
              <a:buNone/>
            </a:pPr>
            <a:endParaRPr dirty="0"/>
          </a:p>
          <a:p>
            <a:pPr marL="228600" lvl="0" indent="-188595" algn="l" rtl="0">
              <a:lnSpc>
                <a:spcPct val="90000"/>
              </a:lnSpc>
              <a:spcBef>
                <a:spcPts val="1000"/>
              </a:spcBef>
              <a:spcAft>
                <a:spcPts val="0"/>
              </a:spcAft>
              <a:buClr>
                <a:schemeClr val="dk1"/>
              </a:buClr>
              <a:buSzPct val="100000"/>
              <a:buChar char="•"/>
            </a:pPr>
            <a:r>
              <a:rPr lang="en-US" sz="3000" dirty="0"/>
              <a:t>Increase participation from your potential clientele groups.</a:t>
            </a:r>
            <a:endParaRPr sz="3000" dirty="0"/>
          </a:p>
          <a:p>
            <a:pPr marL="0" lvl="0" indent="0" algn="l" rtl="0">
              <a:lnSpc>
                <a:spcPct val="90000"/>
              </a:lnSpc>
              <a:spcBef>
                <a:spcPts val="1000"/>
              </a:spcBef>
              <a:spcAft>
                <a:spcPts val="0"/>
              </a:spcAft>
              <a:buSzPct val="69498"/>
              <a:buNone/>
            </a:pPr>
            <a:endParaRPr sz="1400" dirty="0"/>
          </a:p>
          <a:p>
            <a:pPr marL="228600" lvl="0" indent="-188595" algn="l" rtl="0">
              <a:lnSpc>
                <a:spcPct val="90000"/>
              </a:lnSpc>
              <a:spcBef>
                <a:spcPts val="1000"/>
              </a:spcBef>
              <a:spcAft>
                <a:spcPts val="0"/>
              </a:spcAft>
              <a:buClr>
                <a:schemeClr val="dk1"/>
              </a:buClr>
              <a:buSzPct val="100000"/>
              <a:buChar char="•"/>
            </a:pPr>
            <a:r>
              <a:rPr lang="en-US" sz="3000" dirty="0"/>
              <a:t>Provide feedback to volunteers/staff about beginning and end of year civil rights compliance plans.</a:t>
            </a:r>
            <a:endParaRPr sz="3000" dirty="0"/>
          </a:p>
          <a:p>
            <a:pPr marL="228600" lvl="0" indent="0" algn="l" rtl="0">
              <a:lnSpc>
                <a:spcPct val="90000"/>
              </a:lnSpc>
              <a:spcBef>
                <a:spcPts val="1000"/>
              </a:spcBef>
              <a:spcAft>
                <a:spcPts val="0"/>
              </a:spcAft>
              <a:buSzPct val="69498"/>
              <a:buNone/>
            </a:pPr>
            <a:endParaRPr sz="1600" dirty="0"/>
          </a:p>
          <a:p>
            <a:pPr marL="228600" lvl="0" indent="-188595" algn="l" rtl="0">
              <a:lnSpc>
                <a:spcPct val="90000"/>
              </a:lnSpc>
              <a:spcBef>
                <a:spcPts val="1000"/>
              </a:spcBef>
              <a:spcAft>
                <a:spcPts val="0"/>
              </a:spcAft>
              <a:buClr>
                <a:schemeClr val="dk1"/>
              </a:buClr>
              <a:buSzPct val="100000"/>
              <a:buChar char="•"/>
            </a:pPr>
            <a:r>
              <a:rPr lang="en-US" sz="3000" dirty="0"/>
              <a:t>Review and update baseline data.</a:t>
            </a:r>
            <a:endParaRPr sz="3000" dirty="0"/>
          </a:p>
          <a:p>
            <a:pPr marL="228600" lvl="0" indent="0" algn="l" rtl="0">
              <a:lnSpc>
                <a:spcPct val="90000"/>
              </a:lnSpc>
              <a:spcBef>
                <a:spcPts val="1000"/>
              </a:spcBef>
              <a:spcAft>
                <a:spcPts val="0"/>
              </a:spcAft>
              <a:buSzPct val="69498"/>
              <a:buNone/>
            </a:pPr>
            <a:endParaRPr sz="1400" dirty="0"/>
          </a:p>
          <a:p>
            <a:pPr marL="228600" lvl="0" indent="-188595" algn="l" rtl="0">
              <a:lnSpc>
                <a:spcPct val="120000"/>
              </a:lnSpc>
              <a:spcBef>
                <a:spcPts val="1000"/>
              </a:spcBef>
              <a:spcAft>
                <a:spcPts val="0"/>
              </a:spcAft>
              <a:buClr>
                <a:schemeClr val="dk1"/>
              </a:buClr>
              <a:buSzPct val="100000"/>
              <a:buChar char="•"/>
            </a:pPr>
            <a:r>
              <a:rPr lang="en-US" sz="3000" dirty="0"/>
              <a:t>In collaboration with key community leaders, develop, implement, and assess new All Reasonable Effort methods to improve engagement with one group who was under-represented in my program’s statistics. For example: Latino communities. Form partnership with a local Spanish radio station, identify key educational messages for the community, deliver mass media outreach and education, and assess differences in in-person and virtual/remote Latino participation.</a:t>
            </a:r>
            <a:endParaRPr sz="3000" dirty="0"/>
          </a:p>
          <a:p>
            <a:pPr marL="457200" lvl="0" indent="0" algn="l" rtl="0">
              <a:lnSpc>
                <a:spcPct val="90000"/>
              </a:lnSpc>
              <a:spcBef>
                <a:spcPts val="1000"/>
              </a:spcBef>
              <a:spcAft>
                <a:spcPts val="0"/>
              </a:spcAft>
              <a:buSzPct val="82949"/>
              <a:buNone/>
            </a:pPr>
            <a:endParaRPr sz="1400" dirty="0"/>
          </a:p>
          <a:p>
            <a:pPr marL="228600" lvl="0" indent="-188595" algn="l" rtl="0">
              <a:lnSpc>
                <a:spcPct val="90000"/>
              </a:lnSpc>
              <a:spcBef>
                <a:spcPts val="1000"/>
              </a:spcBef>
              <a:spcAft>
                <a:spcPts val="0"/>
              </a:spcAft>
              <a:buClr>
                <a:schemeClr val="dk1"/>
              </a:buClr>
              <a:buSzPct val="100000"/>
              <a:buChar char="•"/>
            </a:pPr>
            <a:r>
              <a:rPr lang="en-US" sz="3000" dirty="0"/>
              <a:t>Conduct and report A.R.E. when I form a new advisory committee with external members.</a:t>
            </a:r>
            <a:endParaRPr sz="3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2"/>
          <p:cNvSpPr txBox="1">
            <a:spLocks noGrp="1"/>
          </p:cNvSpPr>
          <p:nvPr>
            <p:ph type="title"/>
          </p:nvPr>
        </p:nvSpPr>
        <p:spPr>
          <a:xfrm>
            <a:off x="684733" y="136358"/>
            <a:ext cx="10970100" cy="1257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500"/>
              <a:buFont typeface="Arial"/>
              <a:buNone/>
            </a:pPr>
            <a:r>
              <a:rPr lang="en-US"/>
              <a:t>Desired Outcomes</a:t>
            </a:r>
            <a:endParaRPr/>
          </a:p>
        </p:txBody>
      </p:sp>
      <p:sp>
        <p:nvSpPr>
          <p:cNvPr id="221" name="Google Shape;221;p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a:t>
            </a:fld>
            <a:endParaRPr/>
          </a:p>
        </p:txBody>
      </p:sp>
      <p:sp>
        <p:nvSpPr>
          <p:cNvPr id="222" name="Google Shape;222;p2"/>
          <p:cNvSpPr txBox="1">
            <a:spLocks noGrp="1"/>
          </p:cNvSpPr>
          <p:nvPr>
            <p:ph type="body" idx="1"/>
          </p:nvPr>
        </p:nvSpPr>
        <p:spPr>
          <a:xfrm>
            <a:off x="2535676" y="1845081"/>
            <a:ext cx="7120647" cy="4351200"/>
          </a:xfrm>
          <a:prstGeom prst="rect">
            <a:avLst/>
          </a:prstGeom>
          <a:noFill/>
          <a:ln>
            <a:noFill/>
          </a:ln>
        </p:spPr>
        <p:txBody>
          <a:bodyPr spcFirstLastPara="1" wrap="square" lIns="91425" tIns="45700" rIns="91425" bIns="45700" anchor="t" anchorCtr="0">
            <a:normAutofit/>
          </a:bodyPr>
          <a:lstStyle/>
          <a:p>
            <a:pPr marL="0" lvl="0" indent="0" algn="l" rtl="0">
              <a:lnSpc>
                <a:spcPct val="107916"/>
              </a:lnSpc>
              <a:spcBef>
                <a:spcPts val="0"/>
              </a:spcBef>
              <a:spcAft>
                <a:spcPts val="0"/>
              </a:spcAft>
              <a:buSzPts val="1800"/>
              <a:buNone/>
            </a:pPr>
            <a:r>
              <a:rPr lang="en-US" dirty="0">
                <a:latin typeface="Calibri"/>
                <a:ea typeface="Calibri"/>
                <a:cs typeface="Calibri"/>
                <a:sym typeface="Calibri"/>
              </a:rPr>
              <a:t>As a result of participating in today’s training, participants will have:</a:t>
            </a:r>
            <a:endParaRPr dirty="0">
              <a:latin typeface="Calibri"/>
              <a:ea typeface="Calibri"/>
              <a:cs typeface="Calibri"/>
              <a:sym typeface="Calibri"/>
            </a:endParaRPr>
          </a:p>
          <a:p>
            <a:pPr marL="228600" lvl="0" indent="-228600" algn="l" rtl="0">
              <a:lnSpc>
                <a:spcPct val="107916"/>
              </a:lnSpc>
              <a:spcBef>
                <a:spcPts val="0"/>
              </a:spcBef>
              <a:spcAft>
                <a:spcPts val="0"/>
              </a:spcAft>
              <a:buSzPts val="2800"/>
              <a:buChar char="•"/>
            </a:pPr>
            <a:r>
              <a:rPr lang="en-US" dirty="0">
                <a:latin typeface="Calibri"/>
                <a:ea typeface="Calibri"/>
                <a:cs typeface="Calibri"/>
                <a:sym typeface="Calibri"/>
              </a:rPr>
              <a:t>Understanding of how-to define clientele groups and strategies for collecting baseline data </a:t>
            </a:r>
            <a:endParaRPr dirty="0">
              <a:latin typeface="Calibri"/>
              <a:ea typeface="Calibri"/>
              <a:cs typeface="Calibri"/>
              <a:sym typeface="Calibri"/>
            </a:endParaRPr>
          </a:p>
          <a:p>
            <a:pPr marL="228600" lvl="0" indent="-228600" algn="l" rtl="0">
              <a:lnSpc>
                <a:spcPct val="107916"/>
              </a:lnSpc>
              <a:spcBef>
                <a:spcPts val="0"/>
              </a:spcBef>
              <a:spcAft>
                <a:spcPts val="0"/>
              </a:spcAft>
              <a:buSzPts val="2800"/>
              <a:buChar char="•"/>
            </a:pPr>
            <a:r>
              <a:rPr lang="en-US" dirty="0">
                <a:latin typeface="Calibri"/>
                <a:ea typeface="Calibri"/>
                <a:cs typeface="Calibri"/>
                <a:sym typeface="Calibri"/>
              </a:rPr>
              <a:t>Understanding of civil rights compliance goal examples </a:t>
            </a:r>
            <a:endParaRPr dirty="0">
              <a:latin typeface="Calibri"/>
              <a:ea typeface="Calibri"/>
              <a:cs typeface="Calibri"/>
              <a:sym typeface="Calibri"/>
            </a:endParaRPr>
          </a:p>
          <a:p>
            <a:pPr marL="228600" lvl="0" indent="-228600" algn="l" rtl="0">
              <a:lnSpc>
                <a:spcPct val="107916"/>
              </a:lnSpc>
              <a:spcBef>
                <a:spcPts val="0"/>
              </a:spcBef>
              <a:spcAft>
                <a:spcPts val="0"/>
              </a:spcAft>
              <a:buSzPts val="2800"/>
              <a:buChar char="•"/>
            </a:pPr>
            <a:r>
              <a:rPr lang="en-US" dirty="0">
                <a:latin typeface="Calibri"/>
                <a:ea typeface="Calibri"/>
                <a:cs typeface="Calibri"/>
                <a:sym typeface="Calibri"/>
              </a:rPr>
              <a:t>Understanding of tools available to track annual progress against goals. </a:t>
            </a:r>
            <a:endParaRPr dirty="0">
              <a:latin typeface="Calibri"/>
              <a:ea typeface="Calibri"/>
              <a:cs typeface="Calibri"/>
              <a:sym typeface="Calibri"/>
            </a:endParaRPr>
          </a:p>
          <a:p>
            <a:pPr marL="228600" lvl="0" indent="-50800" algn="l" rtl="0">
              <a:lnSpc>
                <a:spcPct val="90000"/>
              </a:lnSpc>
              <a:spcBef>
                <a:spcPts val="1000"/>
              </a:spcBef>
              <a:spcAft>
                <a:spcPts val="0"/>
              </a:spcAft>
              <a:buClr>
                <a:schemeClr val="dk1"/>
              </a:buClr>
              <a:buSzPts val="2800"/>
              <a:buNone/>
            </a:pPr>
            <a:endParaRP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66"/>
        <p:cNvGrpSpPr/>
        <p:nvPr/>
      </p:nvGrpSpPr>
      <p:grpSpPr>
        <a:xfrm>
          <a:off x="0" y="0"/>
          <a:ext cx="0" cy="0"/>
          <a:chOff x="0" y="0"/>
          <a:chExt cx="0" cy="0"/>
        </a:xfrm>
      </p:grpSpPr>
      <p:sp>
        <p:nvSpPr>
          <p:cNvPr id="567" name="Google Shape;567;g382c7877dc9_0_387"/>
          <p:cNvSpPr txBox="1">
            <a:spLocks noGrp="1"/>
          </p:cNvSpPr>
          <p:nvPr>
            <p:ph type="title"/>
          </p:nvPr>
        </p:nvSpPr>
        <p:spPr>
          <a:xfrm>
            <a:off x="838200" y="669868"/>
            <a:ext cx="10515600" cy="1090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800"/>
              <a:buNone/>
            </a:pPr>
            <a:r>
              <a:rPr lang="en-US" sz="4000" b="0">
                <a:solidFill>
                  <a:srgbClr val="212121"/>
                </a:solidFill>
              </a:rPr>
              <a:t>OTHER  CIVIL  RIGHTS  RESOURCES</a:t>
            </a:r>
            <a:r>
              <a:rPr lang="en-US" sz="1100" b="0">
                <a:solidFill>
                  <a:srgbClr val="212121"/>
                </a:solidFill>
              </a:rPr>
              <a:t> </a:t>
            </a:r>
            <a:endParaRPr>
              <a:solidFill>
                <a:srgbClr val="212121"/>
              </a:solidFill>
            </a:endParaRPr>
          </a:p>
        </p:txBody>
      </p:sp>
      <p:sp>
        <p:nvSpPr>
          <p:cNvPr id="568" name="Google Shape;568;g382c7877dc9_0_387"/>
          <p:cNvSpPr txBox="1">
            <a:spLocks noGrp="1"/>
          </p:cNvSpPr>
          <p:nvPr>
            <p:ph type="body" idx="1"/>
          </p:nvPr>
        </p:nvSpPr>
        <p:spPr>
          <a:xfrm>
            <a:off x="571500" y="1407480"/>
            <a:ext cx="11111100" cy="43512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2400" u="sng">
                <a:solidFill>
                  <a:schemeClr val="hlink"/>
                </a:solidFill>
                <a:hlinkClick r:id="rId3"/>
              </a:rPr>
              <a:t>UC Office of the President/Systemwide Title IX Office:</a:t>
            </a:r>
            <a:r>
              <a:rPr lang="en-US" sz="2400" u="sng">
                <a:solidFill>
                  <a:schemeClr val="hlink"/>
                </a:solidFill>
              </a:rPr>
              <a:t> </a:t>
            </a:r>
            <a:r>
              <a:rPr lang="en-US" sz="2400"/>
              <a:t>The Systemwide Title IX Office addresses the university’s obligation to prevent and address sex discrimination, including sexual violence and sexual harassment, in all university programs and activities.</a:t>
            </a:r>
            <a:endParaRPr sz="2400"/>
          </a:p>
          <a:p>
            <a:pPr marL="0" lvl="0" indent="0" algn="l" rtl="0">
              <a:lnSpc>
                <a:spcPct val="115000"/>
              </a:lnSpc>
              <a:spcBef>
                <a:spcPts val="0"/>
              </a:spcBef>
              <a:spcAft>
                <a:spcPts val="0"/>
              </a:spcAft>
              <a:buSzPts val="2600"/>
              <a:buNone/>
            </a:pPr>
            <a:endParaRPr sz="600"/>
          </a:p>
          <a:p>
            <a:pPr marL="0" lvl="0" indent="0" algn="l" rtl="0">
              <a:lnSpc>
                <a:spcPct val="115000"/>
              </a:lnSpc>
              <a:spcBef>
                <a:spcPts val="0"/>
              </a:spcBef>
              <a:spcAft>
                <a:spcPts val="0"/>
              </a:spcAft>
              <a:buClr>
                <a:schemeClr val="dk1"/>
              </a:buClr>
              <a:buSzPts val="1100"/>
              <a:buFont typeface="Arial"/>
              <a:buNone/>
            </a:pPr>
            <a:r>
              <a:rPr lang="en-US" sz="2400" u="sng">
                <a:solidFill>
                  <a:schemeClr val="hlink"/>
                </a:solidFill>
                <a:hlinkClick r:id="rId4"/>
              </a:rPr>
              <a:t>Academic and Staff Assistance Program (ASAP)</a:t>
            </a:r>
            <a:r>
              <a:rPr lang="en-US" sz="2400"/>
              <a:t>: This office offers non-emergent confidential, cost free assessment, intervention, consultation and referral services to all employees and their immediate families.</a:t>
            </a:r>
            <a:endParaRPr sz="2400"/>
          </a:p>
          <a:p>
            <a:pPr marL="0" lvl="0" indent="0" algn="l" rtl="0">
              <a:lnSpc>
                <a:spcPct val="115000"/>
              </a:lnSpc>
              <a:spcBef>
                <a:spcPts val="0"/>
              </a:spcBef>
              <a:spcAft>
                <a:spcPts val="0"/>
              </a:spcAft>
              <a:buSzPts val="2600"/>
              <a:buNone/>
            </a:pPr>
            <a:endParaRPr sz="600"/>
          </a:p>
          <a:p>
            <a:pPr marL="0" lvl="0" indent="0" algn="l" rtl="0">
              <a:lnSpc>
                <a:spcPct val="115000"/>
              </a:lnSpc>
              <a:spcBef>
                <a:spcPts val="0"/>
              </a:spcBef>
              <a:spcAft>
                <a:spcPts val="0"/>
              </a:spcAft>
              <a:buSzPts val="2600"/>
              <a:buNone/>
            </a:pPr>
            <a:r>
              <a:rPr lang="en-US" sz="2400" u="sng">
                <a:solidFill>
                  <a:schemeClr val="hlink"/>
                </a:solidFill>
                <a:hlinkClick r:id="rId5"/>
              </a:rPr>
              <a:t>Center for Advocacy, Resources &amp; Education (CARE):</a:t>
            </a:r>
            <a:r>
              <a:rPr lang="en-US" sz="2400"/>
              <a:t> CARE advocates are able to provide confidential help with processing emotions, going over reporting options, resource referral and more if you or someone close to you has experienced sexual harassment or any form of sexual violence.</a:t>
            </a:r>
            <a:endParaRPr sz="2400"/>
          </a:p>
        </p:txBody>
      </p:sp>
      <p:sp>
        <p:nvSpPr>
          <p:cNvPr id="569" name="Google Shape;569;g382c7877dc9_0_38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40</a:t>
            </a:fld>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74"/>
        <p:cNvGrpSpPr/>
        <p:nvPr/>
      </p:nvGrpSpPr>
      <p:grpSpPr>
        <a:xfrm>
          <a:off x="0" y="0"/>
          <a:ext cx="0" cy="0"/>
          <a:chOff x="0" y="0"/>
          <a:chExt cx="0" cy="0"/>
        </a:xfrm>
      </p:grpSpPr>
      <p:sp>
        <p:nvSpPr>
          <p:cNvPr id="575" name="Google Shape;575;g382c7877dc9_0_397"/>
          <p:cNvSpPr txBox="1">
            <a:spLocks noGrp="1"/>
          </p:cNvSpPr>
          <p:nvPr>
            <p:ph type="title"/>
          </p:nvPr>
        </p:nvSpPr>
        <p:spPr>
          <a:xfrm>
            <a:off x="838200" y="735495"/>
            <a:ext cx="10515600" cy="1090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800"/>
              <a:buNone/>
            </a:pPr>
            <a:r>
              <a:rPr lang="en-US" sz="4000" b="0">
                <a:solidFill>
                  <a:srgbClr val="212121"/>
                </a:solidFill>
              </a:rPr>
              <a:t>OTHER  CIVIL  RIGHTS  RESOURCES</a:t>
            </a:r>
            <a:r>
              <a:rPr lang="en-US" sz="1100" b="0">
                <a:solidFill>
                  <a:srgbClr val="212121"/>
                </a:solidFill>
              </a:rPr>
              <a:t>  </a:t>
            </a:r>
            <a:r>
              <a:rPr lang="en-US" sz="3200" b="0">
                <a:solidFill>
                  <a:srgbClr val="212121"/>
                </a:solidFill>
              </a:rPr>
              <a:t>(cont.)</a:t>
            </a:r>
            <a:endParaRPr sz="3200">
              <a:solidFill>
                <a:srgbClr val="212121"/>
              </a:solidFill>
            </a:endParaRPr>
          </a:p>
        </p:txBody>
      </p:sp>
      <p:sp>
        <p:nvSpPr>
          <p:cNvPr id="576" name="Google Shape;576;g382c7877dc9_0_397"/>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p>
            <a:pPr marL="0" lvl="0" indent="0" algn="l" rtl="0">
              <a:lnSpc>
                <a:spcPct val="115000"/>
              </a:lnSpc>
              <a:spcBef>
                <a:spcPts val="0"/>
              </a:spcBef>
              <a:spcAft>
                <a:spcPts val="0"/>
              </a:spcAft>
              <a:buClr>
                <a:schemeClr val="dk1"/>
              </a:buClr>
              <a:buSzPts val="1100"/>
              <a:buFont typeface="Arial"/>
              <a:buNone/>
            </a:pPr>
            <a:r>
              <a:rPr lang="en-US" sz="2400" u="sng">
                <a:solidFill>
                  <a:schemeClr val="hlink"/>
                </a:solidFill>
                <a:hlinkClick r:id="rId3"/>
              </a:rPr>
              <a:t>Confidential Whistleblower Reports and Complaints</a:t>
            </a:r>
            <a:r>
              <a:rPr lang="en-US" sz="2400" u="sng">
                <a:solidFill>
                  <a:schemeClr val="hlink"/>
                </a:solidFill>
              </a:rPr>
              <a:t> </a:t>
            </a:r>
            <a:r>
              <a:rPr lang="en-US" sz="2400"/>
              <a:t>– ANR employees can anonymously and confidentially report issues, concerns and questions regarding activities that appear to be unethical, illegal or threatens anyone’s health or the safety of UC employees.</a:t>
            </a:r>
            <a:endParaRPr sz="2400"/>
          </a:p>
          <a:p>
            <a:pPr marL="0" lvl="0" indent="0" algn="l" rtl="0">
              <a:lnSpc>
                <a:spcPct val="115000"/>
              </a:lnSpc>
              <a:spcBef>
                <a:spcPts val="0"/>
              </a:spcBef>
              <a:spcAft>
                <a:spcPts val="0"/>
              </a:spcAft>
              <a:buSzPts val="2600"/>
              <a:buNone/>
            </a:pPr>
            <a:endParaRPr sz="2400"/>
          </a:p>
          <a:p>
            <a:pPr marL="0" lvl="0" indent="0" algn="l" rtl="0">
              <a:lnSpc>
                <a:spcPct val="115000"/>
              </a:lnSpc>
              <a:spcBef>
                <a:spcPts val="0"/>
              </a:spcBef>
              <a:spcAft>
                <a:spcPts val="0"/>
              </a:spcAft>
              <a:buSzPts val="2600"/>
              <a:buNone/>
            </a:pPr>
            <a:r>
              <a:rPr lang="en-US" sz="2400" u="sng">
                <a:solidFill>
                  <a:schemeClr val="hlink"/>
                </a:solidFill>
                <a:hlinkClick r:id="rId4"/>
              </a:rPr>
              <a:t>Abusive Conduct in the Workplace</a:t>
            </a:r>
            <a:r>
              <a:rPr lang="en-US" sz="2400" u="sng">
                <a:solidFill>
                  <a:schemeClr val="hlink"/>
                </a:solidFill>
              </a:rPr>
              <a:t> </a:t>
            </a:r>
            <a:r>
              <a:rPr lang="en-US" sz="2400"/>
              <a:t> policy prohibits abusive conduct and retaliation. ANR Employee and Labor Relations Office intake complaints of abusive conduct through the following email: anr_abusive_conduct@ucdavis.edu.</a:t>
            </a:r>
            <a:endParaRPr sz="2400"/>
          </a:p>
        </p:txBody>
      </p:sp>
      <p:sp>
        <p:nvSpPr>
          <p:cNvPr id="577" name="Google Shape;577;g382c7877dc9_0_39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41</a:t>
            </a:fld>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82"/>
        <p:cNvGrpSpPr/>
        <p:nvPr/>
      </p:nvGrpSpPr>
      <p:grpSpPr>
        <a:xfrm>
          <a:off x="0" y="0"/>
          <a:ext cx="0" cy="0"/>
          <a:chOff x="0" y="0"/>
          <a:chExt cx="0" cy="0"/>
        </a:xfrm>
      </p:grpSpPr>
      <p:sp>
        <p:nvSpPr>
          <p:cNvPr id="583" name="Google Shape;583;g2f0bbda96d8_1_33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a:t>Academics: Project Board Tips</a:t>
            </a:r>
            <a:endParaRPr/>
          </a:p>
        </p:txBody>
      </p:sp>
      <p:sp>
        <p:nvSpPr>
          <p:cNvPr id="585" name="Google Shape;585;g2f0bbda96d8_1_336"/>
          <p:cNvSpPr txBox="1">
            <a:spLocks noGrp="1"/>
          </p:cNvSpPr>
          <p:nvPr>
            <p:ph type="body" idx="1"/>
          </p:nvPr>
        </p:nvSpPr>
        <p:spPr>
          <a:xfrm>
            <a:off x="838200" y="1825625"/>
            <a:ext cx="7005300" cy="4351200"/>
          </a:xfrm>
          <a:prstGeom prst="rect">
            <a:avLst/>
          </a:prstGeom>
          <a:noFill/>
          <a:ln>
            <a:noFill/>
          </a:ln>
        </p:spPr>
        <p:txBody>
          <a:bodyPr spcFirstLastPara="1" wrap="square" lIns="91425" tIns="45700" rIns="91425" bIns="45700" anchor="t" anchorCtr="0">
            <a:normAutofit lnSpcReduction="10000"/>
          </a:bodyPr>
          <a:lstStyle/>
          <a:p>
            <a:pPr marL="457200" lvl="0" indent="-342900" algn="l" rtl="0">
              <a:lnSpc>
                <a:spcPct val="90000"/>
              </a:lnSpc>
              <a:spcBef>
                <a:spcPts val="1000"/>
              </a:spcBef>
              <a:spcAft>
                <a:spcPts val="0"/>
              </a:spcAft>
              <a:buSzPts val="1800"/>
              <a:buChar char="•"/>
            </a:pPr>
            <a:r>
              <a:rPr lang="en-US" dirty="0"/>
              <a:t>To streamline reporting: Consider condensing multiple clientele groups identified in your needs assessment into a single Project Board clientele group</a:t>
            </a:r>
            <a:endParaRPr dirty="0"/>
          </a:p>
          <a:p>
            <a:pPr marL="457200" lvl="0" indent="-342900" algn="l" rtl="0">
              <a:lnSpc>
                <a:spcPct val="90000"/>
              </a:lnSpc>
              <a:spcBef>
                <a:spcPts val="0"/>
              </a:spcBef>
              <a:spcAft>
                <a:spcPts val="0"/>
              </a:spcAft>
              <a:buSzPts val="1800"/>
              <a:buChar char="•"/>
            </a:pPr>
            <a:r>
              <a:rPr lang="en-US" dirty="0"/>
              <a:t>Use available US Census data provided by UC ANR</a:t>
            </a:r>
            <a:endParaRPr dirty="0"/>
          </a:p>
          <a:p>
            <a:pPr marL="457200" lvl="0" indent="-342900" algn="l" rtl="0">
              <a:lnSpc>
                <a:spcPct val="90000"/>
              </a:lnSpc>
              <a:spcBef>
                <a:spcPts val="0"/>
              </a:spcBef>
              <a:spcAft>
                <a:spcPts val="0"/>
              </a:spcAft>
              <a:buSzPts val="1800"/>
              <a:buChar char="•"/>
            </a:pPr>
            <a:r>
              <a:rPr lang="en-US" dirty="0"/>
              <a:t>All Project Board clientele groups are assessed for compliance. Omission of reporting on a clientele group may result in a non-compliance finding.</a:t>
            </a:r>
            <a:endParaRPr dirty="0"/>
          </a:p>
          <a:p>
            <a:pPr marL="457200" lvl="0" indent="-342900" algn="l" rtl="0">
              <a:lnSpc>
                <a:spcPct val="90000"/>
              </a:lnSpc>
              <a:spcBef>
                <a:spcPts val="0"/>
              </a:spcBef>
              <a:spcAft>
                <a:spcPts val="0"/>
              </a:spcAft>
              <a:buSzPts val="1800"/>
              <a:buChar char="•"/>
            </a:pPr>
            <a:r>
              <a:rPr lang="en-US" dirty="0"/>
              <a:t>Project Board training is Sep. </a:t>
            </a:r>
            <a:r>
              <a:rPr lang="en-US"/>
              <a:t>24th 10AM</a:t>
            </a:r>
            <a:endParaRPr dirty="0"/>
          </a:p>
        </p:txBody>
      </p:sp>
      <p:sp>
        <p:nvSpPr>
          <p:cNvPr id="586" name="Google Shape;586;g2f0bbda96d8_1_336"/>
          <p:cNvSpPr txBox="1">
            <a:spLocks noGrp="1"/>
          </p:cNvSpPr>
          <p:nvPr>
            <p:ph type="body" idx="2"/>
          </p:nvPr>
        </p:nvSpPr>
        <p:spPr>
          <a:xfrm>
            <a:off x="8780200" y="1847988"/>
            <a:ext cx="2907000" cy="4351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1800"/>
              <a:buNone/>
            </a:pPr>
            <a:r>
              <a:rPr lang="en-US" sz="2600" dirty="0"/>
              <a:t>See Project Board </a:t>
            </a:r>
            <a:r>
              <a:rPr lang="en-US" sz="2600" dirty="0">
                <a:hlinkClick r:id="rId3"/>
              </a:rPr>
              <a:t>civil rights compliance user manual</a:t>
            </a:r>
            <a:endParaRPr dirty="0"/>
          </a:p>
        </p:txBody>
      </p:sp>
      <p:sp>
        <p:nvSpPr>
          <p:cNvPr id="584" name="Google Shape;584;g2f0bbda96d8_1_33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42</a:t>
            </a:fld>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sp>
        <p:nvSpPr>
          <p:cNvPr id="592" name="Google Shape;592;p35"/>
          <p:cNvSpPr txBox="1">
            <a:spLocks noGrp="1"/>
          </p:cNvSpPr>
          <p:nvPr>
            <p:ph type="title"/>
          </p:nvPr>
        </p:nvSpPr>
        <p:spPr>
          <a:xfrm>
            <a:off x="831850" y="1396412"/>
            <a:ext cx="10515600" cy="285273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005A9E"/>
              </a:buClr>
              <a:buSzPts val="6000"/>
              <a:buFont typeface="Arial"/>
              <a:buNone/>
            </a:pPr>
            <a:r>
              <a:rPr lang="en-US"/>
              <a:t>Q&amp;A &amp; Feedback</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96"/>
        <p:cNvGrpSpPr/>
        <p:nvPr/>
      </p:nvGrpSpPr>
      <p:grpSpPr>
        <a:xfrm>
          <a:off x="0" y="0"/>
          <a:ext cx="0" cy="0"/>
          <a:chOff x="0" y="0"/>
          <a:chExt cx="0" cy="0"/>
        </a:xfrm>
      </p:grpSpPr>
      <p:sp>
        <p:nvSpPr>
          <p:cNvPr id="597" name="Google Shape;597;g382c7877dc9_0_405"/>
          <p:cNvSpPr txBox="1">
            <a:spLocks noGrp="1"/>
          </p:cNvSpPr>
          <p:nvPr>
            <p:ph type="title"/>
          </p:nvPr>
        </p:nvSpPr>
        <p:spPr>
          <a:xfrm>
            <a:off x="953047" y="184651"/>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5A9E"/>
              </a:buClr>
              <a:buSzPts val="3700"/>
              <a:buFont typeface="Arial"/>
              <a:buNone/>
            </a:pPr>
            <a:r>
              <a:rPr lang="en-US"/>
              <a:t>Contact Information</a:t>
            </a:r>
            <a:endParaRPr/>
          </a:p>
        </p:txBody>
      </p:sp>
      <p:sp>
        <p:nvSpPr>
          <p:cNvPr id="598" name="Google Shape;598;g382c7877dc9_0_405"/>
          <p:cNvSpPr txBox="1"/>
          <p:nvPr/>
        </p:nvSpPr>
        <p:spPr>
          <a:xfrm>
            <a:off x="797442" y="1690825"/>
            <a:ext cx="3177608" cy="2920513"/>
          </a:xfrm>
          <a:prstGeom prst="rect">
            <a:avLst/>
          </a:prstGeom>
          <a:noFill/>
          <a:ln>
            <a:noFill/>
          </a:ln>
        </p:spPr>
        <p:txBody>
          <a:bodyPr spcFirstLastPara="1" wrap="square" lIns="91425" tIns="91425" rIns="91425" bIns="91425" anchor="t" anchorCtr="0">
            <a:spAutoFit/>
          </a:bodyPr>
          <a:lstStyle/>
          <a:p>
            <a:pPr marL="114300" marR="12700" lvl="0" indent="0" algn="ctr" rtl="0">
              <a:lnSpc>
                <a:spcPct val="112000"/>
              </a:lnSpc>
              <a:spcBef>
                <a:spcPts val="100"/>
              </a:spcBef>
              <a:spcAft>
                <a:spcPts val="0"/>
              </a:spcAft>
              <a:buClr>
                <a:srgbClr val="000000"/>
              </a:buClr>
              <a:buSzPts val="2200"/>
              <a:buFont typeface="Arial"/>
              <a:buNone/>
            </a:pPr>
            <a:r>
              <a:rPr lang="en-US" sz="2300" b="1" i="0" u="none" strike="noStrike" cap="none" dirty="0">
                <a:solidFill>
                  <a:schemeClr val="dk1"/>
                </a:solidFill>
                <a:latin typeface="Calibri"/>
                <a:ea typeface="Calibri"/>
                <a:cs typeface="Calibri"/>
                <a:sym typeface="Calibri"/>
              </a:rPr>
              <a:t>Tina Jordan</a:t>
            </a:r>
            <a:br>
              <a:rPr lang="en-US" sz="2300" b="0" i="0" u="none" strike="noStrike" cap="none" dirty="0">
                <a:solidFill>
                  <a:schemeClr val="dk1"/>
                </a:solidFill>
                <a:latin typeface="Calibri"/>
                <a:ea typeface="Calibri"/>
                <a:cs typeface="Calibri"/>
                <a:sym typeface="Calibri"/>
              </a:rPr>
            </a:br>
            <a:r>
              <a:rPr lang="en-US" sz="2300" b="0" i="0" u="none" strike="noStrike" cap="none" dirty="0">
                <a:solidFill>
                  <a:schemeClr val="dk1"/>
                </a:solidFill>
                <a:latin typeface="Calibri"/>
                <a:ea typeface="Calibri"/>
                <a:cs typeface="Calibri"/>
                <a:sym typeface="Calibri"/>
              </a:rPr>
              <a:t> Interim Civil Rights Compliance Officer</a:t>
            </a:r>
            <a:br>
              <a:rPr lang="en-US" sz="2300" b="0" i="0" u="none" strike="noStrike" cap="none" dirty="0">
                <a:solidFill>
                  <a:schemeClr val="dk1"/>
                </a:solidFill>
                <a:latin typeface="Calibri"/>
                <a:ea typeface="Calibri"/>
                <a:cs typeface="Calibri"/>
                <a:sym typeface="Calibri"/>
              </a:rPr>
            </a:br>
            <a:r>
              <a:rPr lang="en-US" sz="2300" b="0" i="0" u="none" strike="noStrike" cap="none" dirty="0">
                <a:solidFill>
                  <a:schemeClr val="dk1"/>
                </a:solidFill>
                <a:latin typeface="Calibri"/>
                <a:ea typeface="Calibri"/>
                <a:cs typeface="Calibri"/>
                <a:sym typeface="Calibri"/>
              </a:rPr>
              <a:t> Academic HR Manager</a:t>
            </a:r>
            <a:br>
              <a:rPr lang="en-US" sz="2300" b="0" i="0" u="none" strike="noStrike" cap="none" dirty="0">
                <a:solidFill>
                  <a:schemeClr val="dk1"/>
                </a:solidFill>
                <a:latin typeface="Calibri"/>
                <a:ea typeface="Calibri"/>
                <a:cs typeface="Calibri"/>
                <a:sym typeface="Calibri"/>
              </a:rPr>
            </a:br>
            <a:r>
              <a:rPr lang="en-US" sz="2300" b="0" i="0" u="none" strike="noStrike" cap="none" dirty="0">
                <a:solidFill>
                  <a:schemeClr val="dk1"/>
                </a:solidFill>
                <a:latin typeface="Calibri"/>
                <a:ea typeface="Calibri"/>
                <a:cs typeface="Calibri"/>
                <a:sym typeface="Calibri"/>
              </a:rPr>
              <a:t> </a:t>
            </a:r>
            <a:r>
              <a:rPr lang="en-US" sz="2300" b="0" i="0" u="none" strike="noStrike" cap="none" dirty="0">
                <a:solidFill>
                  <a:srgbClr val="333333"/>
                </a:solidFill>
                <a:latin typeface="Calibri"/>
                <a:ea typeface="Calibri"/>
                <a:cs typeface="Calibri"/>
                <a:sym typeface="Calibri"/>
              </a:rPr>
              <a:t>Phone: (530) 750-1280</a:t>
            </a:r>
            <a:br>
              <a:rPr lang="en-US" sz="2300" b="0" i="0" u="none" strike="noStrike" cap="none" dirty="0">
                <a:solidFill>
                  <a:srgbClr val="333333"/>
                </a:solidFill>
                <a:latin typeface="Calibri"/>
                <a:ea typeface="Calibri"/>
                <a:cs typeface="Calibri"/>
                <a:sym typeface="Calibri"/>
              </a:rPr>
            </a:br>
            <a:r>
              <a:rPr lang="en-US" sz="2300" b="0" i="0" u="none" strike="noStrike" cap="none" dirty="0">
                <a:solidFill>
                  <a:schemeClr val="dk1"/>
                </a:solidFill>
                <a:latin typeface="Calibri"/>
                <a:ea typeface="Calibri"/>
                <a:cs typeface="Calibri"/>
                <a:sym typeface="Calibri"/>
              </a:rPr>
              <a:t> tljordan@ucanr.edu</a:t>
            </a:r>
            <a:br>
              <a:rPr lang="en-US" sz="2000" b="0" i="0" u="none" strike="noStrike" cap="none" dirty="0">
                <a:solidFill>
                  <a:schemeClr val="dk1"/>
                </a:solidFill>
                <a:latin typeface="Verdana"/>
                <a:ea typeface="Verdana"/>
                <a:cs typeface="Verdana"/>
                <a:sym typeface="Verdana"/>
              </a:rPr>
            </a:br>
            <a:endParaRPr sz="2000" b="0" i="0" u="none" strike="noStrike" cap="none" dirty="0">
              <a:solidFill>
                <a:schemeClr val="dk1"/>
              </a:solidFill>
              <a:latin typeface="Verdana"/>
              <a:ea typeface="Verdana"/>
              <a:cs typeface="Verdana"/>
              <a:sym typeface="Verdana"/>
            </a:endParaRPr>
          </a:p>
        </p:txBody>
      </p:sp>
      <p:sp>
        <p:nvSpPr>
          <p:cNvPr id="599" name="Google Shape;599;g382c7877dc9_0_405"/>
          <p:cNvSpPr txBox="1"/>
          <p:nvPr/>
        </p:nvSpPr>
        <p:spPr>
          <a:xfrm>
            <a:off x="4418392" y="1690825"/>
            <a:ext cx="3177608" cy="2524122"/>
          </a:xfrm>
          <a:prstGeom prst="rect">
            <a:avLst/>
          </a:prstGeom>
          <a:noFill/>
          <a:ln>
            <a:noFill/>
          </a:ln>
        </p:spPr>
        <p:txBody>
          <a:bodyPr spcFirstLastPara="1" wrap="square" lIns="91425" tIns="91425" rIns="91425" bIns="91425" anchor="t" anchorCtr="0">
            <a:spAutoFit/>
          </a:bodyPr>
          <a:lstStyle/>
          <a:p>
            <a:pPr marL="114300" marR="12700" lvl="0" indent="0" algn="ctr" rtl="0">
              <a:lnSpc>
                <a:spcPct val="112000"/>
              </a:lnSpc>
              <a:spcBef>
                <a:spcPts val="100"/>
              </a:spcBef>
              <a:spcAft>
                <a:spcPts val="0"/>
              </a:spcAft>
              <a:buClr>
                <a:srgbClr val="000000"/>
              </a:buClr>
              <a:buSzPts val="2200"/>
              <a:buFont typeface="Arial"/>
              <a:buNone/>
            </a:pPr>
            <a:r>
              <a:rPr lang="en-US" sz="2300" b="1" i="0" u="none" strike="noStrike" cap="none" dirty="0">
                <a:solidFill>
                  <a:schemeClr val="dk1"/>
                </a:solidFill>
                <a:latin typeface="Calibri"/>
                <a:ea typeface="Calibri"/>
                <a:cs typeface="Calibri"/>
                <a:sym typeface="Calibri"/>
              </a:rPr>
              <a:t>David White</a:t>
            </a:r>
            <a:br>
              <a:rPr lang="en-US" sz="2300" b="0" i="0" u="none" strike="noStrike" cap="none" dirty="0">
                <a:solidFill>
                  <a:schemeClr val="dk1"/>
                </a:solidFill>
                <a:latin typeface="Calibri"/>
                <a:ea typeface="Calibri"/>
                <a:cs typeface="Calibri"/>
                <a:sym typeface="Calibri"/>
              </a:rPr>
            </a:br>
            <a:r>
              <a:rPr lang="en-US" sz="2300" b="0" i="0" u="none" strike="noStrike" cap="none" dirty="0">
                <a:solidFill>
                  <a:schemeClr val="dk1"/>
                </a:solidFill>
                <a:latin typeface="Calibri"/>
                <a:ea typeface="Calibri"/>
                <a:cs typeface="Calibri"/>
                <a:sym typeface="Calibri"/>
              </a:rPr>
              <a:t>Civil Rights Compliance Analyst</a:t>
            </a:r>
            <a:br>
              <a:rPr lang="en-US" sz="2300" b="0" i="0" u="none" strike="noStrike" cap="none" dirty="0">
                <a:solidFill>
                  <a:schemeClr val="dk1"/>
                </a:solidFill>
                <a:latin typeface="Calibri"/>
                <a:ea typeface="Calibri"/>
                <a:cs typeface="Calibri"/>
                <a:sym typeface="Calibri"/>
              </a:rPr>
            </a:br>
            <a:r>
              <a:rPr lang="en-US" sz="2300" b="0" i="0" u="none" strike="noStrike" cap="none" dirty="0">
                <a:solidFill>
                  <a:schemeClr val="dk1"/>
                </a:solidFill>
                <a:latin typeface="Calibri"/>
                <a:ea typeface="Calibri"/>
                <a:cs typeface="Calibri"/>
                <a:sym typeface="Calibri"/>
              </a:rPr>
              <a:t> Phone: (530) 786-0206</a:t>
            </a:r>
            <a:br>
              <a:rPr lang="en-US" sz="2300" b="0" i="0" u="none" strike="noStrike" cap="none" dirty="0">
                <a:solidFill>
                  <a:schemeClr val="dk1"/>
                </a:solidFill>
                <a:latin typeface="Calibri"/>
                <a:ea typeface="Calibri"/>
                <a:cs typeface="Calibri"/>
                <a:sym typeface="Calibri"/>
              </a:rPr>
            </a:br>
            <a:r>
              <a:rPr lang="en-US" sz="2300" b="0" i="0" u="none" strike="noStrike" cap="none" dirty="0">
                <a:solidFill>
                  <a:schemeClr val="dk1"/>
                </a:solidFill>
                <a:latin typeface="Calibri"/>
                <a:ea typeface="Calibri"/>
                <a:cs typeface="Calibri"/>
                <a:sym typeface="Calibri"/>
              </a:rPr>
              <a:t> dewhite@ucanr.edu</a:t>
            </a:r>
            <a:br>
              <a:rPr lang="en-US" sz="2000" b="0" i="0" u="sng" strike="noStrike" cap="none" dirty="0">
                <a:solidFill>
                  <a:schemeClr val="dk1"/>
                </a:solidFill>
                <a:latin typeface="Verdana"/>
                <a:ea typeface="Verdana"/>
                <a:cs typeface="Verdana"/>
                <a:sym typeface="Verdana"/>
              </a:rPr>
            </a:br>
            <a:endParaRPr sz="2000" b="0" i="0" u="sng" strike="noStrike" cap="none" dirty="0">
              <a:solidFill>
                <a:schemeClr val="dk1"/>
              </a:solidFill>
              <a:latin typeface="Verdana"/>
              <a:ea typeface="Verdana"/>
              <a:cs typeface="Verdana"/>
              <a:sym typeface="Verdana"/>
            </a:endParaRPr>
          </a:p>
        </p:txBody>
      </p:sp>
      <p:sp>
        <p:nvSpPr>
          <p:cNvPr id="600" name="Google Shape;600;g382c7877dc9_0_405"/>
          <p:cNvSpPr txBox="1"/>
          <p:nvPr/>
        </p:nvSpPr>
        <p:spPr>
          <a:xfrm>
            <a:off x="8216950" y="1203110"/>
            <a:ext cx="3437400" cy="2635948"/>
          </a:xfrm>
          <a:prstGeom prst="rect">
            <a:avLst/>
          </a:prstGeom>
          <a:noFill/>
          <a:ln>
            <a:noFill/>
          </a:ln>
        </p:spPr>
        <p:txBody>
          <a:bodyPr spcFirstLastPara="1" wrap="square" lIns="91425" tIns="91425" rIns="91425" bIns="91425" anchor="t" anchorCtr="0">
            <a:spAutoFit/>
          </a:bodyPr>
          <a:lstStyle/>
          <a:p>
            <a:pPr marL="114300" marR="12700" lvl="0" indent="0" algn="l" rtl="0">
              <a:lnSpc>
                <a:spcPct val="112000"/>
              </a:lnSpc>
              <a:spcBef>
                <a:spcPts val="100"/>
              </a:spcBef>
              <a:spcAft>
                <a:spcPts val="0"/>
              </a:spcAft>
              <a:buClr>
                <a:srgbClr val="000000"/>
              </a:buClr>
              <a:buSzPts val="2000"/>
              <a:buFont typeface="Arial"/>
              <a:buNone/>
            </a:pPr>
            <a:r>
              <a:rPr lang="en-US" sz="2000" b="0" i="1" u="none" strike="noStrike" cap="none" dirty="0">
                <a:solidFill>
                  <a:schemeClr val="dk1"/>
                </a:solidFill>
                <a:latin typeface="Calibri"/>
                <a:ea typeface="Calibri"/>
                <a:cs typeface="Calibri"/>
                <a:sym typeface="Calibri"/>
              </a:rPr>
              <a:t>For Project Board Assistance:</a:t>
            </a:r>
            <a:endParaRPr sz="2000" b="0" i="1" u="none" strike="noStrike" cap="none" dirty="0">
              <a:solidFill>
                <a:schemeClr val="dk1"/>
              </a:solidFill>
              <a:latin typeface="Calibri"/>
              <a:ea typeface="Calibri"/>
              <a:cs typeface="Calibri"/>
              <a:sym typeface="Calibri"/>
            </a:endParaRPr>
          </a:p>
          <a:p>
            <a:pPr marL="114300" marR="12700" lvl="0" indent="0" algn="ctr" rtl="0">
              <a:lnSpc>
                <a:spcPct val="112000"/>
              </a:lnSpc>
              <a:spcBef>
                <a:spcPts val="100"/>
              </a:spcBef>
              <a:spcAft>
                <a:spcPts val="0"/>
              </a:spcAft>
              <a:buClr>
                <a:srgbClr val="000000"/>
              </a:buClr>
              <a:buSzPts val="800"/>
              <a:buFont typeface="Arial"/>
              <a:buNone/>
            </a:pPr>
            <a:endParaRPr sz="800" b="0" i="0" u="none" strike="noStrike" cap="none" dirty="0">
              <a:solidFill>
                <a:schemeClr val="dk1"/>
              </a:solidFill>
              <a:latin typeface="Calibri"/>
              <a:ea typeface="Calibri"/>
              <a:cs typeface="Calibri"/>
              <a:sym typeface="Calibri"/>
            </a:endParaRPr>
          </a:p>
          <a:p>
            <a:pPr marL="114300" marR="12700" lvl="0" indent="0" algn="ctr" rtl="0">
              <a:lnSpc>
                <a:spcPct val="112000"/>
              </a:lnSpc>
              <a:spcBef>
                <a:spcPts val="100"/>
              </a:spcBef>
              <a:spcAft>
                <a:spcPts val="0"/>
              </a:spcAft>
              <a:buClr>
                <a:srgbClr val="000000"/>
              </a:buClr>
              <a:buSzPts val="2200"/>
              <a:buFont typeface="Arial"/>
              <a:buNone/>
            </a:pPr>
            <a:r>
              <a:rPr lang="en-US" sz="2300" b="1" i="0" u="none" strike="noStrike" cap="none" dirty="0">
                <a:solidFill>
                  <a:schemeClr val="dk1"/>
                </a:solidFill>
                <a:latin typeface="Calibri"/>
                <a:ea typeface="Calibri"/>
                <a:cs typeface="Calibri"/>
                <a:sym typeface="Calibri"/>
              </a:rPr>
              <a:t>Kit Alviz</a:t>
            </a:r>
            <a:br>
              <a:rPr lang="en-US" sz="2300" b="0" i="0" u="none" strike="noStrike" cap="none" dirty="0">
                <a:solidFill>
                  <a:schemeClr val="dk1"/>
                </a:solidFill>
                <a:latin typeface="Calibri"/>
                <a:ea typeface="Calibri"/>
                <a:cs typeface="Calibri"/>
                <a:sym typeface="Calibri"/>
              </a:rPr>
            </a:br>
            <a:r>
              <a:rPr lang="en-US" sz="2300" b="0" i="0" u="none" strike="noStrike" cap="none" dirty="0">
                <a:solidFill>
                  <a:schemeClr val="dk1"/>
                </a:solidFill>
                <a:latin typeface="Calibri"/>
                <a:ea typeface="Calibri"/>
                <a:cs typeface="Calibri"/>
                <a:sym typeface="Calibri"/>
              </a:rPr>
              <a:t> Program Policy Analyst</a:t>
            </a:r>
            <a:br>
              <a:rPr lang="en-US" sz="2300" b="0" i="0" u="none" strike="noStrike" cap="none" dirty="0">
                <a:solidFill>
                  <a:schemeClr val="dk1"/>
                </a:solidFill>
                <a:latin typeface="Calibri"/>
                <a:ea typeface="Calibri"/>
                <a:cs typeface="Calibri"/>
                <a:sym typeface="Calibri"/>
              </a:rPr>
            </a:br>
            <a:r>
              <a:rPr lang="en-US" sz="2300" b="0" i="0" u="none" strike="noStrike" cap="none" dirty="0">
                <a:solidFill>
                  <a:schemeClr val="dk1"/>
                </a:solidFill>
                <a:latin typeface="Calibri"/>
                <a:ea typeface="Calibri"/>
                <a:cs typeface="Calibri"/>
                <a:sym typeface="Calibri"/>
              </a:rPr>
              <a:t> Phone: (510) 987-0027</a:t>
            </a:r>
            <a:br>
              <a:rPr lang="en-US" sz="2300" b="0" i="0" u="none" strike="noStrike" cap="none" dirty="0">
                <a:solidFill>
                  <a:schemeClr val="dk1"/>
                </a:solidFill>
                <a:latin typeface="Calibri"/>
                <a:ea typeface="Calibri"/>
                <a:cs typeface="Calibri"/>
                <a:sym typeface="Calibri"/>
              </a:rPr>
            </a:br>
            <a:r>
              <a:rPr lang="en-US" sz="2300" b="0" i="0" u="none" strike="noStrike" cap="none" dirty="0">
                <a:solidFill>
                  <a:schemeClr val="dk1"/>
                </a:solidFill>
                <a:latin typeface="Calibri"/>
                <a:ea typeface="Calibri"/>
                <a:cs typeface="Calibri"/>
                <a:sym typeface="Calibri"/>
              </a:rPr>
              <a:t> kit.alviz@ucop.edu</a:t>
            </a:r>
            <a:br>
              <a:rPr lang="en-US" sz="2000" b="0" i="0" u="none" strike="noStrike" cap="none" dirty="0">
                <a:solidFill>
                  <a:schemeClr val="dk1"/>
                </a:solidFill>
                <a:latin typeface="Verdana"/>
                <a:ea typeface="Verdana"/>
                <a:cs typeface="Verdana"/>
                <a:sym typeface="Verdana"/>
              </a:rPr>
            </a:br>
            <a:endParaRPr sz="2000" b="0" i="0" u="none" strike="noStrike" cap="none" dirty="0">
              <a:solidFill>
                <a:schemeClr val="dk1"/>
              </a:solidFill>
              <a:latin typeface="Verdana"/>
              <a:ea typeface="Verdana"/>
              <a:cs typeface="Verdana"/>
              <a:sym typeface="Verdan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8" name="Google Shape;228;g27f9cb7671b_0_287"/>
          <p:cNvSpPr txBox="1">
            <a:spLocks noGrp="1"/>
          </p:cNvSpPr>
          <p:nvPr>
            <p:ph type="title"/>
          </p:nvPr>
        </p:nvSpPr>
        <p:spPr>
          <a:xfrm>
            <a:off x="2578100" y="0"/>
            <a:ext cx="7035800" cy="71120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UC ANR Leadership Welcome</a:t>
            </a:r>
            <a:endParaRPr dirty="0"/>
          </a:p>
        </p:txBody>
      </p:sp>
      <p:sp>
        <p:nvSpPr>
          <p:cNvPr id="227" name="Google Shape;227;g27f9cb7671b_0_287"/>
          <p:cNvSpPr txBox="1">
            <a:spLocks noGrp="1"/>
          </p:cNvSpPr>
          <p:nvPr>
            <p:ph type="body" idx="1"/>
          </p:nvPr>
        </p:nvSpPr>
        <p:spPr>
          <a:xfrm>
            <a:off x="514350" y="819150"/>
            <a:ext cx="10893350" cy="61674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600"/>
              </a:spcAft>
              <a:buClr>
                <a:schemeClr val="dk1"/>
              </a:buClr>
              <a:buSzPts val="2800"/>
              <a:buNone/>
            </a:pPr>
            <a:r>
              <a:rPr lang="en-US" sz="2200" b="1" dirty="0">
                <a:latin typeface="+mj-lt"/>
              </a:rPr>
              <a:t>2025 USDA NIFA Civil Rights Research Compliance Review</a:t>
            </a:r>
          </a:p>
          <a:p>
            <a:pPr marL="685800" lvl="1" indent="-228600">
              <a:lnSpc>
                <a:spcPct val="100000"/>
              </a:lnSpc>
              <a:spcBef>
                <a:spcPts val="0"/>
              </a:spcBef>
              <a:spcAft>
                <a:spcPts val="600"/>
              </a:spcAft>
              <a:buSzPts val="2800"/>
            </a:pPr>
            <a:r>
              <a:rPr lang="en-US" sz="2000" dirty="0">
                <a:latin typeface="+mn-lt"/>
              </a:rPr>
              <a:t>ANR passed with (very minor) clarifications (ongoing)</a:t>
            </a:r>
          </a:p>
          <a:p>
            <a:pPr marL="685800" lvl="1" indent="-228600">
              <a:lnSpc>
                <a:spcPct val="100000"/>
              </a:lnSpc>
              <a:spcBef>
                <a:spcPts val="0"/>
              </a:spcBef>
              <a:spcAft>
                <a:spcPts val="600"/>
              </a:spcAft>
              <a:buSzPts val="2800"/>
            </a:pPr>
            <a:r>
              <a:rPr lang="en-US" sz="2000" dirty="0">
                <a:latin typeface="+mn-lt"/>
              </a:rPr>
              <a:t>Next review focused on extension expected in 3-4 years</a:t>
            </a:r>
          </a:p>
          <a:p>
            <a:pPr marL="457200" lvl="1" indent="0">
              <a:lnSpc>
                <a:spcPct val="100000"/>
              </a:lnSpc>
              <a:spcBef>
                <a:spcPts val="0"/>
              </a:spcBef>
              <a:spcAft>
                <a:spcPts val="600"/>
              </a:spcAft>
              <a:buSzPts val="2800"/>
              <a:buNone/>
            </a:pPr>
            <a:endParaRPr lang="en-US" sz="500" dirty="0">
              <a:latin typeface="+mn-lt"/>
            </a:endParaRPr>
          </a:p>
          <a:p>
            <a:pPr marL="0" lvl="0" indent="0" algn="l" rtl="0">
              <a:lnSpc>
                <a:spcPct val="100000"/>
              </a:lnSpc>
              <a:spcBef>
                <a:spcPts val="0"/>
              </a:spcBef>
              <a:spcAft>
                <a:spcPts val="600"/>
              </a:spcAft>
              <a:buClr>
                <a:schemeClr val="dk1"/>
              </a:buClr>
              <a:buSzPts val="2800"/>
              <a:buNone/>
            </a:pPr>
            <a:r>
              <a:rPr lang="en-US" sz="2200" b="1" dirty="0">
                <a:latin typeface="+mj-lt"/>
              </a:rPr>
              <a:t>USDA NIFA Civil Rights Compliance requirements</a:t>
            </a:r>
          </a:p>
          <a:p>
            <a:pPr marL="685800" lvl="1" indent="-228600">
              <a:lnSpc>
                <a:spcPct val="100000"/>
              </a:lnSpc>
              <a:spcBef>
                <a:spcPts val="0"/>
              </a:spcBef>
              <a:spcAft>
                <a:spcPts val="600"/>
              </a:spcAft>
              <a:buSzPts val="2800"/>
            </a:pPr>
            <a:r>
              <a:rPr lang="en-US" sz="2000" b="1" dirty="0">
                <a:solidFill>
                  <a:schemeClr val="tx1"/>
                </a:solidFill>
                <a:latin typeface="+mn-lt"/>
              </a:rPr>
              <a:t>Today and next week’s training: </a:t>
            </a:r>
            <a:r>
              <a:rPr lang="en-US" sz="2000" dirty="0">
                <a:solidFill>
                  <a:schemeClr val="tx1"/>
                </a:solidFill>
                <a:latin typeface="+mn-lt"/>
              </a:rPr>
              <a:t>Define clientele, establish baseline, document and report contacts, conduct all reasonable effort.</a:t>
            </a:r>
          </a:p>
          <a:p>
            <a:pPr marL="685800" lvl="1" indent="-228600">
              <a:lnSpc>
                <a:spcPct val="100000"/>
              </a:lnSpc>
              <a:spcBef>
                <a:spcPts val="0"/>
              </a:spcBef>
              <a:spcAft>
                <a:spcPts val="600"/>
              </a:spcAft>
              <a:buSzPts val="2800"/>
            </a:pPr>
            <a:r>
              <a:rPr lang="en-US" sz="2000" dirty="0">
                <a:latin typeface="+mn-lt"/>
              </a:rPr>
              <a:t>Public notification requirements:</a:t>
            </a:r>
            <a:endParaRPr sz="2000" dirty="0">
              <a:latin typeface="+mn-lt"/>
            </a:endParaRPr>
          </a:p>
          <a:p>
            <a:pPr lvl="2" indent="-457200">
              <a:lnSpc>
                <a:spcPct val="100000"/>
              </a:lnSpc>
              <a:spcAft>
                <a:spcPts val="600"/>
              </a:spcAft>
              <a:buSzPts val="2400"/>
              <a:buFont typeface="Courier New" panose="02070309020205020404" pitchFamily="49" charset="0"/>
              <a:buChar char="o"/>
            </a:pPr>
            <a:r>
              <a:rPr lang="en-US" sz="2000" dirty="0">
                <a:latin typeface="+mn-lt"/>
              </a:rPr>
              <a:t>Notification Requirement: post full UC ANR nondiscrimination statement on all print and non-print materials (</a:t>
            </a:r>
            <a:r>
              <a:rPr lang="en-US" sz="2000" b="1" i="1" dirty="0">
                <a:latin typeface="+mn-lt"/>
              </a:rPr>
              <a:t>alternatively, use short form: “This institution is an equal opportunity provider.”</a:t>
            </a:r>
            <a:r>
              <a:rPr lang="en-US" sz="2000" dirty="0">
                <a:latin typeface="+mn-lt"/>
              </a:rPr>
              <a:t>). </a:t>
            </a:r>
            <a:endParaRPr sz="2000" dirty="0">
              <a:latin typeface="+mn-lt"/>
            </a:endParaRPr>
          </a:p>
          <a:p>
            <a:pPr lvl="2" indent="-457200">
              <a:lnSpc>
                <a:spcPct val="100000"/>
              </a:lnSpc>
              <a:spcAft>
                <a:spcPts val="600"/>
              </a:spcAft>
              <a:buSzPts val="2400"/>
              <a:buFont typeface="Courier New" panose="02070309020205020404" pitchFamily="49" charset="0"/>
              <a:buChar char="o"/>
            </a:pPr>
            <a:r>
              <a:rPr lang="en-US" sz="2000" dirty="0">
                <a:latin typeface="+mn-lt"/>
              </a:rPr>
              <a:t>Notification Requirement: Recipients are required to notify individuals with disabilities of their right to free accommodations.</a:t>
            </a:r>
          </a:p>
          <a:p>
            <a:pPr lvl="2" indent="-457200">
              <a:lnSpc>
                <a:spcPct val="100000"/>
              </a:lnSpc>
              <a:spcAft>
                <a:spcPts val="600"/>
              </a:spcAft>
              <a:buSzPts val="2400"/>
              <a:buFont typeface="Courier New" panose="02070309020205020404" pitchFamily="49" charset="0"/>
              <a:buChar char="o"/>
            </a:pPr>
            <a:r>
              <a:rPr lang="en-US" sz="2000" b="0" i="0" u="none" dirty="0">
                <a:latin typeface="+mn-lt"/>
              </a:rPr>
              <a:t>“…And Justice for All” Posters: Posters must be “prominently displayed in all offices where there is a USDA presence and where it may be read by customers</a:t>
            </a:r>
            <a:r>
              <a:rPr lang="en-US" sz="2000" b="0" i="0" u="none" dirty="0">
                <a:latin typeface="+mn-lt"/>
                <a:ea typeface="Arial"/>
                <a:cs typeface="Arial"/>
                <a:sym typeface="Arial"/>
              </a:rPr>
              <a:t>.”</a:t>
            </a:r>
            <a:endParaRPr sz="2000" dirty="0">
              <a:latin typeface="+mn-l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g27f9cb7671b_0_291"/>
          <p:cNvSpPr txBox="1">
            <a:spLocks noGrp="1"/>
          </p:cNvSpPr>
          <p:nvPr>
            <p:ph type="title"/>
          </p:nvPr>
        </p:nvSpPr>
        <p:spPr>
          <a:xfrm>
            <a:off x="838200" y="304345"/>
            <a:ext cx="10515600" cy="10902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18918"/>
              <a:buFont typeface="Calibri"/>
              <a:buNone/>
            </a:pPr>
            <a:r>
              <a:rPr lang="en-US"/>
              <a:t>UC ANR Academic Program Review Dossier Requirements</a:t>
            </a:r>
            <a:endParaRPr/>
          </a:p>
        </p:txBody>
      </p:sp>
      <p:sp>
        <p:nvSpPr>
          <p:cNvPr id="234" name="Google Shape;234;g27f9cb7671b_0_291"/>
          <p:cNvSpPr txBox="1">
            <a:spLocks noGrp="1"/>
          </p:cNvSpPr>
          <p:nvPr>
            <p:ph type="body" idx="1"/>
          </p:nvPr>
        </p:nvSpPr>
        <p:spPr>
          <a:xfrm>
            <a:off x="647986" y="1825699"/>
            <a:ext cx="10761300" cy="46152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US"/>
              <a:t>Documentation of Civil Rights Compliance in Extension Activities is a legal requirement of your program reporting and should be addressed in this section</a:t>
            </a:r>
            <a:endParaRPr/>
          </a:p>
          <a:p>
            <a:pPr marL="685800" lvl="1" indent="-228600" algn="l" rtl="0">
              <a:lnSpc>
                <a:spcPct val="90000"/>
              </a:lnSpc>
              <a:spcBef>
                <a:spcPts val="500"/>
              </a:spcBef>
              <a:spcAft>
                <a:spcPts val="0"/>
              </a:spcAft>
              <a:buClr>
                <a:schemeClr val="dk1"/>
              </a:buClr>
              <a:buSzPts val="2400"/>
              <a:buChar char="•"/>
            </a:pPr>
            <a:r>
              <a:rPr lang="en-US"/>
              <a:t>document efforts to define your clientele group baselines</a:t>
            </a:r>
            <a:endParaRPr/>
          </a:p>
          <a:p>
            <a:pPr marL="685800" lvl="1" indent="-228600" algn="l" rtl="0">
              <a:lnSpc>
                <a:spcPct val="90000"/>
              </a:lnSpc>
              <a:spcBef>
                <a:spcPts val="500"/>
              </a:spcBef>
              <a:spcAft>
                <a:spcPts val="0"/>
              </a:spcAft>
              <a:buClr>
                <a:schemeClr val="dk1"/>
              </a:buClr>
              <a:buSzPts val="2400"/>
              <a:buChar char="•"/>
            </a:pPr>
            <a:r>
              <a:rPr lang="en-US"/>
              <a:t>show evidence of program efforts to reach and serve your defined clientele</a:t>
            </a:r>
            <a:endParaRPr/>
          </a:p>
          <a:p>
            <a:pPr marL="685800" lvl="1" indent="-228600" algn="l" rtl="0">
              <a:lnSpc>
                <a:spcPct val="90000"/>
              </a:lnSpc>
              <a:spcBef>
                <a:spcPts val="500"/>
              </a:spcBef>
              <a:spcAft>
                <a:spcPts val="0"/>
              </a:spcAft>
              <a:buClr>
                <a:schemeClr val="dk1"/>
              </a:buClr>
              <a:buSzPts val="2400"/>
              <a:buChar char="•"/>
            </a:pPr>
            <a:r>
              <a:rPr lang="en-US"/>
              <a:t>report the efforts you have made to increase equitable opportunities for participation in your program</a:t>
            </a:r>
            <a:endParaRPr/>
          </a:p>
          <a:p>
            <a:pPr marL="228600" lvl="0" indent="-228600" algn="l" rtl="0">
              <a:lnSpc>
                <a:spcPct val="90000"/>
              </a:lnSpc>
              <a:spcBef>
                <a:spcPts val="1000"/>
              </a:spcBef>
              <a:spcAft>
                <a:spcPts val="0"/>
              </a:spcAft>
              <a:buClr>
                <a:schemeClr val="dk1"/>
              </a:buClr>
              <a:buSzPts val="2800"/>
              <a:buChar char="•"/>
            </a:pPr>
            <a:r>
              <a:rPr lang="en-US"/>
              <a:t>Document additional contributions and activities that support ANR’s Principles of Community in personnel or programmatic activities (can be described throughout your dossier, not only in this section).</a:t>
            </a:r>
            <a:endParaRPr/>
          </a:p>
          <a:p>
            <a:pPr marL="914400" lvl="1" indent="-368300" algn="l" rtl="0">
              <a:lnSpc>
                <a:spcPct val="90000"/>
              </a:lnSpc>
              <a:spcBef>
                <a:spcPts val="1000"/>
              </a:spcBef>
              <a:spcAft>
                <a:spcPts val="0"/>
              </a:spcAft>
              <a:buSzPts val="2200"/>
              <a:buChar char="•"/>
            </a:pPr>
            <a:r>
              <a:rPr lang="en-US" u="sng">
                <a:solidFill>
                  <a:schemeClr val="hlink"/>
                </a:solidFill>
                <a:hlinkClick r:id="rId3"/>
              </a:rPr>
              <a:t>https://ucanr.edu/site/division-agriculture-and-natural-resources/principles-community</a:t>
            </a:r>
            <a:endParaRPr/>
          </a:p>
          <a:p>
            <a:pPr marL="228600" lvl="0" indent="-50800" algn="l" rtl="0">
              <a:lnSpc>
                <a:spcPct val="90000"/>
              </a:lnSpc>
              <a:spcBef>
                <a:spcPts val="1000"/>
              </a:spcBef>
              <a:spcAft>
                <a:spcPts val="0"/>
              </a:spcAft>
              <a:buClr>
                <a:schemeClr val="dk1"/>
              </a:buClr>
              <a:buSzPts val="2800"/>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g3792553cd8f_3_0"/>
          <p:cNvSpPr txBox="1">
            <a:spLocks noGrp="1"/>
          </p:cNvSpPr>
          <p:nvPr>
            <p:ph type="title"/>
          </p:nvPr>
        </p:nvSpPr>
        <p:spPr>
          <a:xfrm>
            <a:off x="0" y="2199683"/>
            <a:ext cx="12240600" cy="13257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lt1"/>
              </a:buClr>
              <a:buSzPct val="100000"/>
              <a:buFont typeface="Calibri"/>
              <a:buNone/>
            </a:pPr>
            <a:r>
              <a:rPr lang="en-US"/>
              <a:t>Why Do We Have </a:t>
            </a:r>
            <a:br>
              <a:rPr lang="en-US"/>
            </a:br>
            <a:r>
              <a:rPr lang="en-US"/>
              <a:t>Civil Rights Laws?</a:t>
            </a:r>
            <a:endParaRPr/>
          </a:p>
        </p:txBody>
      </p:sp>
      <p:sp>
        <p:nvSpPr>
          <p:cNvPr id="241" name="Google Shape;241;g3792553cd8f_3_0"/>
          <p:cNvSpPr txBox="1">
            <a:spLocks noGrp="1"/>
          </p:cNvSpPr>
          <p:nvPr>
            <p:ph type="body" idx="3"/>
          </p:nvPr>
        </p:nvSpPr>
        <p:spPr>
          <a:xfrm>
            <a:off x="1895681" y="3929654"/>
            <a:ext cx="8800200" cy="798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David White, Analyst, Office of Civil Rights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g3792553cd8f_3_5"/>
          <p:cNvSpPr txBox="1">
            <a:spLocks noGrp="1"/>
          </p:cNvSpPr>
          <p:nvPr>
            <p:ph type="title"/>
          </p:nvPr>
        </p:nvSpPr>
        <p:spPr>
          <a:xfrm>
            <a:off x="684734" y="313786"/>
            <a:ext cx="10991100" cy="767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000"/>
              <a:buFont typeface="Calibri"/>
              <a:buNone/>
            </a:pPr>
            <a:r>
              <a:rPr lang="en-US" sz="4000" dirty="0"/>
              <a:t>Brief History</a:t>
            </a:r>
            <a:endParaRPr sz="2000" dirty="0"/>
          </a:p>
        </p:txBody>
      </p:sp>
      <p:sp>
        <p:nvSpPr>
          <p:cNvPr id="248" name="Google Shape;248;g3792553cd8f_3_5"/>
          <p:cNvSpPr txBox="1">
            <a:spLocks noGrp="1"/>
          </p:cNvSpPr>
          <p:nvPr>
            <p:ph type="body" idx="1"/>
          </p:nvPr>
        </p:nvSpPr>
        <p:spPr>
          <a:xfrm>
            <a:off x="148856" y="1451283"/>
            <a:ext cx="12632460" cy="5797012"/>
          </a:xfrm>
          <a:prstGeom prst="rect">
            <a:avLst/>
          </a:prstGeom>
          <a:noFill/>
          <a:ln>
            <a:noFill/>
          </a:ln>
        </p:spPr>
        <p:txBody>
          <a:bodyPr spcFirstLastPara="1" wrap="square" lIns="91425" tIns="45700" rIns="91425" bIns="45700" anchor="t" anchorCtr="0">
            <a:normAutofit/>
          </a:bodyPr>
          <a:lstStyle/>
          <a:p>
            <a:pPr marL="0" marR="0" lvl="0" indent="0" algn="l" rtl="0">
              <a:lnSpc>
                <a:spcPct val="107000"/>
              </a:lnSpc>
              <a:spcBef>
                <a:spcPts val="0"/>
              </a:spcBef>
              <a:spcAft>
                <a:spcPts val="0"/>
              </a:spcAft>
              <a:buClr>
                <a:schemeClr val="dk1"/>
              </a:buClr>
              <a:buSzPts val="5100"/>
              <a:buNone/>
            </a:pPr>
            <a:r>
              <a:rPr lang="en-US" sz="5100" b="1" dirty="0">
                <a:latin typeface="Calibri"/>
                <a:ea typeface="Calibri"/>
                <a:cs typeface="Calibri"/>
                <a:sym typeface="Calibri"/>
              </a:rPr>
              <a:t>Because the journey from . . .</a:t>
            </a:r>
            <a:endParaRPr sz="5100" dirty="0">
              <a:latin typeface="Calibri"/>
              <a:ea typeface="Calibri"/>
              <a:cs typeface="Calibri"/>
              <a:sym typeface="Calibri"/>
            </a:endParaRPr>
          </a:p>
          <a:p>
            <a:pPr marL="0" lvl="0" indent="0" algn="l" rtl="0">
              <a:lnSpc>
                <a:spcPct val="90000"/>
              </a:lnSpc>
              <a:spcBef>
                <a:spcPts val="1800"/>
              </a:spcBef>
              <a:spcAft>
                <a:spcPts val="0"/>
              </a:spcAft>
              <a:buClr>
                <a:schemeClr val="dk1"/>
              </a:buClr>
              <a:buSzPts val="2400"/>
              <a:buNone/>
            </a:pPr>
            <a:endParaRPr sz="2400" dirty="0">
              <a:latin typeface="Verdana"/>
              <a:ea typeface="Verdana"/>
              <a:cs typeface="Verdana"/>
              <a:sym typeface="Verdana"/>
            </a:endParaRPr>
          </a:p>
          <a:p>
            <a:pPr marL="0" lvl="0" indent="0" algn="l" rtl="0">
              <a:lnSpc>
                <a:spcPct val="90000"/>
              </a:lnSpc>
              <a:spcBef>
                <a:spcPts val="1000"/>
              </a:spcBef>
              <a:spcAft>
                <a:spcPts val="0"/>
              </a:spcAft>
              <a:buClr>
                <a:schemeClr val="dk1"/>
              </a:buClr>
              <a:buSzPts val="2800"/>
              <a:buNone/>
            </a:pPr>
            <a:r>
              <a:rPr lang="en-US" dirty="0"/>
              <a:t>						</a:t>
            </a:r>
            <a:endParaRPr dirty="0"/>
          </a:p>
          <a:p>
            <a:pPr marL="0" lvl="0" indent="0" algn="l" rtl="0">
              <a:lnSpc>
                <a:spcPct val="90000"/>
              </a:lnSpc>
              <a:spcBef>
                <a:spcPts val="1000"/>
              </a:spcBef>
              <a:spcAft>
                <a:spcPts val="0"/>
              </a:spcAft>
              <a:buClr>
                <a:schemeClr val="dk1"/>
              </a:buClr>
              <a:buSzPts val="2800"/>
              <a:buNone/>
            </a:pPr>
            <a:r>
              <a:rPr lang="en-US" sz="2800" b="1" dirty="0"/>
              <a:t> </a:t>
            </a:r>
            <a:r>
              <a:rPr lang="en-US" sz="2600" b="1" dirty="0"/>
              <a:t>here...</a:t>
            </a:r>
            <a:r>
              <a:rPr lang="en-US" dirty="0"/>
              <a:t>				           </a:t>
            </a:r>
            <a:r>
              <a:rPr lang="en-US" sz="2600" b="1" dirty="0"/>
              <a:t>to here...</a:t>
            </a:r>
            <a:br>
              <a:rPr lang="en-US" sz="2600" b="1" dirty="0"/>
            </a:br>
            <a:endParaRPr sz="2600" dirty="0"/>
          </a:p>
          <a:p>
            <a:pPr marL="0" lvl="0" indent="0" algn="l" rtl="0">
              <a:lnSpc>
                <a:spcPct val="90000"/>
              </a:lnSpc>
              <a:spcBef>
                <a:spcPts val="1000"/>
              </a:spcBef>
              <a:spcAft>
                <a:spcPts val="0"/>
              </a:spcAft>
              <a:buClr>
                <a:schemeClr val="dk1"/>
              </a:buClr>
              <a:buSzPts val="2800"/>
              <a:buNone/>
            </a:pPr>
            <a:endParaRPr b="1" dirty="0"/>
          </a:p>
          <a:p>
            <a:pPr marL="0" lvl="0" indent="0" algn="l" rtl="0">
              <a:lnSpc>
                <a:spcPct val="90000"/>
              </a:lnSpc>
              <a:spcBef>
                <a:spcPts val="1000"/>
              </a:spcBef>
              <a:spcAft>
                <a:spcPts val="0"/>
              </a:spcAft>
              <a:buClr>
                <a:schemeClr val="dk1"/>
              </a:buClr>
              <a:buSzPts val="2800"/>
              <a:buNone/>
            </a:pPr>
            <a:r>
              <a:rPr lang="en-US" b="1" dirty="0"/>
              <a:t>	</a:t>
            </a:r>
            <a:endParaRPr sz="1400" dirty="0"/>
          </a:p>
          <a:p>
            <a:pPr marL="3886200" lvl="8" indent="-228600" algn="l" rtl="0">
              <a:lnSpc>
                <a:spcPct val="90000"/>
              </a:lnSpc>
              <a:spcBef>
                <a:spcPts val="500"/>
              </a:spcBef>
              <a:spcAft>
                <a:spcPts val="0"/>
              </a:spcAft>
              <a:buClr>
                <a:schemeClr val="dk1"/>
              </a:buClr>
              <a:buSzPts val="2400"/>
              <a:buFont typeface="Noto Sans Symbols"/>
              <a:buChar char="▪"/>
            </a:pPr>
            <a:r>
              <a:rPr lang="en-US" sz="2400" dirty="0"/>
              <a:t>Is on-going</a:t>
            </a:r>
            <a:endParaRPr dirty="0"/>
          </a:p>
          <a:p>
            <a:pPr marL="3886200" lvl="8" indent="-228600" algn="l" rtl="0">
              <a:lnSpc>
                <a:spcPct val="90000"/>
              </a:lnSpc>
              <a:spcBef>
                <a:spcPts val="500"/>
              </a:spcBef>
              <a:spcAft>
                <a:spcPts val="0"/>
              </a:spcAft>
              <a:buClr>
                <a:schemeClr val="dk1"/>
              </a:buClr>
              <a:buSzPts val="2400"/>
              <a:buFont typeface="Noto Sans Symbols"/>
              <a:buChar char="▪"/>
            </a:pPr>
            <a:r>
              <a:rPr lang="en-US" sz="2400" dirty="0"/>
              <a:t>Some steps forward, some backward</a:t>
            </a:r>
            <a:endParaRPr dirty="0"/>
          </a:p>
          <a:p>
            <a:pPr marL="3886200" lvl="8" indent="-228600" algn="l" rtl="0">
              <a:lnSpc>
                <a:spcPct val="90000"/>
              </a:lnSpc>
              <a:spcBef>
                <a:spcPts val="500"/>
              </a:spcBef>
              <a:spcAft>
                <a:spcPts val="0"/>
              </a:spcAft>
              <a:buClr>
                <a:schemeClr val="dk1"/>
              </a:buClr>
              <a:buSzPts val="2400"/>
              <a:buFont typeface="Noto Sans Symbols"/>
              <a:buChar char="▪"/>
            </a:pPr>
            <a:r>
              <a:rPr lang="en-US" sz="2400" dirty="0"/>
              <a:t>But it is on-going</a:t>
            </a:r>
            <a:endParaRPr dirty="0"/>
          </a:p>
        </p:txBody>
      </p:sp>
      <p:pic>
        <p:nvPicPr>
          <p:cNvPr id="249" name="Google Shape;249;g3792553cd8f_3_5" descr="This photograph, titled &quot;Elizabeth Eckford and Hazel Bryan,&quot; was taken by Will Counts on September 4, 1957, during the integration of Little Rock Central High School. &#10;It captures 15-year-old Elizabeth Eckford walking through a hostile crowd of white students on her first day of school.Hazel Bryan is shown inches behind Eckford, shouting at her."/>
          <p:cNvPicPr preferRelativeResize="0"/>
          <p:nvPr/>
        </p:nvPicPr>
        <p:blipFill rotWithShape="1">
          <a:blip r:embed="rId3">
            <a:alphaModFix/>
          </a:blip>
          <a:srcRect/>
          <a:stretch/>
        </p:blipFill>
        <p:spPr>
          <a:xfrm>
            <a:off x="1392859" y="2537543"/>
            <a:ext cx="4329604" cy="2672410"/>
          </a:xfrm>
          <a:prstGeom prst="rect">
            <a:avLst/>
          </a:prstGeom>
          <a:noFill/>
          <a:ln>
            <a:noFill/>
          </a:ln>
        </p:spPr>
      </p:pic>
      <p:pic>
        <p:nvPicPr>
          <p:cNvPr id="250" name="Google Shape;250;g3792553cd8f_3_5" descr="A group of people, likely students, walking on a sidewalk."/>
          <p:cNvPicPr preferRelativeResize="0"/>
          <p:nvPr/>
        </p:nvPicPr>
        <p:blipFill rotWithShape="1">
          <a:blip r:embed="rId4">
            <a:alphaModFix/>
          </a:blip>
          <a:srcRect/>
          <a:stretch/>
        </p:blipFill>
        <p:spPr>
          <a:xfrm>
            <a:off x="7346231" y="2537543"/>
            <a:ext cx="4329604" cy="267241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g3792553cd8f_3_13"/>
          <p:cNvSpPr txBox="1">
            <a:spLocks noGrp="1"/>
          </p:cNvSpPr>
          <p:nvPr>
            <p:ph type="title"/>
          </p:nvPr>
        </p:nvSpPr>
        <p:spPr>
          <a:xfrm>
            <a:off x="684734" y="313786"/>
            <a:ext cx="10991100" cy="76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000"/>
              <a:buFont typeface="Calibri"/>
              <a:buNone/>
            </a:pPr>
            <a:r>
              <a:rPr lang="en-US" sz="4000" dirty="0"/>
              <a:t>Civil Rights Program Authorities (1 of 2) </a:t>
            </a:r>
            <a:endParaRPr dirty="0"/>
          </a:p>
        </p:txBody>
      </p:sp>
      <p:sp>
        <p:nvSpPr>
          <p:cNvPr id="257" name="Google Shape;257;g3792553cd8f_3_13"/>
          <p:cNvSpPr txBox="1">
            <a:spLocks noGrp="1"/>
          </p:cNvSpPr>
          <p:nvPr>
            <p:ph type="body" idx="1"/>
          </p:nvPr>
        </p:nvSpPr>
        <p:spPr>
          <a:xfrm>
            <a:off x="684734" y="2031233"/>
            <a:ext cx="6568500" cy="3977100"/>
          </a:xfrm>
          <a:prstGeom prst="rect">
            <a:avLst/>
          </a:prstGeom>
          <a:noFill/>
          <a:ln>
            <a:noFill/>
          </a:ln>
        </p:spPr>
        <p:txBody>
          <a:bodyPr spcFirstLastPara="1" wrap="square" lIns="91425" tIns="45700" rIns="91425" bIns="45700" anchor="t" anchorCtr="0">
            <a:normAutofit/>
          </a:bodyPr>
          <a:lstStyle/>
          <a:p>
            <a:pPr marL="355601" lvl="0" indent="-342900" algn="l" rtl="0">
              <a:lnSpc>
                <a:spcPct val="100000"/>
              </a:lnSpc>
              <a:spcBef>
                <a:spcPts val="0"/>
              </a:spcBef>
              <a:spcAft>
                <a:spcPts val="0"/>
              </a:spcAft>
              <a:buClr>
                <a:schemeClr val="dk1"/>
              </a:buClr>
              <a:buSzPts val="2500"/>
              <a:buChar char="•"/>
            </a:pPr>
            <a:r>
              <a:rPr lang="en-US" sz="2500">
                <a:latin typeface="Arial"/>
                <a:ea typeface="Arial"/>
                <a:cs typeface="Arial"/>
                <a:sym typeface="Arial"/>
              </a:rPr>
              <a:t>Title VI of the Civil Rights of 1964</a:t>
            </a:r>
            <a:endParaRPr sz="2500">
              <a:latin typeface="Arial"/>
              <a:ea typeface="Arial"/>
              <a:cs typeface="Arial"/>
              <a:sym typeface="Arial"/>
            </a:endParaRPr>
          </a:p>
          <a:p>
            <a:pPr marL="354965" marR="5080" lvl="0" indent="-342900" algn="l" rtl="0">
              <a:lnSpc>
                <a:spcPct val="100000"/>
              </a:lnSpc>
              <a:spcBef>
                <a:spcPts val="1200"/>
              </a:spcBef>
              <a:spcAft>
                <a:spcPts val="0"/>
              </a:spcAft>
              <a:buClr>
                <a:schemeClr val="dk1"/>
              </a:buClr>
              <a:buSzPts val="2500"/>
              <a:buChar char="•"/>
            </a:pPr>
            <a:r>
              <a:rPr lang="en-US" sz="2500">
                <a:latin typeface="Arial"/>
                <a:ea typeface="Arial"/>
                <a:cs typeface="Arial"/>
                <a:sym typeface="Arial"/>
              </a:rPr>
              <a:t>Sections 504 of the Rehabilitation Act of 1973, the Americans with Disabilities Act (ADA), &amp; the ADA Amendments Act of 2008</a:t>
            </a:r>
            <a:endParaRPr sz="2500">
              <a:latin typeface="Arial"/>
              <a:ea typeface="Arial"/>
              <a:cs typeface="Arial"/>
              <a:sym typeface="Arial"/>
            </a:endParaRPr>
          </a:p>
          <a:p>
            <a:pPr marL="355601" lvl="0" indent="-342900" algn="l" rtl="0">
              <a:lnSpc>
                <a:spcPct val="100000"/>
              </a:lnSpc>
              <a:spcBef>
                <a:spcPts val="1200"/>
              </a:spcBef>
              <a:spcAft>
                <a:spcPts val="0"/>
              </a:spcAft>
              <a:buClr>
                <a:schemeClr val="dk1"/>
              </a:buClr>
              <a:buSzPts val="2500"/>
              <a:buChar char="•"/>
            </a:pPr>
            <a:r>
              <a:rPr lang="en-US" sz="2500">
                <a:latin typeface="Arial"/>
                <a:ea typeface="Arial"/>
                <a:cs typeface="Arial"/>
                <a:sym typeface="Arial"/>
              </a:rPr>
              <a:t>Title IX of the Education Amendments of 1972</a:t>
            </a:r>
            <a:endParaRPr sz="2500">
              <a:latin typeface="Arial"/>
              <a:ea typeface="Arial"/>
              <a:cs typeface="Arial"/>
              <a:sym typeface="Arial"/>
            </a:endParaRPr>
          </a:p>
          <a:p>
            <a:pPr marL="355601" lvl="0" indent="-342900" algn="l" rtl="0">
              <a:lnSpc>
                <a:spcPct val="100000"/>
              </a:lnSpc>
              <a:spcBef>
                <a:spcPts val="1200"/>
              </a:spcBef>
              <a:spcAft>
                <a:spcPts val="0"/>
              </a:spcAft>
              <a:buClr>
                <a:schemeClr val="dk1"/>
              </a:buClr>
              <a:buSzPts val="2500"/>
              <a:buChar char="•"/>
            </a:pPr>
            <a:r>
              <a:rPr lang="en-US" sz="2500">
                <a:latin typeface="Arial"/>
                <a:ea typeface="Arial"/>
                <a:cs typeface="Arial"/>
                <a:sym typeface="Arial"/>
              </a:rPr>
              <a:t>Age Discrimination Act of 1975</a:t>
            </a:r>
            <a:endParaRPr sz="2500">
              <a:latin typeface="Arial"/>
              <a:ea typeface="Arial"/>
              <a:cs typeface="Arial"/>
              <a:sym typeface="Arial"/>
            </a:endParaRPr>
          </a:p>
        </p:txBody>
      </p:sp>
      <p:pic>
        <p:nvPicPr>
          <p:cNvPr id="258" name="Google Shape;258;g3792553cd8f_3_13" descr="Checking the CIMIS Station"/>
          <p:cNvPicPr preferRelativeResize="0"/>
          <p:nvPr/>
        </p:nvPicPr>
        <p:blipFill rotWithShape="1">
          <a:blip r:embed="rId3">
            <a:alphaModFix/>
          </a:blip>
          <a:srcRect/>
          <a:stretch/>
        </p:blipFill>
        <p:spPr>
          <a:xfrm>
            <a:off x="8806484" y="1773992"/>
            <a:ext cx="3025585" cy="2275240"/>
          </a:xfrm>
          <a:prstGeom prst="rect">
            <a:avLst/>
          </a:prstGeom>
          <a:solidFill>
            <a:srgbClr val="ECECEC"/>
          </a:solidFill>
          <a:ln w="88900" cap="sq" cmpd="sng">
            <a:solidFill>
              <a:srgbClr val="FFFFFF"/>
            </a:solidFill>
            <a:prstDash val="solid"/>
            <a:miter lim="8000"/>
            <a:headEnd type="none" w="sm" len="sm"/>
            <a:tailEnd type="none" w="sm" len="sm"/>
          </a:ln>
          <a:effectLst>
            <a:outerShdw blurRad="55000" dist="18000" dir="5400000" algn="tl" rotWithShape="0">
              <a:srgbClr val="000000">
                <a:alpha val="40000"/>
              </a:srgbClr>
            </a:outerShdw>
          </a:effectLst>
        </p:spPr>
      </p:pic>
      <p:pic>
        <p:nvPicPr>
          <p:cNvPr id="259" name="Google Shape;259;g3792553cd8f_3_13" descr="A group of people working in a greenhouse"/>
          <p:cNvPicPr preferRelativeResize="0"/>
          <p:nvPr/>
        </p:nvPicPr>
        <p:blipFill rotWithShape="1">
          <a:blip r:embed="rId4">
            <a:alphaModFix/>
          </a:blip>
          <a:srcRect/>
          <a:stretch/>
        </p:blipFill>
        <p:spPr>
          <a:xfrm>
            <a:off x="7433413" y="3759931"/>
            <a:ext cx="3581520" cy="2682683"/>
          </a:xfrm>
          <a:prstGeom prst="rect">
            <a:avLst/>
          </a:prstGeom>
          <a:solidFill>
            <a:srgbClr val="ECECEC"/>
          </a:solidFill>
          <a:ln w="88900" cap="sq" cmpd="sng">
            <a:solidFill>
              <a:srgbClr val="FFFFFF"/>
            </a:solidFill>
            <a:prstDash val="solid"/>
            <a:miter lim="8000"/>
            <a:headEnd type="none" w="sm" len="sm"/>
            <a:tailEnd type="none" w="sm" len="sm"/>
          </a:ln>
          <a:effectLst>
            <a:outerShdw blurRad="55000" dist="18000" dir="5400000" algn="tl" rotWithShape="0">
              <a:srgbClr val="000000">
                <a:alpha val="40000"/>
              </a:srgbClr>
            </a:outerShdw>
          </a:effectLst>
        </p:spPr>
      </p:pic>
    </p:spTree>
  </p:cSld>
  <p:clrMapOvr>
    <a:masterClrMapping/>
  </p:clrMapOvr>
</p:sld>
</file>

<file path=ppt/theme/theme1.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657</TotalTime>
  <Words>4879</Words>
  <Application>Microsoft Macintosh PowerPoint</Application>
  <PresentationFormat>Widescreen</PresentationFormat>
  <Paragraphs>425</Paragraphs>
  <Slides>44</Slides>
  <Notes>44</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44</vt:i4>
      </vt:variant>
    </vt:vector>
  </HeadingPairs>
  <TitlesOfParts>
    <vt:vector size="56" baseType="lpstr">
      <vt:lpstr>Calibri</vt:lpstr>
      <vt:lpstr>Roboto Medium</vt:lpstr>
      <vt:lpstr>Georgia</vt:lpstr>
      <vt:lpstr>Caveat</vt:lpstr>
      <vt:lpstr>Courier New</vt:lpstr>
      <vt:lpstr>Times New Roman</vt:lpstr>
      <vt:lpstr>Noto Sans Symbols</vt:lpstr>
      <vt:lpstr>Arial</vt:lpstr>
      <vt:lpstr>Roboto</vt:lpstr>
      <vt:lpstr>Verdana</vt:lpstr>
      <vt:lpstr>Avenir</vt:lpstr>
      <vt:lpstr>1_Office Theme</vt:lpstr>
      <vt:lpstr>Clientele Group Baseline and Civil Rights Compliance Planning</vt:lpstr>
      <vt:lpstr>Non-Discrimination Statement  </vt:lpstr>
      <vt:lpstr>Agenda</vt:lpstr>
      <vt:lpstr>Desired Outcomes</vt:lpstr>
      <vt:lpstr>UC ANR Leadership Welcome</vt:lpstr>
      <vt:lpstr>UC ANR Academic Program Review Dossier Requirements</vt:lpstr>
      <vt:lpstr>Why Do We Have  Civil Rights Laws?</vt:lpstr>
      <vt:lpstr>Brief History</vt:lpstr>
      <vt:lpstr>Civil Rights Program Authorities (1 of 2) </vt:lpstr>
      <vt:lpstr>Civil Rights Program Authorities (2 of 2) </vt:lpstr>
      <vt:lpstr>Essential Terms (1 of 7)</vt:lpstr>
      <vt:lpstr>Essential Terms (2 of 7)</vt:lpstr>
      <vt:lpstr>Essential Terms (3 of 7)</vt:lpstr>
      <vt:lpstr>Essential Terms (4 of 7)</vt:lpstr>
      <vt:lpstr>Essential Terms (5 of 7)</vt:lpstr>
      <vt:lpstr>Essential Terms (6 of 7)</vt:lpstr>
      <vt:lpstr>Essential Terms (7 of 7)</vt:lpstr>
      <vt:lpstr>Your Civil Rights Compliance Responsibilities</vt:lpstr>
      <vt:lpstr>Civil Rights Reporting and  Data Collection</vt:lpstr>
      <vt:lpstr>Your Responsibilities: Identify Your Potential Clientele</vt:lpstr>
      <vt:lpstr>Your Responsibilities: Establish Your Baseline</vt:lpstr>
      <vt:lpstr>Your Responsibilities: Baseline Documentation and Reporting</vt:lpstr>
      <vt:lpstr>Frequently Asked Questions</vt:lpstr>
      <vt:lpstr>Recap - Essential Terms</vt:lpstr>
      <vt:lpstr>Civil Rights Compliance Cycle</vt:lpstr>
      <vt:lpstr>Statewide Program Clientele</vt:lpstr>
      <vt:lpstr>Choose your own adventure!</vt:lpstr>
      <vt:lpstr>Choose Your Own Adventure</vt:lpstr>
      <vt:lpstr>Group Discussion</vt:lpstr>
      <vt:lpstr>5 minute break</vt:lpstr>
      <vt:lpstr>Mapping tools for assessing parity and civil rights compliance</vt:lpstr>
      <vt:lpstr>Informatics and Geographic Information Systems (GIS) Program</vt:lpstr>
      <vt:lpstr>Using Statistics to Develop Goals </vt:lpstr>
      <vt:lpstr>Parity Calculator County Example</vt:lpstr>
      <vt:lpstr>Parity Calculator Questions</vt:lpstr>
      <vt:lpstr>Sample Calculator Findings</vt:lpstr>
      <vt:lpstr>UC Master Gardener Program Parity Calculator</vt:lpstr>
      <vt:lpstr>Civil Rights Compliance Goals</vt:lpstr>
      <vt:lpstr>Civil Rights Compliance Goal Examples</vt:lpstr>
      <vt:lpstr>OTHER  CIVIL  RIGHTS  RESOURCES </vt:lpstr>
      <vt:lpstr>OTHER  CIVIL  RIGHTS  RESOURCES  (cont.)</vt:lpstr>
      <vt:lpstr>Academics: Project Board Tips</vt:lpstr>
      <vt:lpstr>Q&amp;A &amp; Feedback</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David White</dc:creator>
  <cp:lastModifiedBy>Kit Alviz</cp:lastModifiedBy>
  <cp:revision>3</cp:revision>
  <dcterms:modified xsi:type="dcterms:W3CDTF">2026-08-07T17:14:57Z</dcterms:modified>
</cp:coreProperties>
</file>