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2" r:id="rId2"/>
    <p:sldMasterId id="2147483699" r:id="rId3"/>
    <p:sldMasterId id="2147483711" r:id="rId4"/>
    <p:sldMasterId id="2147483735" r:id="rId5"/>
  </p:sldMasterIdLst>
  <p:notesMasterIdLst>
    <p:notesMasterId r:id="rId71"/>
  </p:notesMasterIdLst>
  <p:sldIdLst>
    <p:sldId id="256" r:id="rId6"/>
    <p:sldId id="257" r:id="rId7"/>
    <p:sldId id="258" r:id="rId8"/>
    <p:sldId id="259" r:id="rId9"/>
    <p:sldId id="260" r:id="rId10"/>
    <p:sldId id="261" r:id="rId11"/>
    <p:sldId id="262" r:id="rId12"/>
    <p:sldId id="263" r:id="rId13"/>
    <p:sldId id="264" r:id="rId14"/>
    <p:sldId id="265" r:id="rId15"/>
    <p:sldId id="266" r:id="rId16"/>
    <p:sldId id="272" r:id="rId17"/>
    <p:sldId id="267" r:id="rId18"/>
    <p:sldId id="268" r:id="rId19"/>
    <p:sldId id="269" r:id="rId20"/>
    <p:sldId id="270" r:id="rId21"/>
    <p:sldId id="271"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91" r:id="rId39"/>
    <p:sldId id="292" r:id="rId40"/>
    <p:sldId id="295" r:id="rId41"/>
    <p:sldId id="296" r:id="rId42"/>
    <p:sldId id="297" r:id="rId43"/>
    <p:sldId id="298" r:id="rId44"/>
    <p:sldId id="339" r:id="rId45"/>
    <p:sldId id="299" r:id="rId46"/>
    <p:sldId id="303" r:id="rId47"/>
    <p:sldId id="325" r:id="rId48"/>
    <p:sldId id="326" r:id="rId49"/>
    <p:sldId id="327" r:id="rId50"/>
    <p:sldId id="328" r:id="rId51"/>
    <p:sldId id="329" r:id="rId52"/>
    <p:sldId id="330" r:id="rId53"/>
    <p:sldId id="331" r:id="rId54"/>
    <p:sldId id="332" r:id="rId55"/>
    <p:sldId id="300" r:id="rId56"/>
    <p:sldId id="333" r:id="rId57"/>
    <p:sldId id="334" r:id="rId58"/>
    <p:sldId id="340" r:id="rId59"/>
    <p:sldId id="341" r:id="rId60"/>
    <p:sldId id="342" r:id="rId61"/>
    <p:sldId id="343" r:id="rId62"/>
    <p:sldId id="344" r:id="rId63"/>
    <p:sldId id="345" r:id="rId64"/>
    <p:sldId id="346" r:id="rId65"/>
    <p:sldId id="335" r:id="rId66"/>
    <p:sldId id="323" r:id="rId67"/>
    <p:sldId id="324" r:id="rId68"/>
    <p:sldId id="301" r:id="rId69"/>
    <p:sldId id="302" r:id="rId70"/>
  </p:sldIdLst>
  <p:sldSz cx="12192000" cy="6858000"/>
  <p:notesSz cx="7023100" cy="9309100"/>
  <p:embeddedFontLst>
    <p:embeddedFont>
      <p:font typeface="Play" panose="020B0604020202020204" charset="0"/>
      <p:regular r:id="rId72"/>
      <p:bold r:id="rId7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81" roundtripDataSignature="AMtx7mgqvznkd8bHGlhEs0ZvpfhAeFOCC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9EA2435-2C71-826F-8E0B-7FC10C5DD1B7}" name="Katherine Webb-Martinez" initials="KWM" userId="Katherine Webb-Martinez" providerId="None"/>
  <p188:author id="{2819247F-A52B-22D7-E933-BBDF2D569539}" name="Vikram Koundinya" initials="VK" userId="2299147405_tp_box_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B2D583-1581-A040-89DA-A41A34A6029D}" v="33" dt="2026-08-18T16:44:29.937"/>
    <p1510:client id="{50EE51BE-6072-4B4A-871A-AFECE242B977}" v="246" dt="2026-08-18T16:13:58.465"/>
  </p1510:revLst>
</p1510:revInfo>
</file>

<file path=ppt/tableStyles.xml><?xml version="1.0" encoding="utf-8"?>
<a:tblStyleLst xmlns:a="http://schemas.openxmlformats.org/drawingml/2006/main" def="{5F662BF3-66E8-47B9-8424-167C1372B87A}">
  <a:tblStyle styleId="{5F662BF3-66E8-47B9-8424-167C1372B87A}"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44E7AF97-A221-409D-9062-2646A10AD33A}" styleName="Table_1">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2166EAD8-6EDC-4FF4-B7BB-9C12A5831A74}" styleName="Table_2">
    <a:wholeTbl>
      <a:tcTxStyle b="off" i="off">
        <a:font>
          <a:latin typeface="Aptos"/>
          <a:ea typeface="Aptos"/>
          <a:cs typeface="Aptos"/>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9EC"/>
          </a:solidFill>
        </a:fill>
      </a:tcStyle>
    </a:wholeTbl>
    <a:band1H>
      <a:tcTxStyle b="off" i="off"/>
      <a:tcStyle>
        <a:tcBdr/>
        <a:fill>
          <a:solidFill>
            <a:srgbClr val="CAD1D8"/>
          </a:solidFill>
        </a:fill>
      </a:tcStyle>
    </a:band1H>
    <a:band2H>
      <a:tcTxStyle b="off" i="off"/>
      <a:tcStyle>
        <a:tcBdr/>
      </a:tcStyle>
    </a:band2H>
    <a:band1V>
      <a:tcTxStyle b="off" i="off"/>
      <a:tcStyle>
        <a:tcBdr/>
        <a:fill>
          <a:solidFill>
            <a:srgbClr val="CAD1D8"/>
          </a:solidFill>
        </a:fill>
      </a:tcStyle>
    </a:band1V>
    <a:band2V>
      <a:tcTxStyle b="off" i="off"/>
      <a:tcStyle>
        <a:tcBdr/>
      </a:tcStyle>
    </a:band2V>
    <a:lastCol>
      <a:tcTxStyle b="on" i="off">
        <a:font>
          <a:latin typeface="Aptos"/>
          <a:ea typeface="Aptos"/>
          <a:cs typeface="Aptos"/>
        </a:font>
        <a:schemeClr val="lt1"/>
      </a:tcTxStyle>
      <a:tcStyle>
        <a:tcBdr/>
        <a:fill>
          <a:solidFill>
            <a:schemeClr val="accent1"/>
          </a:solidFill>
        </a:fill>
      </a:tcStyle>
    </a:lastCol>
    <a:firstCol>
      <a:tcTxStyle b="on" i="off">
        <a:font>
          <a:latin typeface="Aptos"/>
          <a:ea typeface="Aptos"/>
          <a:cs typeface="Aptos"/>
        </a:font>
        <a:schemeClr val="lt1"/>
      </a:tcTxStyle>
      <a:tcStyle>
        <a:tcBdr/>
        <a:fill>
          <a:solidFill>
            <a:schemeClr val="accent1"/>
          </a:solidFill>
        </a:fill>
      </a:tcStyle>
    </a:firstCol>
    <a:lastRow>
      <a:tcTxStyle b="on" i="off">
        <a:font>
          <a:latin typeface="Aptos"/>
          <a:ea typeface="Aptos"/>
          <a:cs typeface="Aptos"/>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ptos"/>
          <a:ea typeface="Aptos"/>
          <a:cs typeface="Aptos"/>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49" autoAdjust="0"/>
    <p:restoredTop sz="73245" autoAdjust="0"/>
  </p:normalViewPr>
  <p:slideViewPr>
    <p:cSldViewPr snapToGrid="0">
      <p:cViewPr varScale="1">
        <p:scale>
          <a:sx n="77" d="100"/>
          <a:sy n="77" d="100"/>
        </p:scale>
        <p:origin x="1758"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theme" Target="theme/theme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presProps" Target="pres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font" Target="fonts/font1.fntdata"/><Relationship Id="rId85"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83" Type="http://schemas.openxmlformats.org/officeDocument/2006/relationships/viewProps" Target="viewProps.xml"/><Relationship Id="rId88"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font" Target="fonts/font2.fntdata"/><Relationship Id="rId81" Type="http://customschemas.google.com/relationships/presentationmetadata" Target="metadata"/><Relationship Id="rId86"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kram Koundinya" userId="2299147405_tp_box_2" providerId="OAuth2" clId="{0F1A9764-278F-56FD-82D7-968D1851A170}"/>
    <pc:docChg chg="undo custSel addSld delSld modSld delMainMaster">
      <pc:chgData name="Vikram Koundinya" userId="2299147405_tp_box_2" providerId="OAuth2" clId="{0F1A9764-278F-56FD-82D7-968D1851A170}" dt="2026-08-18T16:44:29.937" v="436" actId="20577"/>
      <pc:docMkLst>
        <pc:docMk/>
      </pc:docMkLst>
      <pc:sldChg chg="modSp mod">
        <pc:chgData name="Vikram Koundinya" userId="2299147405_tp_box_2" providerId="OAuth2" clId="{0F1A9764-278F-56FD-82D7-968D1851A170}" dt="2026-08-18T16:08:36.318" v="423" actId="14100"/>
        <pc:sldMkLst>
          <pc:docMk/>
          <pc:sldMk cId="0" sldId="256"/>
        </pc:sldMkLst>
        <pc:spChg chg="mod">
          <ac:chgData name="Vikram Koundinya" userId="2299147405_tp_box_2" providerId="OAuth2" clId="{0F1A9764-278F-56FD-82D7-968D1851A170}" dt="2026-08-18T16:08:36.318" v="423" actId="14100"/>
          <ac:spMkLst>
            <pc:docMk/>
            <pc:sldMk cId="0" sldId="256"/>
            <ac:spMk id="471" creationId="{00000000-0000-0000-0000-000000000000}"/>
          </ac:spMkLst>
        </pc:spChg>
      </pc:sldChg>
      <pc:sldChg chg="modNotesTx">
        <pc:chgData name="Vikram Koundinya" userId="2299147405_tp_box_2" providerId="OAuth2" clId="{0F1A9764-278F-56FD-82D7-968D1851A170}" dt="2026-08-18T16:39:28.435" v="424" actId="33524"/>
        <pc:sldMkLst>
          <pc:docMk/>
          <pc:sldMk cId="0" sldId="260"/>
        </pc:sldMkLst>
      </pc:sldChg>
      <pc:sldChg chg="modSp mod modNotesTx">
        <pc:chgData name="Vikram Koundinya" userId="2299147405_tp_box_2" providerId="OAuth2" clId="{0F1A9764-278F-56FD-82D7-968D1851A170}" dt="2026-08-13T19:39:32.186" v="338" actId="20577"/>
        <pc:sldMkLst>
          <pc:docMk/>
          <pc:sldMk cId="0" sldId="261"/>
        </pc:sldMkLst>
        <pc:picChg chg="mod">
          <ac:chgData name="Vikram Koundinya" userId="2299147405_tp_box_2" providerId="OAuth2" clId="{0F1A9764-278F-56FD-82D7-968D1851A170}" dt="2026-07-29T22:54:31.939" v="3" actId="962"/>
          <ac:picMkLst>
            <pc:docMk/>
            <pc:sldMk cId="0" sldId="261"/>
            <ac:picMk id="506" creationId="{00000000-0000-0000-0000-000000000000}"/>
          </ac:picMkLst>
        </pc:picChg>
        <pc:picChg chg="mod">
          <ac:chgData name="Vikram Koundinya" userId="2299147405_tp_box_2" providerId="OAuth2" clId="{0F1A9764-278F-56FD-82D7-968D1851A170}" dt="2026-07-29T22:56:01.612" v="5" actId="962"/>
          <ac:picMkLst>
            <pc:docMk/>
            <pc:sldMk cId="0" sldId="261"/>
            <ac:picMk id="508" creationId="{00000000-0000-0000-0000-000000000000}"/>
          </ac:picMkLst>
        </pc:picChg>
      </pc:sldChg>
      <pc:sldChg chg="modNotesTx">
        <pc:chgData name="Vikram Koundinya" userId="2299147405_tp_box_2" providerId="OAuth2" clId="{0F1A9764-278F-56FD-82D7-968D1851A170}" dt="2026-08-17T21:44:34.903" v="354" actId="20577"/>
        <pc:sldMkLst>
          <pc:docMk/>
          <pc:sldMk cId="0" sldId="262"/>
        </pc:sldMkLst>
      </pc:sldChg>
      <pc:sldChg chg="modSp mod">
        <pc:chgData name="Vikram Koundinya" userId="2299147405_tp_box_2" providerId="OAuth2" clId="{0F1A9764-278F-56FD-82D7-968D1851A170}" dt="2026-08-18T16:44:29.937" v="436" actId="20577"/>
        <pc:sldMkLst>
          <pc:docMk/>
          <pc:sldMk cId="0" sldId="263"/>
        </pc:sldMkLst>
        <pc:spChg chg="mod">
          <ac:chgData name="Vikram Koundinya" userId="2299147405_tp_box_2" providerId="OAuth2" clId="{0F1A9764-278F-56FD-82D7-968D1851A170}" dt="2026-08-18T16:44:29.937" v="436" actId="20577"/>
          <ac:spMkLst>
            <pc:docMk/>
            <pc:sldMk cId="0" sldId="263"/>
            <ac:spMk id="522" creationId="{00000000-0000-0000-0000-000000000000}"/>
          </ac:spMkLst>
        </pc:spChg>
      </pc:sldChg>
      <pc:sldChg chg="modNotesTx">
        <pc:chgData name="Vikram Koundinya" userId="2299147405_tp_box_2" providerId="OAuth2" clId="{0F1A9764-278F-56FD-82D7-968D1851A170}" dt="2026-08-17T21:50:13.776" v="356" actId="20577"/>
        <pc:sldMkLst>
          <pc:docMk/>
          <pc:sldMk cId="0" sldId="264"/>
        </pc:sldMkLst>
      </pc:sldChg>
      <pc:sldChg chg="modNotesTx">
        <pc:chgData name="Vikram Koundinya" userId="2299147405_tp_box_2" providerId="OAuth2" clId="{0F1A9764-278F-56FD-82D7-968D1851A170}" dt="2026-08-17T21:50:22.218" v="358" actId="20577"/>
        <pc:sldMkLst>
          <pc:docMk/>
          <pc:sldMk cId="0" sldId="265"/>
        </pc:sldMkLst>
      </pc:sldChg>
      <pc:sldChg chg="modSp mod">
        <pc:chgData name="Vikram Koundinya" userId="2299147405_tp_box_2" providerId="OAuth2" clId="{0F1A9764-278F-56FD-82D7-968D1851A170}" dt="2026-08-18T06:13:09.485" v="381" actId="313"/>
        <pc:sldMkLst>
          <pc:docMk/>
          <pc:sldMk cId="0" sldId="266"/>
        </pc:sldMkLst>
        <pc:spChg chg="mod">
          <ac:chgData name="Vikram Koundinya" userId="2299147405_tp_box_2" providerId="OAuth2" clId="{0F1A9764-278F-56FD-82D7-968D1851A170}" dt="2026-08-18T06:13:09.485" v="381" actId="313"/>
          <ac:spMkLst>
            <pc:docMk/>
            <pc:sldMk cId="0" sldId="266"/>
            <ac:spMk id="546" creationId="{00000000-0000-0000-0000-000000000000}"/>
          </ac:spMkLst>
        </pc:spChg>
      </pc:sldChg>
      <pc:sldChg chg="modNotesTx">
        <pc:chgData name="Vikram Koundinya" userId="2299147405_tp_box_2" providerId="OAuth2" clId="{0F1A9764-278F-56FD-82D7-968D1851A170}" dt="2026-08-17T21:50:42.908" v="362" actId="20577"/>
        <pc:sldMkLst>
          <pc:docMk/>
          <pc:sldMk cId="0" sldId="267"/>
        </pc:sldMkLst>
      </pc:sldChg>
      <pc:sldChg chg="modSp mod modNotesTx">
        <pc:chgData name="Vikram Koundinya" userId="2299147405_tp_box_2" providerId="OAuth2" clId="{0F1A9764-278F-56FD-82D7-968D1851A170}" dt="2026-07-31T17:42:24.746" v="233" actId="20577"/>
        <pc:sldMkLst>
          <pc:docMk/>
          <pc:sldMk cId="0" sldId="268"/>
        </pc:sldMkLst>
        <pc:picChg chg="mod">
          <ac:chgData name="Vikram Koundinya" userId="2299147405_tp_box_2" providerId="OAuth2" clId="{0F1A9764-278F-56FD-82D7-968D1851A170}" dt="2026-07-29T22:56:30.835" v="7" actId="962"/>
          <ac:picMkLst>
            <pc:docMk/>
            <pc:sldMk cId="0" sldId="268"/>
            <ac:picMk id="560" creationId="{00000000-0000-0000-0000-000000000000}"/>
          </ac:picMkLst>
        </pc:picChg>
      </pc:sldChg>
      <pc:sldChg chg="delSp add mod modNotesTx">
        <pc:chgData name="Vikram Koundinya" userId="2299147405_tp_box_2" providerId="OAuth2" clId="{0F1A9764-278F-56FD-82D7-968D1851A170}" dt="2026-08-17T21:50:37.624" v="360" actId="20577"/>
        <pc:sldMkLst>
          <pc:docMk/>
          <pc:sldMk cId="1444306395" sldId="272"/>
        </pc:sldMkLst>
      </pc:sldChg>
      <pc:sldChg chg="modSp mod modNotesTx">
        <pc:chgData name="Vikram Koundinya" userId="2299147405_tp_box_2" providerId="OAuth2" clId="{0F1A9764-278F-56FD-82D7-968D1851A170}" dt="2026-08-18T06:18:46.215" v="413" actId="20577"/>
        <pc:sldMkLst>
          <pc:docMk/>
          <pc:sldMk cId="0" sldId="273"/>
        </pc:sldMkLst>
        <pc:spChg chg="mod">
          <ac:chgData name="Vikram Koundinya" userId="2299147405_tp_box_2" providerId="OAuth2" clId="{0F1A9764-278F-56FD-82D7-968D1851A170}" dt="2026-08-18T06:18:46.215" v="413" actId="20577"/>
          <ac:spMkLst>
            <pc:docMk/>
            <pc:sldMk cId="0" sldId="273"/>
            <ac:spMk id="601" creationId="{00000000-0000-0000-0000-000000000000}"/>
          </ac:spMkLst>
        </pc:spChg>
      </pc:sldChg>
      <pc:sldChg chg="modSp mod modNotesTx">
        <pc:chgData name="Vikram Koundinya" userId="2299147405_tp_box_2" providerId="OAuth2" clId="{0F1A9764-278F-56FD-82D7-968D1851A170}" dt="2026-08-17T21:51:37.539" v="370" actId="20577"/>
        <pc:sldMkLst>
          <pc:docMk/>
          <pc:sldMk cId="0" sldId="275"/>
        </pc:sldMkLst>
        <pc:spChg chg="mod">
          <ac:chgData name="Vikram Koundinya" userId="2299147405_tp_box_2" providerId="OAuth2" clId="{0F1A9764-278F-56FD-82D7-968D1851A170}" dt="2026-07-31T17:49:15.889" v="335" actId="20577"/>
          <ac:spMkLst>
            <pc:docMk/>
            <pc:sldMk cId="0" sldId="275"/>
            <ac:spMk id="613" creationId="{00000000-0000-0000-0000-000000000000}"/>
          </ac:spMkLst>
        </pc:spChg>
      </pc:sldChg>
      <pc:sldChg chg="modNotesTx">
        <pc:chgData name="Vikram Koundinya" userId="2299147405_tp_box_2" providerId="OAuth2" clId="{0F1A9764-278F-56FD-82D7-968D1851A170}" dt="2026-08-18T06:34:55.768" v="421" actId="20577"/>
        <pc:sldMkLst>
          <pc:docMk/>
          <pc:sldMk cId="0" sldId="276"/>
        </pc:sldMkLst>
      </pc:sldChg>
      <pc:sldChg chg="modNotesTx">
        <pc:chgData name="Vikram Koundinya" userId="2299147405_tp_box_2" providerId="OAuth2" clId="{0F1A9764-278F-56FD-82D7-968D1851A170}" dt="2026-08-17T21:51:44.143" v="372" actId="20577"/>
        <pc:sldMkLst>
          <pc:docMk/>
          <pc:sldMk cId="0" sldId="277"/>
        </pc:sldMkLst>
      </pc:sldChg>
      <pc:sldChg chg="modSp mod">
        <pc:chgData name="Vikram Koundinya" userId="2299147405_tp_box_2" providerId="OAuth2" clId="{0F1A9764-278F-56FD-82D7-968D1851A170}" dt="2026-07-29T23:02:31.002" v="16" actId="962"/>
        <pc:sldMkLst>
          <pc:docMk/>
          <pc:sldMk cId="0" sldId="278"/>
        </pc:sldMkLst>
        <pc:picChg chg="mod">
          <ac:chgData name="Vikram Koundinya" userId="2299147405_tp_box_2" providerId="OAuth2" clId="{0F1A9764-278F-56FD-82D7-968D1851A170}" dt="2026-07-29T23:02:27.892" v="14" actId="962"/>
          <ac:picMkLst>
            <pc:docMk/>
            <pc:sldMk cId="0" sldId="278"/>
            <ac:picMk id="636" creationId="{00000000-0000-0000-0000-000000000000}"/>
          </ac:picMkLst>
        </pc:picChg>
        <pc:picChg chg="mod">
          <ac:chgData name="Vikram Koundinya" userId="2299147405_tp_box_2" providerId="OAuth2" clId="{0F1A9764-278F-56FD-82D7-968D1851A170}" dt="2026-07-29T23:02:31.002" v="16" actId="962"/>
          <ac:picMkLst>
            <pc:docMk/>
            <pc:sldMk cId="0" sldId="278"/>
            <ac:picMk id="637" creationId="{00000000-0000-0000-0000-000000000000}"/>
          </ac:picMkLst>
        </pc:picChg>
      </pc:sldChg>
      <pc:sldChg chg="modNotesTx">
        <pc:chgData name="Vikram Koundinya" userId="2299147405_tp_box_2" providerId="OAuth2" clId="{0F1A9764-278F-56FD-82D7-968D1851A170}" dt="2026-08-17T21:52:00.466" v="374" actId="20577"/>
        <pc:sldMkLst>
          <pc:docMk/>
          <pc:sldMk cId="0" sldId="279"/>
        </pc:sldMkLst>
      </pc:sldChg>
      <pc:sldChg chg="modSp mod">
        <pc:chgData name="Vikram Koundinya" userId="2299147405_tp_box_2" providerId="OAuth2" clId="{0F1A9764-278F-56FD-82D7-968D1851A170}" dt="2026-07-29T23:02:37.579" v="18" actId="962"/>
        <pc:sldMkLst>
          <pc:docMk/>
          <pc:sldMk cId="0" sldId="280"/>
        </pc:sldMkLst>
        <pc:picChg chg="mod">
          <ac:chgData name="Vikram Koundinya" userId="2299147405_tp_box_2" providerId="OAuth2" clId="{0F1A9764-278F-56FD-82D7-968D1851A170}" dt="2026-07-29T23:02:37.579" v="18" actId="962"/>
          <ac:picMkLst>
            <pc:docMk/>
            <pc:sldMk cId="0" sldId="280"/>
            <ac:picMk id="651" creationId="{00000000-0000-0000-0000-000000000000}"/>
          </ac:picMkLst>
        </pc:picChg>
      </pc:sldChg>
      <pc:sldChg chg="modSp mod">
        <pc:chgData name="Vikram Koundinya" userId="2299147405_tp_box_2" providerId="OAuth2" clId="{0F1A9764-278F-56FD-82D7-968D1851A170}" dt="2026-07-29T23:02:56.731" v="20" actId="962"/>
        <pc:sldMkLst>
          <pc:docMk/>
          <pc:sldMk cId="0" sldId="282"/>
        </pc:sldMkLst>
        <pc:picChg chg="mod">
          <ac:chgData name="Vikram Koundinya" userId="2299147405_tp_box_2" providerId="OAuth2" clId="{0F1A9764-278F-56FD-82D7-968D1851A170}" dt="2026-07-29T23:02:56.731" v="20" actId="962"/>
          <ac:picMkLst>
            <pc:docMk/>
            <pc:sldMk cId="0" sldId="282"/>
            <ac:picMk id="667" creationId="{00000000-0000-0000-0000-000000000000}"/>
          </ac:picMkLst>
        </pc:picChg>
      </pc:sldChg>
      <pc:sldChg chg="delSp mod modNotesTx">
        <pc:chgData name="Vikram Koundinya" userId="2299147405_tp_box_2" providerId="OAuth2" clId="{0F1A9764-278F-56FD-82D7-968D1851A170}" dt="2026-08-17T22:35:26.474" v="380" actId="33524"/>
        <pc:sldMkLst>
          <pc:docMk/>
          <pc:sldMk cId="0" sldId="283"/>
        </pc:sldMkLst>
      </pc:sldChg>
      <pc:sldChg chg="modSp mod">
        <pc:chgData name="Vikram Koundinya" userId="2299147405_tp_box_2" providerId="OAuth2" clId="{0F1A9764-278F-56FD-82D7-968D1851A170}" dt="2026-07-31T17:31:56.142" v="86" actId="1076"/>
        <pc:sldMkLst>
          <pc:docMk/>
          <pc:sldMk cId="0" sldId="284"/>
        </pc:sldMkLst>
        <pc:picChg chg="mod">
          <ac:chgData name="Vikram Koundinya" userId="2299147405_tp_box_2" providerId="OAuth2" clId="{0F1A9764-278F-56FD-82D7-968D1851A170}" dt="2026-07-31T17:31:56.142" v="86" actId="1076"/>
          <ac:picMkLst>
            <pc:docMk/>
            <pc:sldMk cId="0" sldId="284"/>
            <ac:picMk id="683" creationId="{00000000-0000-0000-0000-000000000000}"/>
          </ac:picMkLst>
        </pc:picChg>
      </pc:sldChg>
      <pc:sldChg chg="delSp modSp mod modNotesTx">
        <pc:chgData name="Vikram Koundinya" userId="2299147405_tp_box_2" providerId="OAuth2" clId="{0F1A9764-278F-56FD-82D7-968D1851A170}" dt="2026-07-31T17:35:05.387" v="144" actId="207"/>
        <pc:sldMkLst>
          <pc:docMk/>
          <pc:sldMk cId="0" sldId="286"/>
        </pc:sldMkLst>
        <pc:spChg chg="mod">
          <ac:chgData name="Vikram Koundinya" userId="2299147405_tp_box_2" providerId="OAuth2" clId="{0F1A9764-278F-56FD-82D7-968D1851A170}" dt="2026-07-29T23:04:23.749" v="28" actId="962"/>
          <ac:spMkLst>
            <pc:docMk/>
            <pc:sldMk cId="0" sldId="286"/>
            <ac:spMk id="699" creationId="{00000000-0000-0000-0000-000000000000}"/>
          </ac:spMkLst>
        </pc:spChg>
        <pc:spChg chg="mod">
          <ac:chgData name="Vikram Koundinya" userId="2299147405_tp_box_2" providerId="OAuth2" clId="{0F1A9764-278F-56FD-82D7-968D1851A170}" dt="2026-07-31T17:34:20.748" v="88" actId="1076"/>
          <ac:spMkLst>
            <pc:docMk/>
            <pc:sldMk cId="0" sldId="286"/>
            <ac:spMk id="700" creationId="{00000000-0000-0000-0000-000000000000}"/>
          </ac:spMkLst>
        </pc:spChg>
        <pc:cxnChg chg="mod">
          <ac:chgData name="Vikram Koundinya" userId="2299147405_tp_box_2" providerId="OAuth2" clId="{0F1A9764-278F-56FD-82D7-968D1851A170}" dt="2026-07-29T23:04:03.715" v="26" actId="962"/>
          <ac:cxnSpMkLst>
            <pc:docMk/>
            <pc:sldMk cId="0" sldId="286"/>
            <ac:cxnSpMk id="698" creationId="{00000000-0000-0000-0000-000000000000}"/>
          </ac:cxnSpMkLst>
        </pc:cxnChg>
      </pc:sldChg>
      <pc:sldChg chg="modNotesTx">
        <pc:chgData name="Vikram Koundinya" userId="2299147405_tp_box_2" providerId="OAuth2" clId="{0F1A9764-278F-56FD-82D7-968D1851A170}" dt="2026-08-17T21:59:13.405" v="379" actId="20577"/>
        <pc:sldMkLst>
          <pc:docMk/>
          <pc:sldMk cId="0" sldId="287"/>
        </pc:sldMkLst>
      </pc:sldChg>
      <pc:sldChg chg="modSp mod">
        <pc:chgData name="Vikram Koundinya" userId="2299147405_tp_box_2" providerId="OAuth2" clId="{0F1A9764-278F-56FD-82D7-968D1851A170}" dt="2026-07-29T23:04:53.760" v="33" actId="962"/>
        <pc:sldMkLst>
          <pc:docMk/>
          <pc:sldMk cId="0" sldId="288"/>
        </pc:sldMkLst>
        <pc:picChg chg="mod">
          <ac:chgData name="Vikram Koundinya" userId="2299147405_tp_box_2" providerId="OAuth2" clId="{0F1A9764-278F-56FD-82D7-968D1851A170}" dt="2026-07-29T23:04:53.760" v="33" actId="962"/>
          <ac:picMkLst>
            <pc:docMk/>
            <pc:sldMk cId="0" sldId="288"/>
            <ac:picMk id="719" creationId="{00000000-0000-0000-0000-000000000000}"/>
          </ac:picMkLst>
        </pc:picChg>
      </pc:sldChg>
      <pc:sldChg chg="modSp mod">
        <pc:chgData name="Vikram Koundinya" userId="2299147405_tp_box_2" providerId="OAuth2" clId="{0F1A9764-278F-56FD-82D7-968D1851A170}" dt="2026-07-29T23:05:37.909" v="57" actId="962"/>
        <pc:sldMkLst>
          <pc:docMk/>
          <pc:sldMk cId="0" sldId="292"/>
        </pc:sldMkLst>
        <pc:picChg chg="mod">
          <ac:chgData name="Vikram Koundinya" userId="2299147405_tp_box_2" providerId="OAuth2" clId="{0F1A9764-278F-56FD-82D7-968D1851A170}" dt="2026-07-29T23:05:37.909" v="57" actId="962"/>
          <ac:picMkLst>
            <pc:docMk/>
            <pc:sldMk cId="0" sldId="292"/>
            <ac:picMk id="756" creationId="{00000000-0000-0000-0000-000000000000}"/>
          </ac:picMkLst>
        </pc:picChg>
      </pc:sldChg>
      <pc:sldChg chg="modSp mod">
        <pc:chgData name="Vikram Koundinya" userId="2299147405_tp_box_2" providerId="OAuth2" clId="{0F1A9764-278F-56FD-82D7-968D1851A170}" dt="2026-07-29T23:05:53.049" v="59" actId="962"/>
        <pc:sldMkLst>
          <pc:docMk/>
          <pc:sldMk cId="0" sldId="296"/>
        </pc:sldMkLst>
        <pc:picChg chg="mod">
          <ac:chgData name="Vikram Koundinya" userId="2299147405_tp_box_2" providerId="OAuth2" clId="{0F1A9764-278F-56FD-82D7-968D1851A170}" dt="2026-07-29T23:05:53.049" v="59" actId="962"/>
          <ac:picMkLst>
            <pc:docMk/>
            <pc:sldMk cId="0" sldId="296"/>
            <ac:picMk id="784" creationId="{00000000-0000-0000-0000-000000000000}"/>
          </ac:picMkLst>
        </pc:picChg>
      </pc:sldChg>
      <pc:sldChg chg="addSp delSp modSp mod">
        <pc:chgData name="Vikram Koundinya" userId="2299147405_tp_box_2" providerId="OAuth2" clId="{0F1A9764-278F-56FD-82D7-968D1851A170}" dt="2026-07-31T17:41:23.530" v="228" actId="6549"/>
        <pc:sldMkLst>
          <pc:docMk/>
          <pc:sldMk cId="0" sldId="297"/>
        </pc:sldMkLst>
        <pc:spChg chg="mod">
          <ac:chgData name="Vikram Koundinya" userId="2299147405_tp_box_2" providerId="OAuth2" clId="{0F1A9764-278F-56FD-82D7-968D1851A170}" dt="2026-07-31T17:41:23.530" v="228" actId="6549"/>
          <ac:spMkLst>
            <pc:docMk/>
            <pc:sldMk cId="0" sldId="297"/>
            <ac:spMk id="790" creationId="{00000000-0000-0000-0000-000000000000}"/>
          </ac:spMkLst>
        </pc:spChg>
      </pc:sldChg>
      <pc:sldChg chg="modSp mod">
        <pc:chgData name="Vikram Koundinya" userId="2299147405_tp_box_2" providerId="OAuth2" clId="{0F1A9764-278F-56FD-82D7-968D1851A170}" dt="2026-07-29T23:10:26.292" v="65" actId="962"/>
        <pc:sldMkLst>
          <pc:docMk/>
          <pc:sldMk cId="0" sldId="298"/>
        </pc:sldMkLst>
        <pc:spChg chg="mod">
          <ac:chgData name="Vikram Koundinya" userId="2299147405_tp_box_2" providerId="OAuth2" clId="{0F1A9764-278F-56FD-82D7-968D1851A170}" dt="2026-07-29T23:10:26.292" v="65" actId="962"/>
          <ac:spMkLst>
            <pc:docMk/>
            <pc:sldMk cId="0" sldId="298"/>
            <ac:spMk id="801" creationId="{00000000-0000-0000-0000-000000000000}"/>
          </ac:spMkLst>
        </pc:spChg>
        <pc:picChg chg="mod">
          <ac:chgData name="Vikram Koundinya" userId="2299147405_tp_box_2" providerId="OAuth2" clId="{0F1A9764-278F-56FD-82D7-968D1851A170}" dt="2026-07-29T23:10:15.568" v="63" actId="962"/>
          <ac:picMkLst>
            <pc:docMk/>
            <pc:sldMk cId="0" sldId="298"/>
            <ac:picMk id="800" creationId="{00000000-0000-0000-0000-000000000000}"/>
          </ac:picMkLst>
        </pc:picChg>
      </pc:sldChg>
      <pc:sldChg chg="modSp mod">
        <pc:chgData name="Vikram Koundinya" userId="2299147405_tp_box_2" providerId="OAuth2" clId="{0F1A9764-278F-56FD-82D7-968D1851A170}" dt="2026-07-29T23:12:36.060" v="67" actId="962"/>
        <pc:sldMkLst>
          <pc:docMk/>
          <pc:sldMk cId="0" sldId="299"/>
        </pc:sldMkLst>
        <pc:picChg chg="mod">
          <ac:chgData name="Vikram Koundinya" userId="2299147405_tp_box_2" providerId="OAuth2" clId="{0F1A9764-278F-56FD-82D7-968D1851A170}" dt="2026-07-29T23:12:36.060" v="67" actId="962"/>
          <ac:picMkLst>
            <pc:docMk/>
            <pc:sldMk cId="0" sldId="299"/>
            <ac:picMk id="808" creationId="{00000000-0000-0000-0000-000000000000}"/>
          </ac:picMkLst>
        </pc:picChg>
      </pc:sldChg>
      <pc:sldChg chg="add">
        <pc:chgData name="Vikram Koundinya" userId="2299147405_tp_box_2" providerId="OAuth2" clId="{0F1A9764-278F-56FD-82D7-968D1851A170}" dt="2026-07-31T17:44:03.684" v="241"/>
        <pc:sldMkLst>
          <pc:docMk/>
          <pc:sldMk cId="4261277920" sldId="301"/>
        </pc:sldMkLst>
      </pc:sldChg>
      <pc:sldChg chg="add">
        <pc:chgData name="Vikram Koundinya" userId="2299147405_tp_box_2" providerId="OAuth2" clId="{0F1A9764-278F-56FD-82D7-968D1851A170}" dt="2026-07-31T17:44:03.684" v="241"/>
        <pc:sldMkLst>
          <pc:docMk/>
          <pc:sldMk cId="131207293" sldId="302"/>
        </pc:sldMkLst>
      </pc:sldChg>
      <pc:sldChg chg="modSp mod">
        <pc:chgData name="Vikram Koundinya" userId="2299147405_tp_box_2" providerId="OAuth2" clId="{0F1A9764-278F-56FD-82D7-968D1851A170}" dt="2026-07-31T17:44:47.773" v="292" actId="20577"/>
        <pc:sldMkLst>
          <pc:docMk/>
          <pc:sldMk cId="0" sldId="303"/>
        </pc:sldMkLst>
        <pc:spChg chg="mod">
          <ac:chgData name="Vikram Koundinya" userId="2299147405_tp_box_2" providerId="OAuth2" clId="{0F1A9764-278F-56FD-82D7-968D1851A170}" dt="2026-07-31T17:44:47.773" v="292" actId="20577"/>
          <ac:spMkLst>
            <pc:docMk/>
            <pc:sldMk cId="0" sldId="303"/>
            <ac:spMk id="833" creationId="{00000000-0000-0000-0000-000000000000}"/>
          </ac:spMkLst>
        </pc:spChg>
      </pc:sldChg>
      <pc:sldChg chg="modSp mod">
        <pc:chgData name="Vikram Koundinya" userId="2299147405_tp_box_2" providerId="OAuth2" clId="{0F1A9764-278F-56FD-82D7-968D1851A170}" dt="2026-07-31T17:45:32.140" v="318" actId="20577"/>
        <pc:sldMkLst>
          <pc:docMk/>
          <pc:sldMk cId="0" sldId="323"/>
        </pc:sldMkLst>
        <pc:spChg chg="mod">
          <ac:chgData name="Vikram Koundinya" userId="2299147405_tp_box_2" providerId="OAuth2" clId="{0F1A9764-278F-56FD-82D7-968D1851A170}" dt="2026-07-31T17:45:32.140" v="318" actId="20577"/>
          <ac:spMkLst>
            <pc:docMk/>
            <pc:sldMk cId="0" sldId="323"/>
            <ac:spMk id="1149" creationId="{00000000-0000-0000-0000-000000000000}"/>
          </ac:spMkLst>
        </pc:spChg>
      </pc:sldChg>
      <pc:sldMasterChg chg="delSldLayout">
        <pc:chgData name="Vikram Koundinya" userId="2299147405_tp_box_2" providerId="OAuth2" clId="{0F1A9764-278F-56FD-82D7-968D1851A170}" dt="2026-07-31T17:43:30.412" v="239" actId="2696"/>
        <pc:sldMasterMkLst>
          <pc:docMk/>
          <pc:sldMasterMk cId="0" sldId="2147483648"/>
        </pc:sldMasterMkLst>
      </pc:sldMasterChg>
      <pc:sldMasterChg chg="delSldLayout">
        <pc:chgData name="Vikram Koundinya" userId="2299147405_tp_box_2" providerId="OAuth2" clId="{0F1A9764-278F-56FD-82D7-968D1851A170}" dt="2026-07-31T17:40:58.575" v="227" actId="2696"/>
        <pc:sldMasterMkLst>
          <pc:docMk/>
          <pc:sldMasterMk cId="0" sldId="2147483662"/>
        </pc:sldMasterMkLst>
      </pc:sldMasterChg>
    </pc:docChg>
  </pc:docChgLst>
  <pc:docChgLst>
    <pc:chgData name="Katherine Webb-Martinez" userId="1983492204_tp_box_2" providerId="OAuth2" clId="{BC5F1277-CCEF-4E06-A718-9647AC8452A4}"/>
    <pc:docChg chg="undo custSel addSld delSld modSld modNotesMaster">
      <pc:chgData name="Katherine Webb-Martinez" userId="1983492204_tp_box_2" providerId="OAuth2" clId="{BC5F1277-CCEF-4E06-A718-9647AC8452A4}" dt="2026-08-19T16:11:19.441" v="3735" actId="6549"/>
      <pc:docMkLst>
        <pc:docMk/>
      </pc:docMkLst>
      <pc:sldChg chg="addSp delSp modSp add del mod modNotesTx">
        <pc:chgData name="Katherine Webb-Martinez" userId="1983492204_tp_box_2" providerId="OAuth2" clId="{BC5F1277-CCEF-4E06-A718-9647AC8452A4}" dt="2026-08-19T16:08:51.861" v="3696" actId="6549"/>
        <pc:sldMkLst>
          <pc:docMk/>
          <pc:sldMk cId="0" sldId="256"/>
        </pc:sldMkLst>
        <pc:spChg chg="mod">
          <ac:chgData name="Katherine Webb-Martinez" userId="1983492204_tp_box_2" providerId="OAuth2" clId="{BC5F1277-CCEF-4E06-A718-9647AC8452A4}" dt="2026-08-18T15:50:42.819" v="3502" actId="1076"/>
          <ac:spMkLst>
            <pc:docMk/>
            <pc:sldMk cId="0" sldId="256"/>
            <ac:spMk id="469" creationId="{00000000-0000-0000-0000-000000000000}"/>
          </ac:spMkLst>
        </pc:spChg>
        <pc:spChg chg="mod">
          <ac:chgData name="Katherine Webb-Martinez" userId="1983492204_tp_box_2" providerId="OAuth2" clId="{BC5F1277-CCEF-4E06-A718-9647AC8452A4}" dt="2026-08-18T15:50:46.333" v="3503" actId="1076"/>
          <ac:spMkLst>
            <pc:docMk/>
            <pc:sldMk cId="0" sldId="256"/>
            <ac:spMk id="471" creationId="{00000000-0000-0000-0000-000000000000}"/>
          </ac:spMkLst>
        </pc:spChg>
        <pc:spChg chg="mod">
          <ac:chgData name="Katherine Webb-Martinez" userId="1983492204_tp_box_2" providerId="OAuth2" clId="{BC5F1277-CCEF-4E06-A718-9647AC8452A4}" dt="2026-08-19T16:05:31.958" v="3695" actId="20577"/>
          <ac:spMkLst>
            <pc:docMk/>
            <pc:sldMk cId="0" sldId="256"/>
            <ac:spMk id="472" creationId="{00000000-0000-0000-0000-000000000000}"/>
          </ac:spMkLst>
        </pc:spChg>
      </pc:sldChg>
      <pc:sldChg chg="modSp mod modNotes modNotesTx">
        <pc:chgData name="Katherine Webb-Martinez" userId="1983492204_tp_box_2" providerId="OAuth2" clId="{BC5F1277-CCEF-4E06-A718-9647AC8452A4}" dt="2026-08-19T16:08:54.874" v="3697" actId="6549"/>
        <pc:sldMkLst>
          <pc:docMk/>
          <pc:sldMk cId="0" sldId="257"/>
        </pc:sldMkLst>
        <pc:spChg chg="mod">
          <ac:chgData name="Katherine Webb-Martinez" userId="1983492204_tp_box_2" providerId="OAuth2" clId="{BC5F1277-CCEF-4E06-A718-9647AC8452A4}" dt="2026-08-19T00:44:02.063" v="3656" actId="6549"/>
          <ac:spMkLst>
            <pc:docMk/>
            <pc:sldMk cId="0" sldId="257"/>
            <ac:spMk id="479" creationId="{00000000-0000-0000-0000-000000000000}"/>
          </ac:spMkLst>
        </pc:spChg>
      </pc:sldChg>
      <pc:sldChg chg="modNotes modNotesTx">
        <pc:chgData name="Katherine Webb-Martinez" userId="1983492204_tp_box_2" providerId="OAuth2" clId="{BC5F1277-CCEF-4E06-A718-9647AC8452A4}" dt="2026-08-19T16:08:58.210" v="3698" actId="6549"/>
        <pc:sldMkLst>
          <pc:docMk/>
          <pc:sldMk cId="0" sldId="258"/>
        </pc:sldMkLst>
      </pc:sldChg>
      <pc:sldChg chg="modNotes modNotesTx">
        <pc:chgData name="Katherine Webb-Martinez" userId="1983492204_tp_box_2" providerId="OAuth2" clId="{BC5F1277-CCEF-4E06-A718-9647AC8452A4}" dt="2026-08-19T16:08:59.817" v="3699" actId="6549"/>
        <pc:sldMkLst>
          <pc:docMk/>
          <pc:sldMk cId="0" sldId="259"/>
        </pc:sldMkLst>
      </pc:sldChg>
      <pc:sldChg chg="modNotes modNotesTx">
        <pc:chgData name="Katherine Webb-Martinez" userId="1983492204_tp_box_2" providerId="OAuth2" clId="{BC5F1277-CCEF-4E06-A718-9647AC8452A4}" dt="2026-08-19T16:09:02.954" v="3700" actId="6549"/>
        <pc:sldMkLst>
          <pc:docMk/>
          <pc:sldMk cId="0" sldId="260"/>
        </pc:sldMkLst>
      </pc:sldChg>
      <pc:sldChg chg="modNotes modNotesTx">
        <pc:chgData name="Katherine Webb-Martinez" userId="1983492204_tp_box_2" providerId="OAuth2" clId="{BC5F1277-CCEF-4E06-A718-9647AC8452A4}" dt="2026-08-19T16:09:07.058" v="3701" actId="6549"/>
        <pc:sldMkLst>
          <pc:docMk/>
          <pc:sldMk cId="0" sldId="261"/>
        </pc:sldMkLst>
      </pc:sldChg>
      <pc:sldChg chg="modNotes modNotesTx">
        <pc:chgData name="Katherine Webb-Martinez" userId="1983492204_tp_box_2" providerId="OAuth2" clId="{BC5F1277-CCEF-4E06-A718-9647AC8452A4}" dt="2026-08-19T16:09:10.930" v="3702" actId="6549"/>
        <pc:sldMkLst>
          <pc:docMk/>
          <pc:sldMk cId="0" sldId="262"/>
        </pc:sldMkLst>
      </pc:sldChg>
      <pc:sldChg chg="modNotes modNotesTx">
        <pc:chgData name="Katherine Webb-Martinez" userId="1983492204_tp_box_2" providerId="OAuth2" clId="{BC5F1277-CCEF-4E06-A718-9647AC8452A4}" dt="2026-08-19T16:09:13.175" v="3703" actId="6549"/>
        <pc:sldMkLst>
          <pc:docMk/>
          <pc:sldMk cId="0" sldId="263"/>
        </pc:sldMkLst>
      </pc:sldChg>
      <pc:sldChg chg="modNotes modNotesTx">
        <pc:chgData name="Katherine Webb-Martinez" userId="1983492204_tp_box_2" providerId="OAuth2" clId="{BC5F1277-CCEF-4E06-A718-9647AC8452A4}" dt="2026-08-19T16:09:16.091" v="3704" actId="6549"/>
        <pc:sldMkLst>
          <pc:docMk/>
          <pc:sldMk cId="0" sldId="264"/>
        </pc:sldMkLst>
      </pc:sldChg>
      <pc:sldChg chg="modNotes modNotesTx">
        <pc:chgData name="Katherine Webb-Martinez" userId="1983492204_tp_box_2" providerId="OAuth2" clId="{BC5F1277-CCEF-4E06-A718-9647AC8452A4}" dt="2026-08-19T16:09:18.161" v="3705" actId="6549"/>
        <pc:sldMkLst>
          <pc:docMk/>
          <pc:sldMk cId="0" sldId="265"/>
        </pc:sldMkLst>
      </pc:sldChg>
      <pc:sldChg chg="modSp mod modNotes modNotesTx">
        <pc:chgData name="Katherine Webb-Martinez" userId="1983492204_tp_box_2" providerId="OAuth2" clId="{BC5F1277-CCEF-4E06-A718-9647AC8452A4}" dt="2026-08-19T16:09:25.770" v="3706" actId="6549"/>
        <pc:sldMkLst>
          <pc:docMk/>
          <pc:sldMk cId="0" sldId="266"/>
        </pc:sldMkLst>
        <pc:spChg chg="mod">
          <ac:chgData name="Katherine Webb-Martinez" userId="1983492204_tp_box_2" providerId="OAuth2" clId="{BC5F1277-CCEF-4E06-A718-9647AC8452A4}" dt="2026-08-18T15:44:00.268" v="3465" actId="1076"/>
          <ac:spMkLst>
            <pc:docMk/>
            <pc:sldMk cId="0" sldId="266"/>
            <ac:spMk id="542" creationId="{00000000-0000-0000-0000-000000000000}"/>
          </ac:spMkLst>
        </pc:spChg>
        <pc:spChg chg="mod">
          <ac:chgData name="Katherine Webb-Martinez" userId="1983492204_tp_box_2" providerId="OAuth2" clId="{BC5F1277-CCEF-4E06-A718-9647AC8452A4}" dt="2026-08-18T15:43:56.797" v="3464" actId="1076"/>
          <ac:spMkLst>
            <pc:docMk/>
            <pc:sldMk cId="0" sldId="266"/>
            <ac:spMk id="544" creationId="{00000000-0000-0000-0000-000000000000}"/>
          </ac:spMkLst>
        </pc:spChg>
        <pc:spChg chg="mod">
          <ac:chgData name="Katherine Webb-Martinez" userId="1983492204_tp_box_2" providerId="OAuth2" clId="{BC5F1277-CCEF-4E06-A718-9647AC8452A4}" dt="2026-08-18T15:44:14.854" v="3467" actId="1076"/>
          <ac:spMkLst>
            <pc:docMk/>
            <pc:sldMk cId="0" sldId="266"/>
            <ac:spMk id="545" creationId="{00000000-0000-0000-0000-000000000000}"/>
          </ac:spMkLst>
        </pc:spChg>
        <pc:spChg chg="mod">
          <ac:chgData name="Katherine Webb-Martinez" userId="1983492204_tp_box_2" providerId="OAuth2" clId="{BC5F1277-CCEF-4E06-A718-9647AC8452A4}" dt="2026-08-18T15:44:05.603" v="3466" actId="14100"/>
          <ac:spMkLst>
            <pc:docMk/>
            <pc:sldMk cId="0" sldId="266"/>
            <ac:spMk id="546" creationId="{00000000-0000-0000-0000-000000000000}"/>
          </ac:spMkLst>
        </pc:spChg>
      </pc:sldChg>
      <pc:sldChg chg="modNotes modNotesTx">
        <pc:chgData name="Katherine Webb-Martinez" userId="1983492204_tp_box_2" providerId="OAuth2" clId="{BC5F1277-CCEF-4E06-A718-9647AC8452A4}" dt="2026-08-19T16:09:32.341" v="3708" actId="6549"/>
        <pc:sldMkLst>
          <pc:docMk/>
          <pc:sldMk cId="0" sldId="267"/>
        </pc:sldMkLst>
      </pc:sldChg>
      <pc:sldChg chg="modNotes modNotesTx">
        <pc:chgData name="Katherine Webb-Martinez" userId="1983492204_tp_box_2" providerId="OAuth2" clId="{BC5F1277-CCEF-4E06-A718-9647AC8452A4}" dt="2026-08-19T16:09:34.374" v="3709" actId="6549"/>
        <pc:sldMkLst>
          <pc:docMk/>
          <pc:sldMk cId="0" sldId="268"/>
        </pc:sldMkLst>
      </pc:sldChg>
      <pc:sldChg chg="modSp mod modNotes modNotesTx">
        <pc:chgData name="Katherine Webb-Martinez" userId="1983492204_tp_box_2" providerId="OAuth2" clId="{BC5F1277-CCEF-4E06-A718-9647AC8452A4}" dt="2026-08-19T16:09:39.525" v="3710" actId="6549"/>
        <pc:sldMkLst>
          <pc:docMk/>
          <pc:sldMk cId="0" sldId="269"/>
        </pc:sldMkLst>
        <pc:spChg chg="mod">
          <ac:chgData name="Katherine Webb-Martinez" userId="1983492204_tp_box_2" providerId="OAuth2" clId="{BC5F1277-CCEF-4E06-A718-9647AC8452A4}" dt="2026-08-11T18:46:15.853" v="456" actId="1076"/>
          <ac:spMkLst>
            <pc:docMk/>
            <pc:sldMk cId="0" sldId="269"/>
            <ac:spMk id="568" creationId="{00000000-0000-0000-0000-000000000000}"/>
          </ac:spMkLst>
        </pc:spChg>
      </pc:sldChg>
      <pc:sldChg chg="modNotes modNotesTx">
        <pc:chgData name="Katherine Webb-Martinez" userId="1983492204_tp_box_2" providerId="OAuth2" clId="{BC5F1277-CCEF-4E06-A718-9647AC8452A4}" dt="2026-08-19T16:09:41.161" v="3711" actId="6549"/>
        <pc:sldMkLst>
          <pc:docMk/>
          <pc:sldMk cId="0" sldId="270"/>
        </pc:sldMkLst>
      </pc:sldChg>
      <pc:sldChg chg="modNotes modNotesTx">
        <pc:chgData name="Katherine Webb-Martinez" userId="1983492204_tp_box_2" providerId="OAuth2" clId="{BC5F1277-CCEF-4E06-A718-9647AC8452A4}" dt="2026-08-19T16:09:42.870" v="3712" actId="6549"/>
        <pc:sldMkLst>
          <pc:docMk/>
          <pc:sldMk cId="0" sldId="271"/>
        </pc:sldMkLst>
      </pc:sldChg>
      <pc:sldChg chg="modSp mod modNotes modNotesTx">
        <pc:chgData name="Katherine Webb-Martinez" userId="1983492204_tp_box_2" providerId="OAuth2" clId="{BC5F1277-CCEF-4E06-A718-9647AC8452A4}" dt="2026-08-19T16:09:28.958" v="3707" actId="6549"/>
        <pc:sldMkLst>
          <pc:docMk/>
          <pc:sldMk cId="1444306395" sldId="272"/>
        </pc:sldMkLst>
        <pc:spChg chg="mod">
          <ac:chgData name="Katherine Webb-Martinez" userId="1983492204_tp_box_2" providerId="OAuth2" clId="{BC5F1277-CCEF-4E06-A718-9647AC8452A4}" dt="2026-08-11T18:39:51.645" v="292" actId="255"/>
          <ac:spMkLst>
            <pc:docMk/>
            <pc:sldMk cId="1444306395" sldId="272"/>
            <ac:spMk id="588" creationId="{00000000-0000-0000-0000-000000000000}"/>
          </ac:spMkLst>
        </pc:spChg>
        <pc:spChg chg="mod">
          <ac:chgData name="Katherine Webb-Martinez" userId="1983492204_tp_box_2" providerId="OAuth2" clId="{BC5F1277-CCEF-4E06-A718-9647AC8452A4}" dt="2026-08-17T23:50:44.857" v="2837" actId="14100"/>
          <ac:spMkLst>
            <pc:docMk/>
            <pc:sldMk cId="1444306395" sldId="272"/>
            <ac:spMk id="589" creationId="{00000000-0000-0000-0000-000000000000}"/>
          </ac:spMkLst>
        </pc:spChg>
        <pc:spChg chg="mod">
          <ac:chgData name="Katherine Webb-Martinez" userId="1983492204_tp_box_2" providerId="OAuth2" clId="{BC5F1277-CCEF-4E06-A718-9647AC8452A4}" dt="2026-08-11T18:44:00.471" v="427" actId="207"/>
          <ac:spMkLst>
            <pc:docMk/>
            <pc:sldMk cId="1444306395" sldId="272"/>
            <ac:spMk id="593" creationId="{00000000-0000-0000-0000-000000000000}"/>
          </ac:spMkLst>
        </pc:spChg>
        <pc:spChg chg="mod">
          <ac:chgData name="Katherine Webb-Martinez" userId="1983492204_tp_box_2" providerId="OAuth2" clId="{BC5F1277-CCEF-4E06-A718-9647AC8452A4}" dt="2026-08-11T18:43:18.884" v="424" actId="1076"/>
          <ac:spMkLst>
            <pc:docMk/>
            <pc:sldMk cId="1444306395" sldId="272"/>
            <ac:spMk id="594" creationId="{00000000-0000-0000-0000-000000000000}"/>
          </ac:spMkLst>
        </pc:spChg>
      </pc:sldChg>
      <pc:sldChg chg="modSp mod modNotes modNotesTx">
        <pc:chgData name="Katherine Webb-Martinez" userId="1983492204_tp_box_2" providerId="OAuth2" clId="{BC5F1277-CCEF-4E06-A718-9647AC8452A4}" dt="2026-08-19T16:09:46.099" v="3713" actId="6549"/>
        <pc:sldMkLst>
          <pc:docMk/>
          <pc:sldMk cId="0" sldId="273"/>
        </pc:sldMkLst>
        <pc:spChg chg="mod">
          <ac:chgData name="Katherine Webb-Martinez" userId="1983492204_tp_box_2" providerId="OAuth2" clId="{BC5F1277-CCEF-4E06-A718-9647AC8452A4}" dt="2026-08-11T18:46:51.158" v="458" actId="255"/>
          <ac:spMkLst>
            <pc:docMk/>
            <pc:sldMk cId="0" sldId="273"/>
            <ac:spMk id="602" creationId="{00000000-0000-0000-0000-000000000000}"/>
          </ac:spMkLst>
        </pc:spChg>
      </pc:sldChg>
      <pc:sldChg chg="modSp mod modNotes">
        <pc:chgData name="Katherine Webb-Martinez" userId="1983492204_tp_box_2" providerId="OAuth2" clId="{BC5F1277-CCEF-4E06-A718-9647AC8452A4}" dt="2026-08-18T15:45:53.880" v="3468"/>
        <pc:sldMkLst>
          <pc:docMk/>
          <pc:sldMk cId="0" sldId="274"/>
        </pc:sldMkLst>
        <pc:spChg chg="mod">
          <ac:chgData name="Katherine Webb-Martinez" userId="1983492204_tp_box_2" providerId="OAuth2" clId="{BC5F1277-CCEF-4E06-A718-9647AC8452A4}" dt="2026-08-11T18:47:23.363" v="459" actId="1076"/>
          <ac:spMkLst>
            <pc:docMk/>
            <pc:sldMk cId="0" sldId="274"/>
            <ac:spMk id="607" creationId="{00000000-0000-0000-0000-000000000000}"/>
          </ac:spMkLst>
        </pc:spChg>
      </pc:sldChg>
      <pc:sldChg chg="modSp mod modNotes modNotesTx">
        <pc:chgData name="Katherine Webb-Martinez" userId="1983492204_tp_box_2" providerId="OAuth2" clId="{BC5F1277-CCEF-4E06-A718-9647AC8452A4}" dt="2026-08-19T16:09:52.158" v="3715" actId="6549"/>
        <pc:sldMkLst>
          <pc:docMk/>
          <pc:sldMk cId="0" sldId="275"/>
        </pc:sldMkLst>
        <pc:spChg chg="mod">
          <ac:chgData name="Katherine Webb-Martinez" userId="1983492204_tp_box_2" providerId="OAuth2" clId="{BC5F1277-CCEF-4E06-A718-9647AC8452A4}" dt="2026-08-11T18:47:53.415" v="462" actId="6549"/>
          <ac:spMkLst>
            <pc:docMk/>
            <pc:sldMk cId="0" sldId="275"/>
            <ac:spMk id="614" creationId="{00000000-0000-0000-0000-000000000000}"/>
          </ac:spMkLst>
        </pc:spChg>
      </pc:sldChg>
      <pc:sldChg chg="modNotes">
        <pc:chgData name="Katherine Webb-Martinez" userId="1983492204_tp_box_2" providerId="OAuth2" clId="{BC5F1277-CCEF-4E06-A718-9647AC8452A4}" dt="2026-08-18T15:45:53.880" v="3468"/>
        <pc:sldMkLst>
          <pc:docMk/>
          <pc:sldMk cId="0" sldId="276"/>
        </pc:sldMkLst>
      </pc:sldChg>
      <pc:sldChg chg="modSp mod modNotes modNotesTx">
        <pc:chgData name="Katherine Webb-Martinez" userId="1983492204_tp_box_2" providerId="OAuth2" clId="{BC5F1277-CCEF-4E06-A718-9647AC8452A4}" dt="2026-08-19T16:09:54.741" v="3716" actId="6549"/>
        <pc:sldMkLst>
          <pc:docMk/>
          <pc:sldMk cId="0" sldId="277"/>
        </pc:sldMkLst>
        <pc:spChg chg="mod">
          <ac:chgData name="Katherine Webb-Martinez" userId="1983492204_tp_box_2" providerId="OAuth2" clId="{BC5F1277-CCEF-4E06-A718-9647AC8452A4}" dt="2026-08-11T18:48:09.912" v="464" actId="255"/>
          <ac:spMkLst>
            <pc:docMk/>
            <pc:sldMk cId="0" sldId="277"/>
            <ac:spMk id="629" creationId="{00000000-0000-0000-0000-000000000000}"/>
          </ac:spMkLst>
        </pc:spChg>
      </pc:sldChg>
      <pc:sldChg chg="modNotes modNotesTx">
        <pc:chgData name="Katherine Webb-Martinez" userId="1983492204_tp_box_2" providerId="OAuth2" clId="{BC5F1277-CCEF-4E06-A718-9647AC8452A4}" dt="2026-08-19T16:09:59.594" v="3717" actId="6549"/>
        <pc:sldMkLst>
          <pc:docMk/>
          <pc:sldMk cId="0" sldId="278"/>
        </pc:sldMkLst>
      </pc:sldChg>
      <pc:sldChg chg="modSp mod modNotes">
        <pc:chgData name="Katherine Webb-Martinez" userId="1983492204_tp_box_2" providerId="OAuth2" clId="{BC5F1277-CCEF-4E06-A718-9647AC8452A4}" dt="2026-08-18T15:45:53.880" v="3468"/>
        <pc:sldMkLst>
          <pc:docMk/>
          <pc:sldMk cId="0" sldId="279"/>
        </pc:sldMkLst>
        <pc:spChg chg="mod">
          <ac:chgData name="Katherine Webb-Martinez" userId="1983492204_tp_box_2" providerId="OAuth2" clId="{BC5F1277-CCEF-4E06-A718-9647AC8452A4}" dt="2026-08-11T18:48:31.928" v="470" actId="14100"/>
          <ac:spMkLst>
            <pc:docMk/>
            <pc:sldMk cId="0" sldId="279"/>
            <ac:spMk id="645" creationId="{00000000-0000-0000-0000-000000000000}"/>
          </ac:spMkLst>
        </pc:spChg>
      </pc:sldChg>
      <pc:sldChg chg="modNotes modNotesTx">
        <pc:chgData name="Katherine Webb-Martinez" userId="1983492204_tp_box_2" providerId="OAuth2" clId="{BC5F1277-CCEF-4E06-A718-9647AC8452A4}" dt="2026-08-19T16:10:02.758" v="3718" actId="6549"/>
        <pc:sldMkLst>
          <pc:docMk/>
          <pc:sldMk cId="0" sldId="280"/>
        </pc:sldMkLst>
      </pc:sldChg>
      <pc:sldChg chg="modSp mod modNotes modNotesTx">
        <pc:chgData name="Katherine Webb-Martinez" userId="1983492204_tp_box_2" providerId="OAuth2" clId="{BC5F1277-CCEF-4E06-A718-9647AC8452A4}" dt="2026-08-19T16:10:06.304" v="3719" actId="6549"/>
        <pc:sldMkLst>
          <pc:docMk/>
          <pc:sldMk cId="0" sldId="281"/>
        </pc:sldMkLst>
        <pc:spChg chg="mod">
          <ac:chgData name="Katherine Webb-Martinez" userId="1983492204_tp_box_2" providerId="OAuth2" clId="{BC5F1277-CCEF-4E06-A718-9647AC8452A4}" dt="2026-08-18T16:12:02.945" v="3619" actId="20577"/>
          <ac:spMkLst>
            <pc:docMk/>
            <pc:sldMk cId="0" sldId="281"/>
            <ac:spMk id="658" creationId="{00000000-0000-0000-0000-000000000000}"/>
          </ac:spMkLst>
        </pc:spChg>
      </pc:sldChg>
      <pc:sldChg chg="modSp mod modNotes modNotesTx">
        <pc:chgData name="Katherine Webb-Martinez" userId="1983492204_tp_box_2" providerId="OAuth2" clId="{BC5F1277-CCEF-4E06-A718-9647AC8452A4}" dt="2026-08-19T16:10:09.041" v="3720" actId="6549"/>
        <pc:sldMkLst>
          <pc:docMk/>
          <pc:sldMk cId="0" sldId="282"/>
        </pc:sldMkLst>
        <pc:spChg chg="mod">
          <ac:chgData name="Katherine Webb-Martinez" userId="1983492204_tp_box_2" providerId="OAuth2" clId="{BC5F1277-CCEF-4E06-A718-9647AC8452A4}" dt="2026-08-18T16:12:43.243" v="3648" actId="113"/>
          <ac:spMkLst>
            <pc:docMk/>
            <pc:sldMk cId="0" sldId="282"/>
            <ac:spMk id="666" creationId="{00000000-0000-0000-0000-000000000000}"/>
          </ac:spMkLst>
        </pc:spChg>
      </pc:sldChg>
      <pc:sldChg chg="addSp delSp modSp mod modNotes modNotesTx">
        <pc:chgData name="Katherine Webb-Martinez" userId="1983492204_tp_box_2" providerId="OAuth2" clId="{BC5F1277-CCEF-4E06-A718-9647AC8452A4}" dt="2026-08-19T16:10:13.195" v="3721" actId="6549"/>
        <pc:sldMkLst>
          <pc:docMk/>
          <pc:sldMk cId="0" sldId="283"/>
        </pc:sldMkLst>
        <pc:spChg chg="add del mod">
          <ac:chgData name="Katherine Webb-Martinez" userId="1983492204_tp_box_2" providerId="OAuth2" clId="{BC5F1277-CCEF-4E06-A718-9647AC8452A4}" dt="2026-08-11T18:50:52.167" v="493" actId="47"/>
          <ac:spMkLst>
            <pc:docMk/>
            <pc:sldMk cId="0" sldId="283"/>
            <ac:spMk id="2" creationId="{3B5F8975-A8F6-078B-5277-7FC4F78B0CE4}"/>
          </ac:spMkLst>
        </pc:spChg>
        <pc:spChg chg="mod">
          <ac:chgData name="Katherine Webb-Martinez" userId="1983492204_tp_box_2" providerId="OAuth2" clId="{BC5F1277-CCEF-4E06-A718-9647AC8452A4}" dt="2026-08-11T18:49:10.153" v="473" actId="108"/>
          <ac:spMkLst>
            <pc:docMk/>
            <pc:sldMk cId="0" sldId="283"/>
            <ac:spMk id="674" creationId="{00000000-0000-0000-0000-000000000000}"/>
          </ac:spMkLst>
        </pc:spChg>
        <pc:spChg chg="mod">
          <ac:chgData name="Katherine Webb-Martinez" userId="1983492204_tp_box_2" providerId="OAuth2" clId="{BC5F1277-CCEF-4E06-A718-9647AC8452A4}" dt="2026-08-11T18:49:26.004" v="476" actId="255"/>
          <ac:spMkLst>
            <pc:docMk/>
            <pc:sldMk cId="0" sldId="283"/>
            <ac:spMk id="675" creationId="{00000000-0000-0000-0000-000000000000}"/>
          </ac:spMkLst>
        </pc:spChg>
      </pc:sldChg>
      <pc:sldChg chg="modNotes modNotesTx">
        <pc:chgData name="Katherine Webb-Martinez" userId="1983492204_tp_box_2" providerId="OAuth2" clId="{BC5F1277-CCEF-4E06-A718-9647AC8452A4}" dt="2026-08-19T16:10:15.895" v="3722" actId="6549"/>
        <pc:sldMkLst>
          <pc:docMk/>
          <pc:sldMk cId="0" sldId="284"/>
        </pc:sldMkLst>
      </pc:sldChg>
      <pc:sldChg chg="modNotes modNotesTx">
        <pc:chgData name="Katherine Webb-Martinez" userId="1983492204_tp_box_2" providerId="OAuth2" clId="{BC5F1277-CCEF-4E06-A718-9647AC8452A4}" dt="2026-08-19T16:10:19.274" v="3723" actId="6549"/>
        <pc:sldMkLst>
          <pc:docMk/>
          <pc:sldMk cId="0" sldId="285"/>
        </pc:sldMkLst>
      </pc:sldChg>
      <pc:sldChg chg="modNotes modNotesTx">
        <pc:chgData name="Katherine Webb-Martinez" userId="1983492204_tp_box_2" providerId="OAuth2" clId="{BC5F1277-CCEF-4E06-A718-9647AC8452A4}" dt="2026-08-19T16:10:20.998" v="3724" actId="6549"/>
        <pc:sldMkLst>
          <pc:docMk/>
          <pc:sldMk cId="0" sldId="286"/>
        </pc:sldMkLst>
      </pc:sldChg>
      <pc:sldChg chg="modSp mod modNotes modNotesTx">
        <pc:chgData name="Katherine Webb-Martinez" userId="1983492204_tp_box_2" providerId="OAuth2" clId="{BC5F1277-CCEF-4E06-A718-9647AC8452A4}" dt="2026-08-19T16:10:24.483" v="3725" actId="6549"/>
        <pc:sldMkLst>
          <pc:docMk/>
          <pc:sldMk cId="0" sldId="287"/>
        </pc:sldMkLst>
        <pc:spChg chg="mod">
          <ac:chgData name="Katherine Webb-Martinez" userId="1983492204_tp_box_2" providerId="OAuth2" clId="{BC5F1277-CCEF-4E06-A718-9647AC8452A4}" dt="2026-08-11T18:53:16.559" v="506" actId="1076"/>
          <ac:spMkLst>
            <pc:docMk/>
            <pc:sldMk cId="0" sldId="287"/>
            <ac:spMk id="711" creationId="{00000000-0000-0000-0000-000000000000}"/>
          </ac:spMkLst>
        </pc:spChg>
        <pc:spChg chg="mod">
          <ac:chgData name="Katherine Webb-Martinez" userId="1983492204_tp_box_2" providerId="OAuth2" clId="{BC5F1277-CCEF-4E06-A718-9647AC8452A4}" dt="2026-08-11T18:53:12.127" v="505" actId="14100"/>
          <ac:spMkLst>
            <pc:docMk/>
            <pc:sldMk cId="0" sldId="287"/>
            <ac:spMk id="712" creationId="{00000000-0000-0000-0000-000000000000}"/>
          </ac:spMkLst>
        </pc:spChg>
      </pc:sldChg>
      <pc:sldChg chg="modSp mod modNotes modNotesTx">
        <pc:chgData name="Katherine Webb-Martinez" userId="1983492204_tp_box_2" providerId="OAuth2" clId="{BC5F1277-CCEF-4E06-A718-9647AC8452A4}" dt="2026-08-19T16:10:28.896" v="3726" actId="6549"/>
        <pc:sldMkLst>
          <pc:docMk/>
          <pc:sldMk cId="0" sldId="288"/>
        </pc:sldMkLst>
        <pc:spChg chg="mod">
          <ac:chgData name="Katherine Webb-Martinez" userId="1983492204_tp_box_2" providerId="OAuth2" clId="{BC5F1277-CCEF-4E06-A718-9647AC8452A4}" dt="2026-08-17T23:58:07.673" v="2990" actId="113"/>
          <ac:spMkLst>
            <pc:docMk/>
            <pc:sldMk cId="0" sldId="288"/>
            <ac:spMk id="718" creationId="{00000000-0000-0000-0000-000000000000}"/>
          </ac:spMkLst>
        </pc:spChg>
      </pc:sldChg>
      <pc:sldChg chg="modSp mod modNotes modNotesTx">
        <pc:chgData name="Katherine Webb-Martinez" userId="1983492204_tp_box_2" providerId="OAuth2" clId="{BC5F1277-CCEF-4E06-A718-9647AC8452A4}" dt="2026-08-19T16:10:32.074" v="3727" actId="6549"/>
        <pc:sldMkLst>
          <pc:docMk/>
          <pc:sldMk cId="0" sldId="291"/>
        </pc:sldMkLst>
        <pc:spChg chg="mod">
          <ac:chgData name="Katherine Webb-Martinez" userId="1983492204_tp_box_2" providerId="OAuth2" clId="{BC5F1277-CCEF-4E06-A718-9647AC8452A4}" dt="2026-08-11T18:54:25.920" v="525" actId="14100"/>
          <ac:spMkLst>
            <pc:docMk/>
            <pc:sldMk cId="0" sldId="291"/>
            <ac:spMk id="749" creationId="{00000000-0000-0000-0000-000000000000}"/>
          </ac:spMkLst>
        </pc:spChg>
        <pc:spChg chg="mod">
          <ac:chgData name="Katherine Webb-Martinez" userId="1983492204_tp_box_2" providerId="OAuth2" clId="{BC5F1277-CCEF-4E06-A718-9647AC8452A4}" dt="2026-08-17T22:58:47.567" v="1626" actId="33524"/>
          <ac:spMkLst>
            <pc:docMk/>
            <pc:sldMk cId="0" sldId="291"/>
            <ac:spMk id="750" creationId="{00000000-0000-0000-0000-000000000000}"/>
          </ac:spMkLst>
        </pc:spChg>
      </pc:sldChg>
      <pc:sldChg chg="modNotes modNotesTx">
        <pc:chgData name="Katherine Webb-Martinez" userId="1983492204_tp_box_2" providerId="OAuth2" clId="{BC5F1277-CCEF-4E06-A718-9647AC8452A4}" dt="2026-08-19T16:10:36.264" v="3728" actId="6549"/>
        <pc:sldMkLst>
          <pc:docMk/>
          <pc:sldMk cId="0" sldId="292"/>
        </pc:sldMkLst>
      </pc:sldChg>
      <pc:sldChg chg="modNotes modNotesTx">
        <pc:chgData name="Katherine Webb-Martinez" userId="1983492204_tp_box_2" providerId="OAuth2" clId="{BC5F1277-CCEF-4E06-A718-9647AC8452A4}" dt="2026-08-19T16:10:38.374" v="3729" actId="6549"/>
        <pc:sldMkLst>
          <pc:docMk/>
          <pc:sldMk cId="0" sldId="295"/>
        </pc:sldMkLst>
      </pc:sldChg>
      <pc:sldChg chg="modSp mod modNotes modNotesTx">
        <pc:chgData name="Katherine Webb-Martinez" userId="1983492204_tp_box_2" providerId="OAuth2" clId="{BC5F1277-CCEF-4E06-A718-9647AC8452A4}" dt="2026-08-19T16:10:41.158" v="3730" actId="6549"/>
        <pc:sldMkLst>
          <pc:docMk/>
          <pc:sldMk cId="0" sldId="296"/>
        </pc:sldMkLst>
        <pc:spChg chg="mod">
          <ac:chgData name="Katherine Webb-Martinez" userId="1983492204_tp_box_2" providerId="OAuth2" clId="{BC5F1277-CCEF-4E06-A718-9647AC8452A4}" dt="2026-08-18T15:42:09.598" v="3441" actId="12"/>
          <ac:spMkLst>
            <pc:docMk/>
            <pc:sldMk cId="0" sldId="296"/>
            <ac:spMk id="783" creationId="{00000000-0000-0000-0000-000000000000}"/>
          </ac:spMkLst>
        </pc:spChg>
        <pc:picChg chg="mod">
          <ac:chgData name="Katherine Webb-Martinez" userId="1983492204_tp_box_2" providerId="OAuth2" clId="{BC5F1277-CCEF-4E06-A718-9647AC8452A4}" dt="2026-08-18T15:46:25.831" v="3469" actId="14100"/>
          <ac:picMkLst>
            <pc:docMk/>
            <pc:sldMk cId="0" sldId="296"/>
            <ac:picMk id="784" creationId="{00000000-0000-0000-0000-000000000000}"/>
          </ac:picMkLst>
        </pc:picChg>
      </pc:sldChg>
      <pc:sldChg chg="addSp modSp mod modNotes modNotesTx">
        <pc:chgData name="Katherine Webb-Martinez" userId="1983492204_tp_box_2" providerId="OAuth2" clId="{BC5F1277-CCEF-4E06-A718-9647AC8452A4}" dt="2026-08-19T16:10:43.441" v="3731" actId="6549"/>
        <pc:sldMkLst>
          <pc:docMk/>
          <pc:sldMk cId="0" sldId="297"/>
        </pc:sldMkLst>
        <pc:spChg chg="mod">
          <ac:chgData name="Katherine Webb-Martinez" userId="1983492204_tp_box_2" providerId="OAuth2" clId="{BC5F1277-CCEF-4E06-A718-9647AC8452A4}" dt="2026-08-18T15:41:30.097" v="3438" actId="14100"/>
          <ac:spMkLst>
            <pc:docMk/>
            <pc:sldMk cId="0" sldId="297"/>
            <ac:spMk id="792" creationId="{00000000-0000-0000-0000-000000000000}"/>
          </ac:spMkLst>
        </pc:spChg>
        <pc:picChg chg="add mod">
          <ac:chgData name="Katherine Webb-Martinez" userId="1983492204_tp_box_2" providerId="OAuth2" clId="{BC5F1277-CCEF-4E06-A718-9647AC8452A4}" dt="2026-08-18T15:40:26.997" v="3434" actId="1035"/>
          <ac:picMkLst>
            <pc:docMk/>
            <pc:sldMk cId="0" sldId="297"/>
            <ac:picMk id="3" creationId="{5490D1CE-77DF-0061-F4B5-7AEC8F527BC4}"/>
          </ac:picMkLst>
        </pc:picChg>
      </pc:sldChg>
      <pc:sldChg chg="modNotes modNotesTx">
        <pc:chgData name="Katherine Webb-Martinez" userId="1983492204_tp_box_2" providerId="OAuth2" clId="{BC5F1277-CCEF-4E06-A718-9647AC8452A4}" dt="2026-08-19T16:10:48.332" v="3732" actId="6549"/>
        <pc:sldMkLst>
          <pc:docMk/>
          <pc:sldMk cId="0" sldId="298"/>
        </pc:sldMkLst>
      </pc:sldChg>
      <pc:sldChg chg="modNotes">
        <pc:chgData name="Katherine Webb-Martinez" userId="1983492204_tp_box_2" providerId="OAuth2" clId="{BC5F1277-CCEF-4E06-A718-9647AC8452A4}" dt="2026-08-18T15:45:53.880" v="3468"/>
        <pc:sldMkLst>
          <pc:docMk/>
          <pc:sldMk cId="0" sldId="299"/>
        </pc:sldMkLst>
      </pc:sldChg>
      <pc:sldChg chg="add">
        <pc:chgData name="Katherine Webb-Martinez" userId="1983492204_tp_box_2" providerId="OAuth2" clId="{BC5F1277-CCEF-4E06-A718-9647AC8452A4}" dt="2026-08-17T23:07:23.397" v="1627"/>
        <pc:sldMkLst>
          <pc:docMk/>
          <pc:sldMk cId="3285103355" sldId="300"/>
        </pc:sldMkLst>
      </pc:sldChg>
      <pc:sldChg chg="modNotes">
        <pc:chgData name="Katherine Webb-Martinez" userId="1983492204_tp_box_2" providerId="OAuth2" clId="{BC5F1277-CCEF-4E06-A718-9647AC8452A4}" dt="2026-08-18T15:45:53.880" v="3468"/>
        <pc:sldMkLst>
          <pc:docMk/>
          <pc:sldMk cId="4261277920" sldId="301"/>
        </pc:sldMkLst>
      </pc:sldChg>
      <pc:sldChg chg="modNotes">
        <pc:chgData name="Katherine Webb-Martinez" userId="1983492204_tp_box_2" providerId="OAuth2" clId="{BC5F1277-CCEF-4E06-A718-9647AC8452A4}" dt="2026-08-18T15:45:53.880" v="3468"/>
        <pc:sldMkLst>
          <pc:docMk/>
          <pc:sldMk cId="131207293" sldId="302"/>
        </pc:sldMkLst>
      </pc:sldChg>
      <pc:sldChg chg="modSp mod modNotes modNotesTx">
        <pc:chgData name="Katherine Webb-Martinez" userId="1983492204_tp_box_2" providerId="OAuth2" clId="{BC5F1277-CCEF-4E06-A718-9647AC8452A4}" dt="2026-08-19T16:10:54.108" v="3733" actId="6549"/>
        <pc:sldMkLst>
          <pc:docMk/>
          <pc:sldMk cId="0" sldId="303"/>
        </pc:sldMkLst>
        <pc:spChg chg="mod">
          <ac:chgData name="Katherine Webb-Martinez" userId="1983492204_tp_box_2" providerId="OAuth2" clId="{BC5F1277-CCEF-4E06-A718-9647AC8452A4}" dt="2026-08-17T23:07:41.891" v="1628" actId="14100"/>
          <ac:spMkLst>
            <pc:docMk/>
            <pc:sldMk cId="0" sldId="303"/>
            <ac:spMk id="833" creationId="{00000000-0000-0000-0000-000000000000}"/>
          </ac:spMkLst>
        </pc:spChg>
      </pc:sldChg>
      <pc:sldChg chg="modNotes modNotesTx">
        <pc:chgData name="Katherine Webb-Martinez" userId="1983492204_tp_box_2" providerId="OAuth2" clId="{BC5F1277-CCEF-4E06-A718-9647AC8452A4}" dt="2026-08-19T16:11:15.331" v="3734" actId="6549"/>
        <pc:sldMkLst>
          <pc:docMk/>
          <pc:sldMk cId="0" sldId="323"/>
        </pc:sldMkLst>
      </pc:sldChg>
      <pc:sldChg chg="modSp mod modNotes modNotesTx">
        <pc:chgData name="Katherine Webb-Martinez" userId="1983492204_tp_box_2" providerId="OAuth2" clId="{BC5F1277-CCEF-4E06-A718-9647AC8452A4}" dt="2026-08-19T16:11:19.441" v="3735" actId="6549"/>
        <pc:sldMkLst>
          <pc:docMk/>
          <pc:sldMk cId="0" sldId="324"/>
        </pc:sldMkLst>
        <pc:graphicFrameChg chg="mod modGraphic">
          <ac:chgData name="Katherine Webb-Martinez" userId="1983492204_tp_box_2" providerId="OAuth2" clId="{BC5F1277-CCEF-4E06-A718-9647AC8452A4}" dt="2026-08-11T18:19:05.451" v="17" actId="14100"/>
          <ac:graphicFrameMkLst>
            <pc:docMk/>
            <pc:sldMk cId="0" sldId="324"/>
            <ac:graphicFrameMk id="1154" creationId="{00000000-0000-0000-0000-000000000000}"/>
          </ac:graphicFrameMkLst>
        </pc:graphicFrameChg>
      </pc:sldChg>
      <pc:sldChg chg="add">
        <pc:chgData name="Katherine Webb-Martinez" userId="1983492204_tp_box_2" providerId="OAuth2" clId="{BC5F1277-CCEF-4E06-A718-9647AC8452A4}" dt="2026-08-17T23:07:23.397" v="1627"/>
        <pc:sldMkLst>
          <pc:docMk/>
          <pc:sldMk cId="2912848397" sldId="325"/>
        </pc:sldMkLst>
      </pc:sldChg>
      <pc:sldChg chg="add">
        <pc:chgData name="Katherine Webb-Martinez" userId="1983492204_tp_box_2" providerId="OAuth2" clId="{BC5F1277-CCEF-4E06-A718-9647AC8452A4}" dt="2026-08-17T23:07:23.397" v="1627"/>
        <pc:sldMkLst>
          <pc:docMk/>
          <pc:sldMk cId="458987466" sldId="326"/>
        </pc:sldMkLst>
      </pc:sldChg>
      <pc:sldChg chg="add">
        <pc:chgData name="Katherine Webb-Martinez" userId="1983492204_tp_box_2" providerId="OAuth2" clId="{BC5F1277-CCEF-4E06-A718-9647AC8452A4}" dt="2026-08-17T23:07:23.397" v="1627"/>
        <pc:sldMkLst>
          <pc:docMk/>
          <pc:sldMk cId="4198012703" sldId="327"/>
        </pc:sldMkLst>
      </pc:sldChg>
      <pc:sldChg chg="add">
        <pc:chgData name="Katherine Webb-Martinez" userId="1983492204_tp_box_2" providerId="OAuth2" clId="{BC5F1277-CCEF-4E06-A718-9647AC8452A4}" dt="2026-08-17T23:07:23.397" v="1627"/>
        <pc:sldMkLst>
          <pc:docMk/>
          <pc:sldMk cId="551372611" sldId="328"/>
        </pc:sldMkLst>
      </pc:sldChg>
      <pc:sldChg chg="add">
        <pc:chgData name="Katherine Webb-Martinez" userId="1983492204_tp_box_2" providerId="OAuth2" clId="{BC5F1277-CCEF-4E06-A718-9647AC8452A4}" dt="2026-08-17T23:07:23.397" v="1627"/>
        <pc:sldMkLst>
          <pc:docMk/>
          <pc:sldMk cId="1785438426" sldId="329"/>
        </pc:sldMkLst>
      </pc:sldChg>
      <pc:sldChg chg="add">
        <pc:chgData name="Katherine Webb-Martinez" userId="1983492204_tp_box_2" providerId="OAuth2" clId="{BC5F1277-CCEF-4E06-A718-9647AC8452A4}" dt="2026-08-17T23:07:23.397" v="1627"/>
        <pc:sldMkLst>
          <pc:docMk/>
          <pc:sldMk cId="2072335118" sldId="330"/>
        </pc:sldMkLst>
      </pc:sldChg>
      <pc:sldChg chg="add">
        <pc:chgData name="Katherine Webb-Martinez" userId="1983492204_tp_box_2" providerId="OAuth2" clId="{BC5F1277-CCEF-4E06-A718-9647AC8452A4}" dt="2026-08-17T23:07:23.397" v="1627"/>
        <pc:sldMkLst>
          <pc:docMk/>
          <pc:sldMk cId="505370711" sldId="331"/>
        </pc:sldMkLst>
      </pc:sldChg>
      <pc:sldChg chg="add">
        <pc:chgData name="Katherine Webb-Martinez" userId="1983492204_tp_box_2" providerId="OAuth2" clId="{BC5F1277-CCEF-4E06-A718-9647AC8452A4}" dt="2026-08-17T23:07:23.397" v="1627"/>
        <pc:sldMkLst>
          <pc:docMk/>
          <pc:sldMk cId="1276107170" sldId="332"/>
        </pc:sldMkLst>
      </pc:sldChg>
      <pc:sldChg chg="add">
        <pc:chgData name="Katherine Webb-Martinez" userId="1983492204_tp_box_2" providerId="OAuth2" clId="{BC5F1277-CCEF-4E06-A718-9647AC8452A4}" dt="2026-08-17T23:07:23.397" v="1627"/>
        <pc:sldMkLst>
          <pc:docMk/>
          <pc:sldMk cId="1443837490" sldId="333"/>
        </pc:sldMkLst>
      </pc:sldChg>
      <pc:sldChg chg="addSp delSp modSp new mod modClrScheme chgLayout modNotesTx">
        <pc:chgData name="Katherine Webb-Martinez" userId="1983492204_tp_box_2" providerId="OAuth2" clId="{BC5F1277-CCEF-4E06-A718-9647AC8452A4}" dt="2026-08-18T00:13:53.949" v="3397" actId="20577"/>
        <pc:sldMkLst>
          <pc:docMk/>
          <pc:sldMk cId="3130558299" sldId="334"/>
        </pc:sldMkLst>
        <pc:spChg chg="add del mod">
          <ac:chgData name="Katherine Webb-Martinez" userId="1983492204_tp_box_2" providerId="OAuth2" clId="{BC5F1277-CCEF-4E06-A718-9647AC8452A4}" dt="2026-08-18T00:13:48.695" v="3388" actId="478"/>
          <ac:spMkLst>
            <pc:docMk/>
            <pc:sldMk cId="3130558299" sldId="334"/>
            <ac:spMk id="6" creationId="{0425757E-BE08-5B5E-EC88-212366091844}"/>
          </ac:spMkLst>
        </pc:spChg>
        <pc:picChg chg="add mod">
          <ac:chgData name="Katherine Webb-Martinez" userId="1983492204_tp_box_2" providerId="OAuth2" clId="{BC5F1277-CCEF-4E06-A718-9647AC8452A4}" dt="2026-08-17T23:24:46.434" v="1631" actId="26606"/>
          <ac:picMkLst>
            <pc:docMk/>
            <pc:sldMk cId="3130558299" sldId="334"/>
            <ac:picMk id="5" creationId="{41C60934-F04C-6AF6-B586-0D3E69E60E48}"/>
          </ac:picMkLst>
        </pc:picChg>
      </pc:sldChg>
      <pc:sldChg chg="addSp delSp modSp add mod modNotesTx">
        <pc:chgData name="Katherine Webb-Martinez" userId="1983492204_tp_box_2" providerId="OAuth2" clId="{BC5F1277-CCEF-4E06-A718-9647AC8452A4}" dt="2026-08-18T00:14:03.260" v="3407" actId="20577"/>
        <pc:sldMkLst>
          <pc:docMk/>
          <pc:sldMk cId="386737619" sldId="335"/>
        </pc:sldMkLst>
        <pc:spChg chg="add del mod">
          <ac:chgData name="Katherine Webb-Martinez" userId="1983492204_tp_box_2" providerId="OAuth2" clId="{BC5F1277-CCEF-4E06-A718-9647AC8452A4}" dt="2026-08-18T00:14:00.427" v="3398" actId="478"/>
          <ac:spMkLst>
            <pc:docMk/>
            <pc:sldMk cId="386737619" sldId="335"/>
            <ac:spMk id="9" creationId="{9DFAA855-AE04-FCE1-8599-D602B3C47D04}"/>
          </ac:spMkLst>
        </pc:spChg>
        <pc:picChg chg="add mod">
          <ac:chgData name="Katherine Webb-Martinez" userId="1983492204_tp_box_2" providerId="OAuth2" clId="{BC5F1277-CCEF-4E06-A718-9647AC8452A4}" dt="2026-08-17T23:26:31.296" v="1675" actId="1076"/>
          <ac:picMkLst>
            <pc:docMk/>
            <pc:sldMk cId="386737619" sldId="335"/>
            <ac:picMk id="7" creationId="{118EDE53-F02B-7BC9-AE1A-CB32918CAEE2}"/>
          </ac:picMkLst>
        </pc:picChg>
      </pc:sldChg>
      <pc:sldChg chg="modSp add del mod modNotesTx">
        <pc:chgData name="Katherine Webb-Martinez" userId="1983492204_tp_box_2" providerId="OAuth2" clId="{BC5F1277-CCEF-4E06-A718-9647AC8452A4}" dt="2026-08-18T15:36:02.647" v="3410" actId="2696"/>
        <pc:sldMkLst>
          <pc:docMk/>
          <pc:sldMk cId="3944402044" sldId="338"/>
        </pc:sldMkLst>
      </pc:sldChg>
      <pc:sldChg chg="addSp delSp modSp add mod modClrScheme chgLayout">
        <pc:chgData name="Katherine Webb-Martinez" userId="1983492204_tp_box_2" providerId="OAuth2" clId="{BC5F1277-CCEF-4E06-A718-9647AC8452A4}" dt="2026-08-18T00:13:31.357" v="3387" actId="478"/>
        <pc:sldMkLst>
          <pc:docMk/>
          <pc:sldMk cId="1545158066" sldId="339"/>
        </pc:sldMkLst>
        <pc:spChg chg="add del mod">
          <ac:chgData name="Katherine Webb-Martinez" userId="1983492204_tp_box_2" providerId="OAuth2" clId="{BC5F1277-CCEF-4E06-A718-9647AC8452A4}" dt="2026-08-18T00:11:16.123" v="3369" actId="931"/>
          <ac:spMkLst>
            <pc:docMk/>
            <pc:sldMk cId="1545158066" sldId="339"/>
            <ac:spMk id="3" creationId="{D371E98D-79E3-86E5-BAB9-B53953C069D0}"/>
          </ac:spMkLst>
        </pc:spChg>
        <pc:spChg chg="del mod">
          <ac:chgData name="Katherine Webb-Martinez" userId="1983492204_tp_box_2" providerId="OAuth2" clId="{BC5F1277-CCEF-4E06-A718-9647AC8452A4}" dt="2026-08-18T00:13:31.357" v="3387" actId="478"/>
          <ac:spMkLst>
            <pc:docMk/>
            <pc:sldMk cId="1545158066" sldId="339"/>
            <ac:spMk id="6" creationId="{2055CE9F-22B9-0A8D-E942-960F344248F1}"/>
          </ac:spMkLst>
        </pc:spChg>
        <pc:spChg chg="add del mod">
          <ac:chgData name="Katherine Webb-Martinez" userId="1983492204_tp_box_2" providerId="OAuth2" clId="{BC5F1277-CCEF-4E06-A718-9647AC8452A4}" dt="2026-08-18T00:11:59.803" v="3373" actId="478"/>
          <ac:spMkLst>
            <pc:docMk/>
            <pc:sldMk cId="1545158066" sldId="339"/>
            <ac:spMk id="11" creationId="{984BA707-F1C1-E984-92CC-1B2FEC2DF53B}"/>
          </ac:spMkLst>
        </pc:spChg>
        <pc:picChg chg="del">
          <ac:chgData name="Katherine Webb-Martinez" userId="1983492204_tp_box_2" providerId="OAuth2" clId="{BC5F1277-CCEF-4E06-A718-9647AC8452A4}" dt="2026-08-18T00:09:56.353" v="3368" actId="478"/>
          <ac:picMkLst>
            <pc:docMk/>
            <pc:sldMk cId="1545158066" sldId="339"/>
            <ac:picMk id="5" creationId="{5F48E8A0-17D5-A708-3E50-61CE8AD374CC}"/>
          </ac:picMkLst>
        </pc:picChg>
        <pc:picChg chg="add del mod">
          <ac:chgData name="Katherine Webb-Martinez" userId="1983492204_tp_box_2" providerId="OAuth2" clId="{BC5F1277-CCEF-4E06-A718-9647AC8452A4}" dt="2026-08-18T00:11:55.354" v="3372" actId="478"/>
          <ac:picMkLst>
            <pc:docMk/>
            <pc:sldMk cId="1545158066" sldId="339"/>
            <ac:picMk id="7" creationId="{EF044430-6E92-7073-777F-D3DC9D9D1F89}"/>
          </ac:picMkLst>
        </pc:picChg>
        <pc:picChg chg="add mod ord">
          <ac:chgData name="Katherine Webb-Martinez" userId="1983492204_tp_box_2" providerId="OAuth2" clId="{BC5F1277-CCEF-4E06-A718-9647AC8452A4}" dt="2026-08-18T00:12:29.578" v="3380" actId="14100"/>
          <ac:picMkLst>
            <pc:docMk/>
            <pc:sldMk cId="1545158066" sldId="339"/>
            <ac:picMk id="9" creationId="{9DE414CA-2B32-BEFC-3665-92516C51F0CF}"/>
          </ac:picMkLst>
        </pc:picChg>
      </pc:sldChg>
      <pc:sldChg chg="add">
        <pc:chgData name="Katherine Webb-Martinez" userId="1983492204_tp_box_2" providerId="OAuth2" clId="{BC5F1277-CCEF-4E06-A718-9647AC8452A4}" dt="2026-08-18T15:35:56.797" v="3409"/>
        <pc:sldMkLst>
          <pc:docMk/>
          <pc:sldMk cId="1702741112" sldId="340"/>
        </pc:sldMkLst>
      </pc:sldChg>
      <pc:sldChg chg="add">
        <pc:chgData name="Katherine Webb-Martinez" userId="1983492204_tp_box_2" providerId="OAuth2" clId="{BC5F1277-CCEF-4E06-A718-9647AC8452A4}" dt="2026-08-18T15:35:56.797" v="3409"/>
        <pc:sldMkLst>
          <pc:docMk/>
          <pc:sldMk cId="569086449" sldId="341"/>
        </pc:sldMkLst>
      </pc:sldChg>
      <pc:sldChg chg="add">
        <pc:chgData name="Katherine Webb-Martinez" userId="1983492204_tp_box_2" providerId="OAuth2" clId="{BC5F1277-CCEF-4E06-A718-9647AC8452A4}" dt="2026-08-18T15:35:56.797" v="3409"/>
        <pc:sldMkLst>
          <pc:docMk/>
          <pc:sldMk cId="4010564911" sldId="342"/>
        </pc:sldMkLst>
      </pc:sldChg>
      <pc:sldChg chg="add">
        <pc:chgData name="Katherine Webb-Martinez" userId="1983492204_tp_box_2" providerId="OAuth2" clId="{BC5F1277-CCEF-4E06-A718-9647AC8452A4}" dt="2026-08-18T15:35:56.797" v="3409"/>
        <pc:sldMkLst>
          <pc:docMk/>
          <pc:sldMk cId="3097024652" sldId="343"/>
        </pc:sldMkLst>
      </pc:sldChg>
      <pc:sldChg chg="add">
        <pc:chgData name="Katherine Webb-Martinez" userId="1983492204_tp_box_2" providerId="OAuth2" clId="{BC5F1277-CCEF-4E06-A718-9647AC8452A4}" dt="2026-08-18T15:35:56.797" v="3409"/>
        <pc:sldMkLst>
          <pc:docMk/>
          <pc:sldMk cId="3103379380" sldId="344"/>
        </pc:sldMkLst>
      </pc:sldChg>
      <pc:sldChg chg="add">
        <pc:chgData name="Katherine Webb-Martinez" userId="1983492204_tp_box_2" providerId="OAuth2" clId="{BC5F1277-CCEF-4E06-A718-9647AC8452A4}" dt="2026-08-18T15:35:56.797" v="3409"/>
        <pc:sldMkLst>
          <pc:docMk/>
          <pc:sldMk cId="4097088161" sldId="345"/>
        </pc:sldMkLst>
      </pc:sldChg>
      <pc:sldChg chg="add">
        <pc:chgData name="Katherine Webb-Martinez" userId="1983492204_tp_box_2" providerId="OAuth2" clId="{BC5F1277-CCEF-4E06-A718-9647AC8452A4}" dt="2026-08-18T15:35:56.797" v="3409"/>
        <pc:sldMkLst>
          <pc:docMk/>
          <pc:sldMk cId="3094758019" sldId="346"/>
        </pc:sldMkLst>
      </pc:sldChg>
      <pc:sldChg chg="new del">
        <pc:chgData name="Katherine Webb-Martinez" userId="1983492204_tp_box_2" providerId="OAuth2" clId="{BC5F1277-CCEF-4E06-A718-9647AC8452A4}" dt="2026-08-18T15:49:40.951" v="3472" actId="2696"/>
        <pc:sldMkLst>
          <pc:docMk/>
          <pc:sldMk cId="2760184314" sldId="347"/>
        </pc:sldMkLst>
      </pc:sldChg>
    </pc:docChg>
  </pc:docChgLst>
  <pc:docChgLst>
    <pc:chgData name="Vikram Koundinya" userId="rFf0g1NXrC1hmHL6uJ+3Ba6vLb1MwR7pRRbARxA0fZ8=" providerId="None" clId="Web-{F1022192-D1D3-446B-A9F3-17C811FA255B}"/>
    <pc:docChg chg="modSld">
      <pc:chgData name="Vikram Koundinya" userId="rFf0g1NXrC1hmHL6uJ+3Ba6vLb1MwR7pRRbARxA0fZ8=" providerId="None" clId="Web-{F1022192-D1D3-446B-A9F3-17C811FA255B}" dt="2026-08-17T07:33:01.763" v="9" actId="20577"/>
      <pc:docMkLst>
        <pc:docMk/>
      </pc:docMkLst>
      <pc:sldChg chg="modSp">
        <pc:chgData name="Vikram Koundinya" userId="rFf0g1NXrC1hmHL6uJ+3Ba6vLb1MwR7pRRbARxA0fZ8=" providerId="None" clId="Web-{F1022192-D1D3-446B-A9F3-17C811FA255B}" dt="2026-08-17T07:30:42.696" v="2" actId="20577"/>
        <pc:sldMkLst>
          <pc:docMk/>
          <pc:sldMk cId="0" sldId="264"/>
        </pc:sldMkLst>
        <pc:spChg chg="mod">
          <ac:chgData name="Vikram Koundinya" userId="rFf0g1NXrC1hmHL6uJ+3Ba6vLb1MwR7pRRbARxA0fZ8=" providerId="None" clId="Web-{F1022192-D1D3-446B-A9F3-17C811FA255B}" dt="2026-08-17T07:30:42.696" v="2" actId="20577"/>
          <ac:spMkLst>
            <pc:docMk/>
            <pc:sldMk cId="0" sldId="264"/>
            <ac:spMk id="529" creationId="{00000000-0000-0000-0000-000000000000}"/>
          </ac:spMkLst>
        </pc:spChg>
      </pc:sldChg>
      <pc:sldChg chg="modNotes">
        <pc:chgData name="Vikram Koundinya" userId="rFf0g1NXrC1hmHL6uJ+3Ba6vLb1MwR7pRRbARxA0fZ8=" providerId="None" clId="Web-{F1022192-D1D3-446B-A9F3-17C811FA255B}" dt="2026-08-17T07:31:42.823" v="4"/>
        <pc:sldMkLst>
          <pc:docMk/>
          <pc:sldMk cId="0" sldId="266"/>
        </pc:sldMkLst>
      </pc:sldChg>
      <pc:sldChg chg="modNotes">
        <pc:chgData name="Vikram Koundinya" userId="rFf0g1NXrC1hmHL6uJ+3Ba6vLb1MwR7pRRbARxA0fZ8=" providerId="None" clId="Web-{F1022192-D1D3-446B-A9F3-17C811FA255B}" dt="2026-08-17T07:32:19.324" v="5"/>
        <pc:sldMkLst>
          <pc:docMk/>
          <pc:sldMk cId="0" sldId="268"/>
        </pc:sldMkLst>
      </pc:sldChg>
      <pc:sldChg chg="modSp">
        <pc:chgData name="Vikram Koundinya" userId="rFf0g1NXrC1hmHL6uJ+3Ba6vLb1MwR7pRRbARxA0fZ8=" providerId="None" clId="Web-{F1022192-D1D3-446B-A9F3-17C811FA255B}" dt="2026-08-17T07:32:45.293" v="7" actId="20577"/>
        <pc:sldMkLst>
          <pc:docMk/>
          <pc:sldMk cId="0" sldId="269"/>
        </pc:sldMkLst>
        <pc:spChg chg="mod">
          <ac:chgData name="Vikram Koundinya" userId="rFf0g1NXrC1hmHL6uJ+3Ba6vLb1MwR7pRRbARxA0fZ8=" providerId="None" clId="Web-{F1022192-D1D3-446B-A9F3-17C811FA255B}" dt="2026-08-17T07:32:45.293" v="7" actId="20577"/>
          <ac:spMkLst>
            <pc:docMk/>
            <pc:sldMk cId="0" sldId="269"/>
            <ac:spMk id="567" creationId="{00000000-0000-0000-0000-000000000000}"/>
          </ac:spMkLst>
        </pc:spChg>
      </pc:sldChg>
      <pc:sldChg chg="modSp">
        <pc:chgData name="Vikram Koundinya" userId="rFf0g1NXrC1hmHL6uJ+3Ba6vLb1MwR7pRRbARxA0fZ8=" providerId="None" clId="Web-{F1022192-D1D3-446B-A9F3-17C811FA255B}" dt="2026-08-17T07:33:01.763" v="9" actId="20577"/>
        <pc:sldMkLst>
          <pc:docMk/>
          <pc:sldMk cId="0" sldId="271"/>
        </pc:sldMkLst>
        <pc:spChg chg="mod">
          <ac:chgData name="Vikram Koundinya" userId="rFf0g1NXrC1hmHL6uJ+3Ba6vLb1MwR7pRRbARxA0fZ8=" providerId="None" clId="Web-{F1022192-D1D3-446B-A9F3-17C811FA255B}" dt="2026-08-17T07:33:01.763" v="9" actId="20577"/>
          <ac:spMkLst>
            <pc:docMk/>
            <pc:sldMk cId="0" sldId="271"/>
            <ac:spMk id="58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43343" cy="467071"/>
          </a:xfrm>
          <a:prstGeom prst="rect">
            <a:avLst/>
          </a:prstGeom>
          <a:noFill/>
          <a:ln>
            <a:noFill/>
          </a:ln>
        </p:spPr>
        <p:txBody>
          <a:bodyPr spcFirstLastPara="1" wrap="square" lIns="93315" tIns="46645" rIns="93315" bIns="4664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8132" y="0"/>
            <a:ext cx="3043343" cy="467071"/>
          </a:xfrm>
          <a:prstGeom prst="rect">
            <a:avLst/>
          </a:prstGeom>
          <a:noFill/>
          <a:ln>
            <a:noFill/>
          </a:ln>
        </p:spPr>
        <p:txBody>
          <a:bodyPr spcFirstLastPara="1" wrap="square" lIns="93315" tIns="46645" rIns="93315" bIns="4664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lIns="91577" tIns="45789" rIns="91577" bIns="45789"/>
          <a:lstStyle/>
          <a:p>
            <a:endParaRPr lang="en-US"/>
          </a:p>
        </p:txBody>
      </p:sp>
      <p:sp>
        <p:nvSpPr>
          <p:cNvPr id="6" name="Google Shape;6;n"/>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42030"/>
            <a:ext cx="3043343" cy="467070"/>
          </a:xfrm>
          <a:prstGeom prst="rect">
            <a:avLst/>
          </a:prstGeom>
          <a:noFill/>
          <a:ln>
            <a:noFill/>
          </a:ln>
        </p:spPr>
        <p:txBody>
          <a:bodyPr spcFirstLastPara="1" wrap="square" lIns="93315" tIns="46645" rIns="93315" bIns="4664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200"/>
            </a:pPr>
            <a:fld id="{00000000-1234-1234-1234-123412341234}" type="slidenum">
              <a:rPr lang="en-US" sz="1200" smtClean="0">
                <a:solidFill>
                  <a:schemeClr val="dk1"/>
                </a:solidFill>
                <a:latin typeface="Calibri"/>
                <a:ea typeface="Calibri"/>
                <a:cs typeface="Calibri"/>
                <a:sym typeface="Calibri"/>
              </a:rPr>
              <a:pPr algn="r">
                <a:buSzPts val="1200"/>
              </a:pPr>
              <a:t>‹#›</a:t>
            </a:fld>
            <a:endParaRPr lang="en-US" sz="120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p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6" name="Google Shape;466;p1: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dirty="0"/>
          </a:p>
        </p:txBody>
      </p:sp>
      <p:sp>
        <p:nvSpPr>
          <p:cNvPr id="467" name="Google Shape;467;p1: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2e9bb0dacc5_0_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32" name="Google Shape;532;g2e9bb0dacc5_0_2: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533" name="Google Shape;533;g2e9bb0dacc5_0_2: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200"/>
            </a:pPr>
            <a:fld id="{00000000-1234-1234-1234-123412341234}" type="slidenum">
              <a:rPr lang="en-US"/>
              <a:pPr algn="r">
                <a:buSzPts val="1200"/>
              </a:pP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10: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39" name="Google Shape;539;p10: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lnSpc>
                <a:spcPct val="115000"/>
              </a:lnSpc>
              <a:buClr>
                <a:schemeClr val="dk1"/>
              </a:buClr>
              <a:buSzPts val="1100"/>
            </a:pPr>
            <a:endParaRPr lang="en-US" sz="1100" dirty="0"/>
          </a:p>
        </p:txBody>
      </p:sp>
      <p:sp>
        <p:nvSpPr>
          <p:cNvPr id="540" name="Google Shape;540;p10: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g3f535e14ec7_0_0: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en-US"/>
          </a:p>
        </p:txBody>
      </p:sp>
      <p:sp>
        <p:nvSpPr>
          <p:cNvPr id="585" name="Google Shape;585;g3f535e14ec7_0_0:notes"/>
          <p:cNvSpPr txBox="1">
            <a:spLocks noGrp="1"/>
          </p:cNvSpPr>
          <p:nvPr>
            <p:ph type="body" idx="1"/>
          </p:nvPr>
        </p:nvSpPr>
        <p:spPr>
          <a:xfrm>
            <a:off x="702310" y="4480004"/>
            <a:ext cx="5618360" cy="3665601"/>
          </a:xfrm>
          <a:prstGeom prst="rect">
            <a:avLst/>
          </a:prstGeom>
        </p:spPr>
        <p:txBody>
          <a:bodyPr spcFirstLastPara="1" wrap="square" lIns="93315" tIns="46645" rIns="93315" bIns="46645" anchor="t" anchorCtr="0">
            <a:noAutofit/>
          </a:bodyPr>
          <a:lstStyle/>
          <a:p>
            <a:pPr marL="0" indent="0"/>
            <a:endParaRPr dirty="0"/>
          </a:p>
        </p:txBody>
      </p:sp>
      <p:sp>
        <p:nvSpPr>
          <p:cNvPr id="586" name="Google Shape;586;g3f535e14ec7_0_0:notes"/>
          <p:cNvSpPr txBox="1">
            <a:spLocks noGrp="1"/>
          </p:cNvSpPr>
          <p:nvPr>
            <p:ph type="sldNum" idx="12"/>
          </p:nvPr>
        </p:nvSpPr>
        <p:spPr>
          <a:xfrm>
            <a:off x="3978132" y="8842030"/>
            <a:ext cx="3043303" cy="467137"/>
          </a:xfrm>
          <a:prstGeom prst="rect">
            <a:avLst/>
          </a:prstGeom>
        </p:spPr>
        <p:txBody>
          <a:bodyPr spcFirstLastPara="1" wrap="square" lIns="93315" tIns="46645" rIns="93315" bIns="46645" anchor="b" anchorCtr="0">
            <a:noAutofit/>
          </a:bodyPr>
          <a:lstStyle/>
          <a:p>
            <a:pPr algn="r">
              <a:buSzPts val="1200"/>
            </a:pPr>
            <a:fld id="{00000000-1234-1234-1234-123412341234}" type="slidenum">
              <a:rPr lang="en-US"/>
              <a:pPr algn="r">
                <a:buSzPts val="1200"/>
              </a:pPr>
              <a:t>12</a:t>
            </a:fld>
            <a:endParaRPr/>
          </a:p>
        </p:txBody>
      </p:sp>
    </p:spTree>
    <p:extLst>
      <p:ext uri="{BB962C8B-B14F-4D97-AF65-F5344CB8AC3E}">
        <p14:creationId xmlns:p14="http://schemas.microsoft.com/office/powerpoint/2010/main" val="10162197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11: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49" name="Google Shape;549;p11: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550" name="Google Shape;550;p11: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4"/>
        <p:cNvGrpSpPr/>
        <p:nvPr/>
      </p:nvGrpSpPr>
      <p:grpSpPr>
        <a:xfrm>
          <a:off x="0" y="0"/>
          <a:ext cx="0" cy="0"/>
          <a:chOff x="0" y="0"/>
          <a:chExt cx="0" cy="0"/>
        </a:xfrm>
      </p:grpSpPr>
      <p:sp>
        <p:nvSpPr>
          <p:cNvPr id="555" name="Google Shape;555;g2e9bb0dacc5_0_9: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56" name="Google Shape;556;g2e9bb0dacc5_0_9: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557" name="Google Shape;557;g2e9bb0dacc5_0_9: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200"/>
            </a:pPr>
            <a:fld id="{00000000-1234-1234-1234-123412341234}" type="slidenum">
              <a:rPr lang="en-US"/>
              <a:pPr algn="r">
                <a:buSzPts val="1200"/>
              </a:pPr>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1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63" name="Google Shape;563;p12: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564" name="Google Shape;564;p12: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13: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71" name="Google Shape;571;p13: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572" name="Google Shape;572;p13: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4: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78" name="Google Shape;578;p14: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579" name="Google Shape;579;p14: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15: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97" name="Google Shape;597;p15: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598" name="Google Shape;598;p15: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16: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a:p>
        </p:txBody>
      </p:sp>
      <p:sp>
        <p:nvSpPr>
          <p:cNvPr id="605" name="Google Shape;605;p16: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3: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75" name="Google Shape;475;p3: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476" name="Google Shape;476;p3: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Google Shape;609;p17: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10" name="Google Shape;610;p17: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3657600" lvl="8" indent="-76314">
              <a:buClr>
                <a:schemeClr val="dk1"/>
              </a:buClr>
              <a:buSzPts val="1200"/>
              <a:buFont typeface="Noto Sans Symbols"/>
              <a:buChar char="▪"/>
            </a:pPr>
            <a:endParaRPr lang="en-US" b="1" dirty="0"/>
          </a:p>
        </p:txBody>
      </p:sp>
      <p:sp>
        <p:nvSpPr>
          <p:cNvPr id="611" name="Google Shape;611;p17: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18: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17" name="Google Shape;617;p18: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r>
              <a:rPr lang="en-US"/>
              <a:t>Vikram</a:t>
            </a:r>
            <a:endParaRPr/>
          </a:p>
        </p:txBody>
      </p:sp>
      <p:sp>
        <p:nvSpPr>
          <p:cNvPr id="618" name="Google Shape;618;p18: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19: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n-US"/>
          </a:p>
        </p:txBody>
      </p:sp>
      <p:sp>
        <p:nvSpPr>
          <p:cNvPr id="624" name="Google Shape;624;p19: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625" name="Google Shape;625;p19: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200"/>
            </a:pPr>
            <a:fld id="{00000000-1234-1234-1234-123412341234}" type="slidenum">
              <a:rPr lang="en-US" sz="1200">
                <a:solidFill>
                  <a:schemeClr val="dk1"/>
                </a:solidFill>
              </a:rPr>
              <a:pPr algn="r">
                <a:buSzPts val="1200"/>
              </a:pPr>
              <a:t>22</a:t>
            </a:fld>
            <a:endParaRPr sz="1200">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p20: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32" name="Google Shape;632;p20: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sz="1400" dirty="0"/>
          </a:p>
        </p:txBody>
      </p:sp>
      <p:sp>
        <p:nvSpPr>
          <p:cNvPr id="633" name="Google Shape;633;p20: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p2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40" name="Google Shape;640;p22: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lnSpc>
                <a:spcPct val="80000"/>
              </a:lnSpc>
            </a:pPr>
            <a:r>
              <a:rPr lang="en-US"/>
              <a:t>Vikram</a:t>
            </a:r>
            <a:endParaRPr lang="en-US">
              <a:latin typeface="Arial"/>
              <a:ea typeface="Arial"/>
              <a:cs typeface="Arial"/>
              <a:sym typeface="Arial"/>
            </a:endParaRPr>
          </a:p>
          <a:p>
            <a:pPr marL="0" indent="0">
              <a:lnSpc>
                <a:spcPct val="80000"/>
              </a:lnSpc>
            </a:pPr>
            <a:endParaRPr lang="en-US">
              <a:latin typeface="Arial"/>
              <a:ea typeface="Arial"/>
              <a:cs typeface="Arial"/>
              <a:sym typeface="Arial"/>
            </a:endParaRPr>
          </a:p>
          <a:p>
            <a:pPr marL="0" indent="0">
              <a:lnSpc>
                <a:spcPct val="80000"/>
              </a:lnSpc>
            </a:pPr>
            <a:r>
              <a:rPr lang="en-US">
                <a:latin typeface="Arial"/>
                <a:ea typeface="Arial"/>
                <a:cs typeface="Arial"/>
                <a:sym typeface="Arial"/>
              </a:rPr>
              <a:t>From the UCCE needs assessments that I have reviewed and posted, this is the most common method to seek needs input</a:t>
            </a:r>
            <a:endParaRPr>
              <a:latin typeface="Arial"/>
              <a:ea typeface="Arial"/>
              <a:cs typeface="Arial"/>
              <a:sym typeface="Arial"/>
            </a:endParaRPr>
          </a:p>
          <a:p>
            <a:pPr marL="0" indent="0">
              <a:lnSpc>
                <a:spcPct val="80000"/>
              </a:lnSpc>
            </a:pPr>
            <a:endParaRPr>
              <a:latin typeface="Arial"/>
              <a:ea typeface="Arial"/>
              <a:cs typeface="Arial"/>
              <a:sym typeface="Arial"/>
            </a:endParaRPr>
          </a:p>
          <a:p>
            <a:pPr marL="0" indent="0">
              <a:lnSpc>
                <a:spcPct val="80000"/>
              </a:lnSpc>
            </a:pPr>
            <a:r>
              <a:rPr lang="en-US">
                <a:latin typeface="Arial"/>
                <a:ea typeface="Arial"/>
                <a:cs typeface="Arial"/>
                <a:sym typeface="Arial"/>
              </a:rPr>
              <a:t>information collected by talking with and listening to people, either face-to-face or over the telephone</a:t>
            </a:r>
            <a:endParaRPr>
              <a:latin typeface="Arial"/>
              <a:ea typeface="Arial"/>
              <a:cs typeface="Arial"/>
              <a:sym typeface="Arial"/>
            </a:endParaRPr>
          </a:p>
          <a:p>
            <a:pPr marL="0" indent="0">
              <a:lnSpc>
                <a:spcPct val="80000"/>
              </a:lnSpc>
            </a:pPr>
            <a:endParaRPr>
              <a:latin typeface="Arial"/>
              <a:ea typeface="Arial"/>
              <a:cs typeface="Arial"/>
              <a:sym typeface="Arial"/>
            </a:endParaRPr>
          </a:p>
          <a:p>
            <a:pPr marL="0" indent="0">
              <a:lnSpc>
                <a:spcPct val="80000"/>
              </a:lnSpc>
            </a:pPr>
            <a:r>
              <a:rPr lang="en-US">
                <a:latin typeface="Arial"/>
                <a:ea typeface="Arial"/>
                <a:cs typeface="Arial"/>
                <a:sym typeface="Arial"/>
              </a:rPr>
              <a:t>Range from those which are tightly structured (as in a survey) to free flowing, conversational interviews.</a:t>
            </a:r>
            <a:endParaRPr>
              <a:latin typeface="Arial"/>
              <a:ea typeface="Arial"/>
              <a:cs typeface="Arial"/>
              <a:sym typeface="Arial"/>
            </a:endParaRPr>
          </a:p>
          <a:p>
            <a:pPr marL="0" indent="0">
              <a:lnSpc>
                <a:spcPct val="80000"/>
              </a:lnSpc>
            </a:pPr>
            <a:endParaRPr>
              <a:latin typeface="Arial"/>
              <a:ea typeface="Arial"/>
              <a:cs typeface="Arial"/>
              <a:sym typeface="Arial"/>
            </a:endParaRPr>
          </a:p>
          <a:p>
            <a:pPr marL="0" indent="0">
              <a:lnSpc>
                <a:spcPct val="80000"/>
              </a:lnSpc>
            </a:pPr>
            <a:r>
              <a:rPr lang="en-US">
                <a:latin typeface="Arial"/>
                <a:ea typeface="Arial"/>
                <a:cs typeface="Arial"/>
                <a:sym typeface="Arial"/>
              </a:rPr>
              <a:t>Best practices:</a:t>
            </a:r>
            <a:endParaRPr>
              <a:latin typeface="Arial"/>
              <a:ea typeface="Arial"/>
              <a:cs typeface="Arial"/>
              <a:sym typeface="Arial"/>
            </a:endParaRPr>
          </a:p>
          <a:p>
            <a:pPr marL="0" indent="0">
              <a:lnSpc>
                <a:spcPct val="80000"/>
              </a:lnSpc>
            </a:pPr>
            <a:endParaRPr>
              <a:latin typeface="Arial"/>
              <a:ea typeface="Arial"/>
              <a:cs typeface="Arial"/>
              <a:sym typeface="Arial"/>
            </a:endParaRPr>
          </a:p>
          <a:p>
            <a:pPr marL="0" indent="0">
              <a:lnSpc>
                <a:spcPct val="80000"/>
              </a:lnSpc>
            </a:pPr>
            <a:r>
              <a:rPr lang="en-US">
                <a:latin typeface="Arial"/>
                <a:ea typeface="Arial"/>
                <a:cs typeface="Arial"/>
                <a:sym typeface="Arial"/>
              </a:rPr>
              <a:t>TO BE </a:t>
            </a:r>
            <a:r>
              <a:rPr lang="en-US" b="1">
                <a:latin typeface="Arial"/>
                <a:ea typeface="Arial"/>
                <a:cs typeface="Arial"/>
                <a:sym typeface="Arial"/>
              </a:rPr>
              <a:t>CONSISTENT, INTERVIEWERS SHOULD:</a:t>
            </a:r>
            <a:endParaRPr>
              <a:latin typeface="Arial"/>
              <a:ea typeface="Arial"/>
              <a:cs typeface="Arial"/>
              <a:sym typeface="Arial"/>
            </a:endParaRPr>
          </a:p>
          <a:p>
            <a:pPr marL="0" indent="0">
              <a:lnSpc>
                <a:spcPct val="80000"/>
              </a:lnSpc>
            </a:pPr>
            <a:r>
              <a:rPr lang="en-US">
                <a:latin typeface="Arial"/>
                <a:ea typeface="Arial"/>
                <a:cs typeface="Arial"/>
                <a:sym typeface="Arial"/>
              </a:rPr>
              <a:t>• Always read the instructions to each participant as stated.</a:t>
            </a:r>
            <a:endParaRPr>
              <a:latin typeface="Arial"/>
              <a:ea typeface="Arial"/>
              <a:cs typeface="Arial"/>
              <a:sym typeface="Arial"/>
            </a:endParaRPr>
          </a:p>
          <a:p>
            <a:pPr marL="0" indent="0">
              <a:lnSpc>
                <a:spcPct val="80000"/>
              </a:lnSpc>
            </a:pPr>
            <a:r>
              <a:rPr lang="en-US">
                <a:latin typeface="Arial"/>
                <a:ea typeface="Arial"/>
                <a:cs typeface="Arial"/>
                <a:sym typeface="Arial"/>
              </a:rPr>
              <a:t>• Ask every question as stated.</a:t>
            </a:r>
            <a:endParaRPr>
              <a:latin typeface="Arial"/>
              <a:ea typeface="Arial"/>
              <a:cs typeface="Arial"/>
              <a:sym typeface="Arial"/>
            </a:endParaRPr>
          </a:p>
          <a:p>
            <a:pPr marL="0" indent="0">
              <a:lnSpc>
                <a:spcPct val="80000"/>
              </a:lnSpc>
            </a:pPr>
            <a:r>
              <a:rPr lang="en-US">
                <a:latin typeface="Arial"/>
                <a:ea typeface="Arial"/>
                <a:cs typeface="Arial"/>
                <a:sym typeface="Arial"/>
              </a:rPr>
              <a:t>• Ask questions in the order as stated.</a:t>
            </a:r>
            <a:endParaRPr>
              <a:latin typeface="Arial"/>
              <a:ea typeface="Arial"/>
              <a:cs typeface="Arial"/>
              <a:sym typeface="Arial"/>
            </a:endParaRPr>
          </a:p>
          <a:p>
            <a:pPr marL="0" indent="0">
              <a:lnSpc>
                <a:spcPct val="80000"/>
              </a:lnSpc>
            </a:pPr>
            <a:r>
              <a:rPr lang="en-US">
                <a:latin typeface="Arial"/>
                <a:ea typeface="Arial"/>
                <a:cs typeface="Arial"/>
                <a:sym typeface="Arial"/>
              </a:rPr>
              <a:t>• Memorize and use standard phrases in response to a participant if a participant does not understand a question, or gives tangential or overly lengthy answers.</a:t>
            </a:r>
            <a:endParaRPr>
              <a:latin typeface="Arial"/>
              <a:ea typeface="Arial"/>
              <a:cs typeface="Arial"/>
              <a:sym typeface="Arial"/>
            </a:endParaRPr>
          </a:p>
          <a:p>
            <a:pPr marL="0" indent="0">
              <a:lnSpc>
                <a:spcPct val="80000"/>
              </a:lnSpc>
            </a:pPr>
            <a:r>
              <a:rPr lang="en-US">
                <a:latin typeface="Arial"/>
                <a:ea typeface="Arial"/>
                <a:cs typeface="Arial"/>
                <a:sym typeface="Arial"/>
              </a:rPr>
              <a:t>TO BE </a:t>
            </a:r>
            <a:r>
              <a:rPr lang="en-US" b="1">
                <a:latin typeface="Arial"/>
                <a:ea typeface="Arial"/>
                <a:cs typeface="Arial"/>
                <a:sym typeface="Arial"/>
              </a:rPr>
              <a:t>NEUTRAL, INTERVIEWERS SHOULD:</a:t>
            </a:r>
            <a:endParaRPr>
              <a:latin typeface="Arial"/>
              <a:ea typeface="Arial"/>
              <a:cs typeface="Arial"/>
              <a:sym typeface="Arial"/>
            </a:endParaRPr>
          </a:p>
          <a:p>
            <a:pPr marL="0" indent="0">
              <a:lnSpc>
                <a:spcPct val="80000"/>
              </a:lnSpc>
            </a:pPr>
            <a:r>
              <a:rPr lang="en-US">
                <a:latin typeface="Arial"/>
                <a:ea typeface="Arial"/>
                <a:cs typeface="Arial"/>
                <a:sym typeface="Arial"/>
              </a:rPr>
              <a:t>• Avoid agreeing or disagreeing with a participant.</a:t>
            </a:r>
            <a:endParaRPr>
              <a:latin typeface="Arial"/>
              <a:ea typeface="Arial"/>
              <a:cs typeface="Arial"/>
              <a:sym typeface="Arial"/>
            </a:endParaRPr>
          </a:p>
          <a:p>
            <a:pPr marL="0" indent="0">
              <a:lnSpc>
                <a:spcPct val="80000"/>
              </a:lnSpc>
            </a:pPr>
            <a:r>
              <a:rPr lang="en-US">
                <a:latin typeface="Arial"/>
                <a:ea typeface="Arial"/>
                <a:cs typeface="Arial"/>
                <a:sym typeface="Arial"/>
              </a:rPr>
              <a:t>• Avoid indicating that a participant’s answer is ‘right,’ ‘wrong,’ ‘good,’ ‘poor,’ or ‘interesting.’</a:t>
            </a:r>
            <a:endParaRPr>
              <a:latin typeface="Arial"/>
              <a:ea typeface="Arial"/>
              <a:cs typeface="Arial"/>
              <a:sym typeface="Arial"/>
            </a:endParaRPr>
          </a:p>
          <a:p>
            <a:pPr marL="0" indent="0">
              <a:lnSpc>
                <a:spcPct val="80000"/>
              </a:lnSpc>
            </a:pPr>
            <a:r>
              <a:rPr lang="en-US">
                <a:latin typeface="Arial"/>
                <a:ea typeface="Arial"/>
                <a:cs typeface="Arial"/>
                <a:sym typeface="Arial"/>
              </a:rPr>
              <a:t>• Avoid suggesting an answer or interpreting a question for a participant.</a:t>
            </a:r>
            <a:endParaRPr>
              <a:latin typeface="Arial"/>
              <a:ea typeface="Arial"/>
              <a:cs typeface="Arial"/>
              <a:sym typeface="Arial"/>
            </a:endParaRPr>
          </a:p>
          <a:p>
            <a:pPr marL="0" indent="0">
              <a:lnSpc>
                <a:spcPct val="80000"/>
              </a:lnSpc>
            </a:pPr>
            <a:r>
              <a:rPr lang="en-US">
                <a:latin typeface="Arial"/>
                <a:ea typeface="Arial"/>
                <a:cs typeface="Arial"/>
                <a:sym typeface="Arial"/>
              </a:rPr>
              <a:t>• Avoid giving their own opinions during the interview.</a:t>
            </a:r>
            <a:endParaRPr>
              <a:latin typeface="Arial"/>
              <a:ea typeface="Arial"/>
              <a:cs typeface="Arial"/>
              <a:sym typeface="Arial"/>
            </a:endParaRPr>
          </a:p>
          <a:p>
            <a:pPr marL="0" indent="0">
              <a:lnSpc>
                <a:spcPct val="80000"/>
              </a:lnSpc>
            </a:pPr>
            <a:r>
              <a:rPr lang="en-US">
                <a:latin typeface="Arial"/>
                <a:ea typeface="Arial"/>
                <a:cs typeface="Arial"/>
                <a:sym typeface="Arial"/>
              </a:rPr>
              <a:t>• Memorize and use standard phrases in response to a participant who is “chatty” or asks for the interviewer’s opinion.</a:t>
            </a:r>
            <a:endParaRPr>
              <a:latin typeface="Arial"/>
              <a:ea typeface="Arial"/>
              <a:cs typeface="Arial"/>
              <a:sym typeface="Arial"/>
            </a:endParaRPr>
          </a:p>
          <a:p>
            <a:pPr marL="0" indent="0">
              <a:lnSpc>
                <a:spcPct val="80000"/>
              </a:lnSpc>
            </a:pPr>
            <a:endParaRPr>
              <a:latin typeface="Arial"/>
              <a:ea typeface="Arial"/>
              <a:cs typeface="Arial"/>
              <a:sym typeface="Arial"/>
            </a:endParaRPr>
          </a:p>
          <a:p>
            <a:pPr marL="0" indent="0">
              <a:lnSpc>
                <a:spcPct val="80000"/>
              </a:lnSpc>
            </a:pPr>
            <a:r>
              <a:rPr lang="en-US">
                <a:latin typeface="Arial"/>
                <a:ea typeface="Arial"/>
                <a:cs typeface="Arial"/>
                <a:sym typeface="Arial"/>
              </a:rPr>
              <a:t>Often </a:t>
            </a:r>
            <a:r>
              <a:rPr lang="en-US" b="1">
                <a:latin typeface="Arial"/>
                <a:ea typeface="Arial"/>
                <a:cs typeface="Arial"/>
                <a:sym typeface="Arial"/>
              </a:rPr>
              <a:t>need probing </a:t>
            </a:r>
            <a:r>
              <a:rPr lang="en-US">
                <a:latin typeface="Arial"/>
                <a:ea typeface="Arial"/>
                <a:cs typeface="Arial"/>
                <a:sym typeface="Arial"/>
              </a:rPr>
              <a:t>because when ask “What did you like about the program?” Often hear: “Everything was great.”</a:t>
            </a:r>
            <a:endParaRPr>
              <a:latin typeface="Arial"/>
              <a:ea typeface="Arial"/>
              <a:cs typeface="Arial"/>
              <a:sym typeface="Arial"/>
            </a:endParaRPr>
          </a:p>
          <a:p>
            <a:pPr marL="0" indent="0">
              <a:lnSpc>
                <a:spcPct val="80000"/>
              </a:lnSpc>
            </a:pPr>
            <a:endParaRPr>
              <a:latin typeface="Arial"/>
              <a:ea typeface="Arial"/>
              <a:cs typeface="Arial"/>
              <a:sym typeface="Arial"/>
            </a:endParaRPr>
          </a:p>
          <a:p>
            <a:pPr marL="0" indent="0">
              <a:lnSpc>
                <a:spcPct val="80000"/>
              </a:lnSpc>
            </a:pPr>
            <a:r>
              <a:rPr lang="en-US">
                <a:latin typeface="Arial"/>
                <a:ea typeface="Arial"/>
                <a:cs typeface="Arial"/>
                <a:sym typeface="Arial"/>
              </a:rPr>
              <a:t>In informal interviewing, probes cannot be planned in advance. It is impossible to know what relevant issue the person might raise and how you might need to probe to learn more. However, it is helpful to be familiar with probing and some general ways to probe. </a:t>
            </a:r>
            <a:endParaRPr>
              <a:latin typeface="Arial"/>
              <a:ea typeface="Arial"/>
              <a:cs typeface="Arial"/>
              <a:sym typeface="Arial"/>
            </a:endParaRPr>
          </a:p>
          <a:p>
            <a:pPr marL="0" indent="0">
              <a:lnSpc>
                <a:spcPct val="80000"/>
              </a:lnSpc>
            </a:pPr>
            <a:endParaRPr>
              <a:latin typeface="Arial"/>
              <a:ea typeface="Arial"/>
              <a:cs typeface="Arial"/>
              <a:sym typeface="Arial"/>
            </a:endParaRPr>
          </a:p>
          <a:p>
            <a:pPr marL="0" indent="0">
              <a:lnSpc>
                <a:spcPct val="80000"/>
              </a:lnSpc>
            </a:pPr>
            <a:r>
              <a:rPr lang="en-US">
                <a:latin typeface="Arial"/>
                <a:ea typeface="Arial"/>
                <a:cs typeface="Arial"/>
                <a:sym typeface="Arial"/>
              </a:rPr>
              <a:t>For example:</a:t>
            </a:r>
            <a:endParaRPr>
              <a:latin typeface="Arial"/>
              <a:ea typeface="Arial"/>
              <a:cs typeface="Arial"/>
              <a:sym typeface="Arial"/>
            </a:endParaRPr>
          </a:p>
          <a:p>
            <a:pPr marL="0" indent="0">
              <a:lnSpc>
                <a:spcPct val="80000"/>
              </a:lnSpc>
            </a:pPr>
            <a:r>
              <a:rPr lang="en-US">
                <a:latin typeface="Arial"/>
                <a:ea typeface="Arial"/>
                <a:cs typeface="Arial"/>
                <a:sym typeface="Arial"/>
              </a:rPr>
              <a:t>· Could you please tell me more about…</a:t>
            </a:r>
            <a:endParaRPr>
              <a:latin typeface="Arial"/>
              <a:ea typeface="Arial"/>
              <a:cs typeface="Arial"/>
              <a:sym typeface="Arial"/>
            </a:endParaRPr>
          </a:p>
          <a:p>
            <a:pPr marL="0" indent="0">
              <a:lnSpc>
                <a:spcPct val="80000"/>
              </a:lnSpc>
            </a:pPr>
            <a:r>
              <a:rPr lang="en-US">
                <a:latin typeface="Arial"/>
                <a:ea typeface="Arial"/>
                <a:cs typeface="Arial"/>
                <a:sym typeface="Arial"/>
              </a:rPr>
              <a:t>· I’m not quite sure I understood …Could you tell me about that some more?</a:t>
            </a:r>
            <a:endParaRPr>
              <a:latin typeface="Arial"/>
              <a:ea typeface="Arial"/>
              <a:cs typeface="Arial"/>
              <a:sym typeface="Arial"/>
            </a:endParaRPr>
          </a:p>
          <a:p>
            <a:pPr marL="0" indent="0">
              <a:lnSpc>
                <a:spcPct val="80000"/>
              </a:lnSpc>
            </a:pPr>
            <a:r>
              <a:rPr lang="en-US">
                <a:latin typeface="Arial"/>
                <a:ea typeface="Arial"/>
                <a:cs typeface="Arial"/>
                <a:sym typeface="Arial"/>
              </a:rPr>
              <a:t>· I’m not certain what you mean by… Could you give me some examples?</a:t>
            </a:r>
            <a:endParaRPr>
              <a:latin typeface="Arial"/>
              <a:ea typeface="Arial"/>
              <a:cs typeface="Arial"/>
              <a:sym typeface="Arial"/>
            </a:endParaRPr>
          </a:p>
          <a:p>
            <a:pPr marL="0" indent="0">
              <a:lnSpc>
                <a:spcPct val="80000"/>
              </a:lnSpc>
            </a:pPr>
            <a:r>
              <a:rPr lang="en-US">
                <a:latin typeface="Arial"/>
                <a:ea typeface="Arial"/>
                <a:cs typeface="Arial"/>
                <a:sym typeface="Arial"/>
              </a:rPr>
              <a:t>· Could you tell me more about your thinking on that?</a:t>
            </a:r>
            <a:endParaRPr>
              <a:latin typeface="Arial"/>
              <a:ea typeface="Arial"/>
              <a:cs typeface="Arial"/>
              <a:sym typeface="Arial"/>
            </a:endParaRPr>
          </a:p>
          <a:p>
            <a:pPr marL="0" indent="0">
              <a:lnSpc>
                <a:spcPct val="80000"/>
              </a:lnSpc>
            </a:pPr>
            <a:r>
              <a:rPr lang="en-US">
                <a:latin typeface="Arial"/>
                <a:ea typeface="Arial"/>
                <a:cs typeface="Arial"/>
                <a:sym typeface="Arial"/>
              </a:rPr>
              <a:t>· You mentioned….Could you tell me more about that? What stands out in your mind about that?</a:t>
            </a:r>
            <a:endParaRPr>
              <a:latin typeface="Arial"/>
              <a:ea typeface="Arial"/>
              <a:cs typeface="Arial"/>
              <a:sym typeface="Arial"/>
            </a:endParaRPr>
          </a:p>
          <a:p>
            <a:pPr marL="0" indent="0">
              <a:lnSpc>
                <a:spcPct val="80000"/>
              </a:lnSpc>
            </a:pPr>
            <a:r>
              <a:rPr lang="en-US">
                <a:latin typeface="Arial"/>
                <a:ea typeface="Arial"/>
                <a:cs typeface="Arial"/>
                <a:sym typeface="Arial"/>
              </a:rPr>
              <a:t>· This is what I thought I heard…Did I understand you correctly?</a:t>
            </a:r>
            <a:endParaRPr>
              <a:latin typeface="Arial"/>
              <a:ea typeface="Arial"/>
              <a:cs typeface="Arial"/>
              <a:sym typeface="Arial"/>
            </a:endParaRPr>
          </a:p>
          <a:p>
            <a:pPr marL="0" indent="0">
              <a:lnSpc>
                <a:spcPct val="80000"/>
              </a:lnSpc>
            </a:pPr>
            <a:r>
              <a:rPr lang="en-US">
                <a:latin typeface="Arial"/>
                <a:ea typeface="Arial"/>
                <a:cs typeface="Arial"/>
                <a:sym typeface="Arial"/>
              </a:rPr>
              <a:t>· So what I hear you saying is…”</a:t>
            </a:r>
            <a:endParaRPr>
              <a:latin typeface="Arial"/>
              <a:ea typeface="Arial"/>
              <a:cs typeface="Arial"/>
              <a:sym typeface="Arial"/>
            </a:endParaRPr>
          </a:p>
          <a:p>
            <a:pPr marL="0" indent="0">
              <a:lnSpc>
                <a:spcPct val="80000"/>
              </a:lnSpc>
            </a:pPr>
            <a:r>
              <a:rPr lang="en-US">
                <a:latin typeface="Arial"/>
                <a:ea typeface="Arial"/>
                <a:cs typeface="Arial"/>
                <a:sym typeface="Arial"/>
              </a:rPr>
              <a:t>· Can you give me an example of…</a:t>
            </a:r>
            <a:endParaRPr>
              <a:latin typeface="Arial"/>
              <a:ea typeface="Arial"/>
              <a:cs typeface="Arial"/>
              <a:sym typeface="Arial"/>
            </a:endParaRPr>
          </a:p>
          <a:p>
            <a:pPr marL="0" indent="0">
              <a:lnSpc>
                <a:spcPct val="80000"/>
              </a:lnSpc>
            </a:pPr>
            <a:endParaRPr>
              <a:latin typeface="Arial"/>
              <a:ea typeface="Arial"/>
              <a:cs typeface="Arial"/>
              <a:sym typeface="Arial"/>
            </a:endParaRPr>
          </a:p>
          <a:p>
            <a:pPr marL="0" indent="0">
              <a:lnSpc>
                <a:spcPct val="80000"/>
              </a:lnSpc>
            </a:pPr>
            <a:r>
              <a:rPr lang="en-US">
                <a:latin typeface="Arial"/>
                <a:ea typeface="Arial"/>
                <a:cs typeface="Arial"/>
                <a:sym typeface="Arial"/>
              </a:rPr>
              <a:t>Mention tipsheets on both best practices posted now posted</a:t>
            </a:r>
            <a:endParaRPr>
              <a:latin typeface="Arial"/>
              <a:ea typeface="Arial"/>
              <a:cs typeface="Arial"/>
              <a:sym typeface="Arial"/>
            </a:endParaRPr>
          </a:p>
        </p:txBody>
      </p:sp>
      <p:sp>
        <p:nvSpPr>
          <p:cNvPr id="641" name="Google Shape;641;p22: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Google Shape;647;p23: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48" name="Google Shape;648;p23: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sz="1400" dirty="0"/>
          </a:p>
        </p:txBody>
      </p:sp>
      <p:sp>
        <p:nvSpPr>
          <p:cNvPr id="649" name="Google Shape;649;p23: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24: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n-US"/>
          </a:p>
        </p:txBody>
      </p:sp>
      <p:sp>
        <p:nvSpPr>
          <p:cNvPr id="655" name="Google Shape;655;p24: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656" name="Google Shape;656;p24: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200"/>
            </a:pPr>
            <a:fld id="{00000000-1234-1234-1234-123412341234}" type="slidenum">
              <a:rPr lang="en-US" sz="1200">
                <a:solidFill>
                  <a:schemeClr val="dk1"/>
                </a:solidFill>
              </a:rPr>
              <a:pPr algn="r">
                <a:buSzPts val="1200"/>
              </a:pPr>
              <a:t>26</a:t>
            </a:fld>
            <a:endParaRPr sz="1200">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1"/>
        <p:cNvGrpSpPr/>
        <p:nvPr/>
      </p:nvGrpSpPr>
      <p:grpSpPr>
        <a:xfrm>
          <a:off x="0" y="0"/>
          <a:ext cx="0" cy="0"/>
          <a:chOff x="0" y="0"/>
          <a:chExt cx="0" cy="0"/>
        </a:xfrm>
      </p:grpSpPr>
      <p:sp>
        <p:nvSpPr>
          <p:cNvPr id="662" name="Google Shape;662;p25: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63" name="Google Shape;663;p25: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endParaRPr sz="1400" dirty="0"/>
          </a:p>
        </p:txBody>
      </p:sp>
      <p:sp>
        <p:nvSpPr>
          <p:cNvPr id="664" name="Google Shape;664;p25: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p26: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n-US"/>
          </a:p>
        </p:txBody>
      </p:sp>
      <p:sp>
        <p:nvSpPr>
          <p:cNvPr id="670" name="Google Shape;670;p26: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dirty="0"/>
          </a:p>
          <a:p>
            <a:pPr marL="0" indent="0"/>
            <a:endParaRPr lang="en-US" dirty="0"/>
          </a:p>
          <a:p>
            <a:pPr marL="0" indent="0"/>
            <a:endParaRPr lang="en-US" dirty="0"/>
          </a:p>
        </p:txBody>
      </p:sp>
      <p:sp>
        <p:nvSpPr>
          <p:cNvPr id="671" name="Google Shape;671;p26: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200"/>
            </a:pPr>
            <a:fld id="{00000000-1234-1234-1234-123412341234}" type="slidenum">
              <a:rPr lang="en-US" sz="1200">
                <a:solidFill>
                  <a:schemeClr val="dk1"/>
                </a:solidFill>
              </a:rPr>
              <a:pPr algn="r">
                <a:buSzPts val="1200"/>
              </a:pPr>
              <a:t>28</a:t>
            </a:fld>
            <a:endParaRPr sz="1200">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Google Shape;678;p27: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679" name="Google Shape;679;p27: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457886" indent="0"/>
            <a:endParaRPr sz="1400" dirty="0"/>
          </a:p>
        </p:txBody>
      </p:sp>
      <p:sp>
        <p:nvSpPr>
          <p:cNvPr id="680" name="Google Shape;680;p27: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82" name="Google Shape;482;p2: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483" name="Google Shape;483;p2: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28: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n-US"/>
          </a:p>
        </p:txBody>
      </p:sp>
      <p:sp>
        <p:nvSpPr>
          <p:cNvPr id="686" name="Google Shape;686;p28: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687" name="Google Shape;687;p28: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200"/>
            </a:pPr>
            <a:fld id="{00000000-1234-1234-1234-123412341234}" type="slidenum">
              <a:rPr lang="en-US" sz="1200">
                <a:solidFill>
                  <a:schemeClr val="dk1"/>
                </a:solidFill>
              </a:rPr>
              <a:pPr algn="r">
                <a:buSzPts val="1200"/>
              </a:pPr>
              <a:t>30</a:t>
            </a:fld>
            <a:endParaRPr sz="1200">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p29: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b="1" dirty="0">
              <a:solidFill>
                <a:srgbClr val="C00000"/>
              </a:solidFill>
            </a:endParaRPr>
          </a:p>
        </p:txBody>
      </p:sp>
      <p:sp>
        <p:nvSpPr>
          <p:cNvPr id="694" name="Google Shape;694;p29: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Google Shape;706;p30: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07" name="Google Shape;707;p30: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buClr>
                <a:schemeClr val="dk1"/>
              </a:buClr>
              <a:buSzPts val="1200"/>
            </a:pPr>
            <a:endParaRPr dirty="0"/>
          </a:p>
        </p:txBody>
      </p:sp>
      <p:sp>
        <p:nvSpPr>
          <p:cNvPr id="708" name="Google Shape;708;p30: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3"/>
        <p:cNvGrpSpPr/>
        <p:nvPr/>
      </p:nvGrpSpPr>
      <p:grpSpPr>
        <a:xfrm>
          <a:off x="0" y="0"/>
          <a:ext cx="0" cy="0"/>
          <a:chOff x="0" y="0"/>
          <a:chExt cx="0" cy="0"/>
        </a:xfrm>
      </p:grpSpPr>
      <p:sp>
        <p:nvSpPr>
          <p:cNvPr id="714" name="Google Shape;714;p31: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15" name="Google Shape;715;p31: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sz="1400" dirty="0"/>
          </a:p>
        </p:txBody>
      </p:sp>
      <p:sp>
        <p:nvSpPr>
          <p:cNvPr id="716" name="Google Shape;716;p31: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p3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45" name="Google Shape;745;p32: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sz="1400" dirty="0"/>
          </a:p>
          <a:p>
            <a:pPr marL="0" indent="0"/>
            <a:endParaRPr dirty="0"/>
          </a:p>
        </p:txBody>
      </p:sp>
      <p:sp>
        <p:nvSpPr>
          <p:cNvPr id="746" name="Google Shape;746;p32: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34: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53" name="Google Shape;753;p34: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b="1" dirty="0"/>
          </a:p>
        </p:txBody>
      </p:sp>
      <p:sp>
        <p:nvSpPr>
          <p:cNvPr id="754" name="Google Shape;754;p34: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2"/>
        <p:cNvGrpSpPr/>
        <p:nvPr/>
      </p:nvGrpSpPr>
      <p:grpSpPr>
        <a:xfrm>
          <a:off x="0" y="0"/>
          <a:ext cx="0" cy="0"/>
          <a:chOff x="0" y="0"/>
          <a:chExt cx="0" cy="0"/>
        </a:xfrm>
      </p:grpSpPr>
      <p:sp>
        <p:nvSpPr>
          <p:cNvPr id="773" name="Google Shape;773;p41: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774" name="Google Shape;774;p41: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p42: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79" name="Google Shape;779;p42: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780" name="Google Shape;780;p42: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43: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87" name="Google Shape;787;p43: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spcBef>
                <a:spcPts val="601"/>
              </a:spcBef>
              <a:buClr>
                <a:schemeClr val="dk1"/>
              </a:buClr>
              <a:buSzPts val="1100"/>
            </a:pPr>
            <a:endParaRPr dirty="0"/>
          </a:p>
        </p:txBody>
      </p:sp>
      <p:sp>
        <p:nvSpPr>
          <p:cNvPr id="788" name="Google Shape;788;p43: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p44: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795" name="Google Shape;795;p44: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796" name="Google Shape;796;p44: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4: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89" name="Google Shape;489;p4: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490" name="Google Shape;490;p4: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40</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3376945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45: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04" name="Google Shape;804;p45: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endParaRPr/>
          </a:p>
        </p:txBody>
      </p:sp>
      <p:sp>
        <p:nvSpPr>
          <p:cNvPr id="805" name="Google Shape;805;p45: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p46: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29" name="Google Shape;829;p46: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830" name="Google Shape;830;p46: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lgn="r" defTabSz="915772">
              <a:buClrTx/>
              <a:defRPr/>
            </a:pPr>
            <a:fld id="{E2C40387-D8E8-4747-B676-98ED036C8F01}" type="slidenum">
              <a:rPr lang="en-US" sz="1200" kern="1200">
                <a:solidFill>
                  <a:prstClr val="black"/>
                </a:solidFill>
                <a:latin typeface="Calibri" panose="020F0502020204030204"/>
                <a:ea typeface="+mn-ea"/>
                <a:cs typeface="+mn-cs"/>
              </a:rPr>
              <a:pPr algn="r" defTabSz="915772">
                <a:buClrTx/>
                <a:defRPr/>
              </a:pPr>
              <a:t>43</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64965901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pPr algn="r" defTabSz="915772">
              <a:buClrTx/>
              <a:defRPr/>
            </a:pPr>
            <a:fld id="{E2C40387-D8E8-4747-B676-98ED036C8F01}" type="slidenum">
              <a:rPr lang="en-US" sz="1200" kern="1200">
                <a:solidFill>
                  <a:prstClr val="black"/>
                </a:solidFill>
                <a:latin typeface="Calibri" panose="020F0502020204030204"/>
                <a:ea typeface="+mn-ea"/>
                <a:cs typeface="+mn-cs"/>
              </a:rPr>
              <a:pPr algn="r" defTabSz="915772">
                <a:buClrTx/>
                <a:defRPr/>
              </a:pPr>
              <a:t>44</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9881239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C994B-D0C4-DC68-0691-4B7B218AF2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AE34CA-DC23-863D-EBC2-1312183E728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D1E256C-BA5D-188C-883C-A314E226720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F7B6CF7-2A60-0074-84D8-3D5CB03E797F}"/>
              </a:ext>
            </a:extLst>
          </p:cNvPr>
          <p:cNvSpPr>
            <a:spLocks noGrp="1"/>
          </p:cNvSpPr>
          <p:nvPr>
            <p:ph type="sldNum" sz="quarter" idx="5"/>
          </p:nvPr>
        </p:nvSpPr>
        <p:spPr/>
        <p:txBody>
          <a:bodyPr/>
          <a:lstStyle/>
          <a:p>
            <a:pPr algn="r" defTabSz="915772">
              <a:buClrTx/>
              <a:defRPr/>
            </a:pPr>
            <a:fld id="{E2C40387-D8E8-4747-B676-98ED036C8F01}" type="slidenum">
              <a:rPr lang="en-US" sz="1200" kern="1200">
                <a:solidFill>
                  <a:prstClr val="black"/>
                </a:solidFill>
                <a:latin typeface="Calibri" panose="020F0502020204030204"/>
                <a:ea typeface="+mn-ea"/>
                <a:cs typeface="+mn-cs"/>
              </a:rPr>
              <a:pPr algn="r" defTabSz="915772">
                <a:buClrTx/>
                <a:defRPr/>
              </a:pPr>
              <a:t>45</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1829386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BF2C3-B997-98C4-CF9A-8152862700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34D43C-74F7-8707-8639-4822127826B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45814FD-E998-21A2-14E1-9BB36F5B55E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2475C-0C4A-FB90-1F0B-6E98C62C44D2}"/>
              </a:ext>
            </a:extLst>
          </p:cNvPr>
          <p:cNvSpPr>
            <a:spLocks noGrp="1"/>
          </p:cNvSpPr>
          <p:nvPr>
            <p:ph type="sldNum" sz="quarter" idx="5"/>
          </p:nvPr>
        </p:nvSpPr>
        <p:spPr/>
        <p:txBody>
          <a:bodyPr/>
          <a:lstStyle/>
          <a:p>
            <a:pPr algn="r" defTabSz="915772">
              <a:buClrTx/>
              <a:defRPr/>
            </a:pPr>
            <a:fld id="{E2C40387-D8E8-4747-B676-98ED036C8F01}" type="slidenum">
              <a:rPr lang="en-US" sz="1200" kern="1200">
                <a:solidFill>
                  <a:prstClr val="black"/>
                </a:solidFill>
                <a:latin typeface="Calibri" panose="020F0502020204030204"/>
                <a:ea typeface="+mn-ea"/>
                <a:cs typeface="+mn-cs"/>
              </a:rPr>
              <a:pPr algn="r" defTabSz="915772">
                <a:buClrTx/>
                <a:defRPr/>
              </a:pPr>
              <a:t>46</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05833648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16B6B-75C7-5D52-F40E-588179CC06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548269-CA85-D15B-229A-73CFBD318A6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0006EAC-C947-29E7-75D1-BB1B0849EC3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FD72659-57DF-2EBC-73ED-38594E755540}"/>
              </a:ext>
            </a:extLst>
          </p:cNvPr>
          <p:cNvSpPr>
            <a:spLocks noGrp="1"/>
          </p:cNvSpPr>
          <p:nvPr>
            <p:ph type="sldNum" sz="quarter" idx="5"/>
          </p:nvPr>
        </p:nvSpPr>
        <p:spPr/>
        <p:txBody>
          <a:bodyPr/>
          <a:lstStyle/>
          <a:p>
            <a:pPr algn="r" defTabSz="915772">
              <a:buClrTx/>
              <a:defRPr/>
            </a:pPr>
            <a:fld id="{E2C40387-D8E8-4747-B676-98ED036C8F01}" type="slidenum">
              <a:rPr lang="en-US" sz="1200" kern="1200">
                <a:solidFill>
                  <a:prstClr val="black"/>
                </a:solidFill>
                <a:latin typeface="Calibri" panose="020F0502020204030204"/>
                <a:ea typeface="+mn-ea"/>
                <a:cs typeface="+mn-cs"/>
              </a:rPr>
              <a:pPr algn="r" defTabSz="915772">
                <a:buClrTx/>
                <a:defRPr/>
              </a:pPr>
              <a:t>47</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574780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521F5-54B2-A9C7-D719-693D3F8269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82BC52-E203-0486-3178-9325A5E482F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CA7A33-217B-1E0B-4695-7AE55883BDB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B7BE94D-89C8-A2E5-CB91-497EA1FE6DD1}"/>
              </a:ext>
            </a:extLst>
          </p:cNvPr>
          <p:cNvSpPr>
            <a:spLocks noGrp="1"/>
          </p:cNvSpPr>
          <p:nvPr>
            <p:ph type="sldNum" sz="quarter" idx="5"/>
          </p:nvPr>
        </p:nvSpPr>
        <p:spPr/>
        <p:txBody>
          <a:bodyPr/>
          <a:lstStyle/>
          <a:p>
            <a:pPr algn="r" defTabSz="915772">
              <a:buClrTx/>
              <a:defRPr/>
            </a:pPr>
            <a:fld id="{E2C40387-D8E8-4747-B676-98ED036C8F01}" type="slidenum">
              <a:rPr lang="en-US" sz="1200" kern="1200">
                <a:solidFill>
                  <a:prstClr val="black"/>
                </a:solidFill>
                <a:latin typeface="Calibri" panose="020F0502020204030204"/>
                <a:ea typeface="+mn-ea"/>
                <a:cs typeface="+mn-cs"/>
              </a:rPr>
              <a:pPr algn="r" defTabSz="915772">
                <a:buClrTx/>
                <a:defRPr/>
              </a:pPr>
              <a:t>48</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65884148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666B06-7590-94EA-9A24-4BD9DAE84C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C04178-CF6E-9446-76AA-1D478B89463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7B69CBC-B1A0-0ADE-3D90-B4575AEC3EB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5E248B4-CA15-C16F-52E4-96EB050C14C7}"/>
              </a:ext>
            </a:extLst>
          </p:cNvPr>
          <p:cNvSpPr>
            <a:spLocks noGrp="1"/>
          </p:cNvSpPr>
          <p:nvPr>
            <p:ph type="sldNum" sz="quarter" idx="5"/>
          </p:nvPr>
        </p:nvSpPr>
        <p:spPr/>
        <p:txBody>
          <a:bodyPr/>
          <a:lstStyle/>
          <a:p>
            <a:pPr algn="r" defTabSz="915772">
              <a:buClrTx/>
              <a:defRPr/>
            </a:pPr>
            <a:fld id="{E2C40387-D8E8-4747-B676-98ED036C8F01}" type="slidenum">
              <a:rPr lang="en-US" sz="1200" kern="1200">
                <a:solidFill>
                  <a:prstClr val="black"/>
                </a:solidFill>
                <a:latin typeface="Calibri" panose="020F0502020204030204"/>
                <a:ea typeface="+mn-ea"/>
                <a:cs typeface="+mn-cs"/>
              </a:rPr>
              <a:pPr algn="r" defTabSz="915772">
                <a:buClrTx/>
                <a:defRPr/>
              </a:pPr>
              <a:t>49</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94376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5: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496" name="Google Shape;496;p5: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497" name="Google Shape;497;p5: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20D29-7BB4-017D-3224-9F12879F70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39E245-BADB-8F13-1875-372927A181D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461BFB4-64E8-6F1C-7394-9F5F0CE24A6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D4AAD3F-56A9-1075-53B0-6E1B51C6A568}"/>
              </a:ext>
            </a:extLst>
          </p:cNvPr>
          <p:cNvSpPr>
            <a:spLocks noGrp="1"/>
          </p:cNvSpPr>
          <p:nvPr>
            <p:ph type="sldNum" sz="quarter" idx="5"/>
          </p:nvPr>
        </p:nvSpPr>
        <p:spPr/>
        <p:txBody>
          <a:bodyPr/>
          <a:lstStyle/>
          <a:p>
            <a:pPr algn="r" defTabSz="915772">
              <a:buClrTx/>
              <a:defRPr/>
            </a:pPr>
            <a:fld id="{E2C40387-D8E8-4747-B676-98ED036C8F01}" type="slidenum">
              <a:rPr lang="en-US" sz="1200" kern="1200">
                <a:solidFill>
                  <a:prstClr val="black"/>
                </a:solidFill>
                <a:latin typeface="Calibri" panose="020F0502020204030204"/>
                <a:ea typeface="+mn-ea"/>
                <a:cs typeface="+mn-cs"/>
              </a:rPr>
              <a:pPr algn="r" defTabSz="915772">
                <a:buClrTx/>
                <a:defRPr/>
              </a:pPr>
              <a:t>50</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41555030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5EB79-379F-0466-8F58-6AEEEA3104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08943B-AB10-670A-D34B-1777D19FFE6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354674B-EBD5-4E46-C113-7F5D02ECAB8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CFAFDE7-2875-6E0C-D3DD-670345C5A2BB}"/>
              </a:ext>
            </a:extLst>
          </p:cNvPr>
          <p:cNvSpPr>
            <a:spLocks noGrp="1"/>
          </p:cNvSpPr>
          <p:nvPr>
            <p:ph type="sldNum" sz="quarter" idx="5"/>
          </p:nvPr>
        </p:nvSpPr>
        <p:spPr/>
        <p:txBody>
          <a:bodyPr/>
          <a:lstStyle/>
          <a:p>
            <a:pPr algn="r" defTabSz="915772">
              <a:buClrTx/>
              <a:defRPr/>
            </a:pPr>
            <a:fld id="{E2C40387-D8E8-4747-B676-98ED036C8F01}" type="slidenum">
              <a:rPr lang="en-US" sz="1200" kern="1200">
                <a:solidFill>
                  <a:prstClr val="black"/>
                </a:solidFill>
                <a:latin typeface="Calibri" panose="020F0502020204030204"/>
                <a:ea typeface="+mn-ea"/>
                <a:cs typeface="+mn-cs"/>
              </a:rPr>
              <a:pPr algn="r" defTabSz="915772">
                <a:buClrTx/>
                <a:defRPr/>
              </a:pPr>
              <a:t>51</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14397675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DDAA1-B3B2-662F-62C1-E37306D334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EC3E81-9E6D-2B53-420A-0D843CBD18B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6ACC313-DC0F-9D64-EF73-9A64245248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0CC1B7E-3E7D-BC85-97BD-EB20804DAE56}"/>
              </a:ext>
            </a:extLst>
          </p:cNvPr>
          <p:cNvSpPr>
            <a:spLocks noGrp="1"/>
          </p:cNvSpPr>
          <p:nvPr>
            <p:ph type="sldNum" sz="quarter" idx="5"/>
          </p:nvPr>
        </p:nvSpPr>
        <p:spPr/>
        <p:txBody>
          <a:bodyPr/>
          <a:lstStyle/>
          <a:p>
            <a:pPr algn="r" defTabSz="915772">
              <a:buClrTx/>
              <a:defRPr/>
            </a:pPr>
            <a:fld id="{E2C40387-D8E8-4747-B676-98ED036C8F01}" type="slidenum">
              <a:rPr lang="en-US" sz="1200" kern="1200">
                <a:solidFill>
                  <a:prstClr val="black"/>
                </a:solidFill>
                <a:latin typeface="Calibri" panose="020F0502020204030204"/>
                <a:ea typeface="+mn-ea"/>
                <a:cs typeface="+mn-cs"/>
              </a:rPr>
              <a:pPr algn="r" defTabSz="915772">
                <a:buClrTx/>
                <a:defRPr/>
              </a:pPr>
              <a:t>52</a:t>
            </a:fld>
            <a:endParaRPr lang="en-US" sz="1200" kern="120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8264631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Questions</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53</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845471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54</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0808373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55</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079756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56</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4770318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57</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4743237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58</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9656063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59</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0885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6: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03" name="Google Shape;503;p6: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spcBef>
                <a:spcPts val="1202"/>
              </a:spcBef>
            </a:pPr>
            <a:endParaRPr dirty="0"/>
          </a:p>
        </p:txBody>
      </p:sp>
      <p:sp>
        <p:nvSpPr>
          <p:cNvPr id="504" name="Google Shape;504;p6: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60</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957776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a:t>Questions</a:t>
            </a:r>
          </a:p>
        </p:txBody>
      </p:sp>
      <p:sp>
        <p:nvSpPr>
          <p:cNvPr id="4" name="Slide Number Placeholder 3"/>
          <p:cNvSpPr>
            <a:spLocks noGrp="1"/>
          </p:cNvSpPr>
          <p:nvPr>
            <p:ph type="sldNum" idx="12"/>
          </p:nvPr>
        </p:nvSpPr>
        <p:spPr/>
        <p:txBody>
          <a:bodyPr/>
          <a:lstStyle/>
          <a:p>
            <a:pPr algn="r">
              <a:buSzPts val="1200"/>
            </a:pPr>
            <a:fld id="{00000000-1234-1234-1234-123412341234}" type="slidenum">
              <a:rPr lang="en-US" sz="1200">
                <a:solidFill>
                  <a:schemeClr val="dk1"/>
                </a:solidFill>
                <a:latin typeface="Calibri"/>
                <a:ea typeface="Calibri"/>
                <a:cs typeface="Calibri"/>
                <a:sym typeface="Calibri"/>
              </a:rPr>
              <a:pPr algn="r">
                <a:buSzPts val="1200"/>
              </a:pPr>
              <a:t>61</a:t>
            </a:fld>
            <a:endParaRPr lang="en-US" sz="120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9847959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3"/>
        <p:cNvGrpSpPr/>
        <p:nvPr/>
      </p:nvGrpSpPr>
      <p:grpSpPr>
        <a:xfrm>
          <a:off x="0" y="0"/>
          <a:ext cx="0" cy="0"/>
          <a:chOff x="0" y="0"/>
          <a:chExt cx="0" cy="0"/>
        </a:xfrm>
      </p:grpSpPr>
      <p:sp>
        <p:nvSpPr>
          <p:cNvPr id="1144" name="Google Shape;1144;p74: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1145" name="Google Shape;1145;p74: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1146" name="Google Shape;1146;p74: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0"/>
        <p:cNvGrpSpPr/>
        <p:nvPr/>
      </p:nvGrpSpPr>
      <p:grpSpPr>
        <a:xfrm>
          <a:off x="0" y="0"/>
          <a:ext cx="0" cy="0"/>
          <a:chOff x="0" y="0"/>
          <a:chExt cx="0" cy="0"/>
        </a:xfrm>
      </p:grpSpPr>
      <p:sp>
        <p:nvSpPr>
          <p:cNvPr id="1151" name="Google Shape;1151;g375b745c1c9_0_158:notes"/>
          <p:cNvSpPr txBox="1">
            <a:spLocks noGrp="1"/>
          </p:cNvSpPr>
          <p:nvPr>
            <p:ph type="body" idx="1"/>
          </p:nvPr>
        </p:nvSpPr>
        <p:spPr>
          <a:xfrm>
            <a:off x="702310" y="4421823"/>
            <a:ext cx="5618360" cy="4189215"/>
          </a:xfrm>
          <a:prstGeom prst="rect">
            <a:avLst/>
          </a:prstGeom>
          <a:noFill/>
          <a:ln>
            <a:noFill/>
          </a:ln>
        </p:spPr>
        <p:txBody>
          <a:bodyPr spcFirstLastPara="1" wrap="square" lIns="93315" tIns="46645" rIns="93315" bIns="46645" anchor="t" anchorCtr="0">
            <a:noAutofit/>
          </a:bodyPr>
          <a:lstStyle/>
          <a:p>
            <a:pPr marL="0" indent="0"/>
            <a:endParaRPr lang="en-US" dirty="0"/>
          </a:p>
        </p:txBody>
      </p:sp>
      <p:sp>
        <p:nvSpPr>
          <p:cNvPr id="1152" name="Google Shape;1152;g375b745c1c9_0_158:notes"/>
          <p:cNvSpPr>
            <a:spLocks noGrp="1" noRot="1" noChangeAspect="1"/>
          </p:cNvSpPr>
          <p:nvPr>
            <p:ph type="sldImg" idx="2"/>
          </p:nvPr>
        </p:nvSpPr>
        <p:spPr>
          <a:xfrm>
            <a:off x="407988" y="698500"/>
            <a:ext cx="6207125" cy="34909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g3d2346ec4a5_0_16: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17" name="Google Shape;817;g3d2346ec4a5_0_16: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endParaRPr/>
          </a:p>
        </p:txBody>
      </p:sp>
      <p:sp>
        <p:nvSpPr>
          <p:cNvPr id="818" name="Google Shape;818;g3d2346ec4a5_0_16: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200"/>
            </a:pPr>
            <a:fld id="{00000000-1234-1234-1234-123412341234}" type="slidenum">
              <a:rPr lang="en-US"/>
              <a:pPr algn="r">
                <a:buSzPts val="1200"/>
              </a:pPr>
              <a:t>64</a:t>
            </a:fld>
            <a:endParaRPr/>
          </a:p>
        </p:txBody>
      </p:sp>
    </p:spTree>
    <p:extLst>
      <p:ext uri="{BB962C8B-B14F-4D97-AF65-F5344CB8AC3E}">
        <p14:creationId xmlns:p14="http://schemas.microsoft.com/office/powerpoint/2010/main" val="13834480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g3d2346ec4a5_0_21: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823" name="Google Shape;823;g3d2346ec4a5_0_21: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endParaRPr/>
          </a:p>
        </p:txBody>
      </p:sp>
      <p:sp>
        <p:nvSpPr>
          <p:cNvPr id="824" name="Google Shape;824;g3d2346ec4a5_0_21: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200"/>
            </a:pPr>
            <a:fld id="{00000000-1234-1234-1234-123412341234}" type="slidenum">
              <a:rPr lang="en-US"/>
              <a:pPr algn="r">
                <a:buSzPts val="1200"/>
              </a:pPr>
              <a:t>65</a:t>
            </a:fld>
            <a:endParaRPr/>
          </a:p>
        </p:txBody>
      </p:sp>
    </p:spTree>
    <p:extLst>
      <p:ext uri="{BB962C8B-B14F-4D97-AF65-F5344CB8AC3E}">
        <p14:creationId xmlns:p14="http://schemas.microsoft.com/office/powerpoint/2010/main" val="4262380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7: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11" name="Google Shape;511;p7: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512" name="Google Shape;512;p7: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8: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18" name="Google Shape;518;p8:notes"/>
          <p:cNvSpPr txBox="1">
            <a:spLocks noGrp="1"/>
          </p:cNvSpPr>
          <p:nvPr>
            <p:ph type="body" idx="1"/>
          </p:nvPr>
        </p:nvSpPr>
        <p:spPr>
          <a:xfrm>
            <a:off x="702310" y="4480004"/>
            <a:ext cx="5618360" cy="3665601"/>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519" name="Google Shape;519;p8:notes"/>
          <p:cNvSpPr txBox="1">
            <a:spLocks noGrp="1"/>
          </p:cNvSpPr>
          <p:nvPr>
            <p:ph type="sldNum" idx="12"/>
          </p:nvPr>
        </p:nvSpPr>
        <p:spPr>
          <a:xfrm>
            <a:off x="3978132" y="8842030"/>
            <a:ext cx="3043303" cy="467137"/>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p9:notes"/>
          <p:cNvSpPr>
            <a:spLocks noGrp="1" noRot="1" noChangeAspect="1"/>
          </p:cNvSpPr>
          <p:nvPr>
            <p:ph type="sldImg" idx="2"/>
          </p:nvPr>
        </p:nvSpPr>
        <p:spPr>
          <a:xfrm>
            <a:off x="719138" y="1163638"/>
            <a:ext cx="5584825" cy="31416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US"/>
          </a:p>
        </p:txBody>
      </p:sp>
      <p:sp>
        <p:nvSpPr>
          <p:cNvPr id="525" name="Google Shape;525;p9:notes"/>
          <p:cNvSpPr txBox="1">
            <a:spLocks noGrp="1"/>
          </p:cNvSpPr>
          <p:nvPr>
            <p:ph type="body" idx="1"/>
          </p:nvPr>
        </p:nvSpPr>
        <p:spPr>
          <a:xfrm>
            <a:off x="702310" y="4480004"/>
            <a:ext cx="5618480" cy="3665459"/>
          </a:xfrm>
          <a:prstGeom prst="rect">
            <a:avLst/>
          </a:prstGeom>
          <a:noFill/>
          <a:ln>
            <a:noFill/>
          </a:ln>
        </p:spPr>
        <p:txBody>
          <a:bodyPr spcFirstLastPara="1" wrap="square" lIns="93315" tIns="46645" rIns="93315" bIns="46645" anchor="t" anchorCtr="0">
            <a:noAutofit/>
          </a:bodyPr>
          <a:lstStyle/>
          <a:p>
            <a:pPr marL="0" indent="0"/>
            <a:endParaRPr dirty="0"/>
          </a:p>
        </p:txBody>
      </p:sp>
      <p:sp>
        <p:nvSpPr>
          <p:cNvPr id="526" name="Google Shape;526;p9:notes"/>
          <p:cNvSpPr txBox="1">
            <a:spLocks noGrp="1"/>
          </p:cNvSpPr>
          <p:nvPr>
            <p:ph type="sldNum" idx="12"/>
          </p:nvPr>
        </p:nvSpPr>
        <p:spPr>
          <a:xfrm>
            <a:off x="3978132" y="8842030"/>
            <a:ext cx="3043343" cy="467070"/>
          </a:xfrm>
          <a:prstGeom prst="rect">
            <a:avLst/>
          </a:prstGeom>
          <a:noFill/>
          <a:ln>
            <a:noFill/>
          </a:ln>
        </p:spPr>
        <p:txBody>
          <a:bodyPr spcFirstLastPara="1" wrap="square" lIns="93315" tIns="46645" rIns="93315" bIns="46645" anchor="b" anchorCtr="0">
            <a:noAutofit/>
          </a:bodyPr>
          <a:lstStyle/>
          <a:p>
            <a:pPr algn="r">
              <a:buSzPts val="1400"/>
            </a:pPr>
            <a:fld id="{00000000-1234-1234-1234-123412341234}" type="slidenum">
              <a:rPr lang="en-US"/>
              <a:pPr algn="r">
                <a:buSzPts val="1400"/>
              </a:pPr>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18"/>
        <p:cNvGrpSpPr/>
        <p:nvPr/>
      </p:nvGrpSpPr>
      <p:grpSpPr>
        <a:xfrm>
          <a:off x="0" y="0"/>
          <a:ext cx="0" cy="0"/>
          <a:chOff x="0" y="0"/>
          <a:chExt cx="0" cy="0"/>
        </a:xfrm>
      </p:grpSpPr>
      <p:sp>
        <p:nvSpPr>
          <p:cNvPr id="19" name="Google Shape;19;p81"/>
          <p:cNvSpPr/>
          <p:nvPr/>
        </p:nvSpPr>
        <p:spPr>
          <a:xfrm>
            <a:off x="16" y="0"/>
            <a:ext cx="4050791"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 name="Google Shape;20;p81"/>
          <p:cNvSpPr/>
          <p:nvPr/>
        </p:nvSpPr>
        <p:spPr>
          <a:xfrm>
            <a:off x="4040071" y="0"/>
            <a:ext cx="64008"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 name="Google Shape;21;p81"/>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81"/>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3" name="Google Shape;23;p81"/>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200"/>
              </a:spcBef>
              <a:spcAft>
                <a:spcPts val="0"/>
              </a:spcAft>
              <a:buSzPts val="1500"/>
              <a:buNone/>
              <a:defRPr sz="1500">
                <a:solidFill>
                  <a:srgbClr val="FFFFFF"/>
                </a:solidFill>
              </a:defRPr>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24" name="Google Shape;24;p81"/>
          <p:cNvSpPr txBox="1">
            <a:spLocks noGrp="1"/>
          </p:cNvSpPr>
          <p:nvPr>
            <p:ph type="dt" idx="10"/>
          </p:nvPr>
        </p:nvSpPr>
        <p:spPr>
          <a:xfrm>
            <a:off x="465512" y="6459785"/>
            <a:ext cx="261851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81"/>
          <p:cNvSpPr txBox="1">
            <a:spLocks noGrp="1"/>
          </p:cNvSpPr>
          <p:nvPr>
            <p:ph type="ftr" idx="11"/>
          </p:nvPr>
        </p:nvSpPr>
        <p:spPr>
          <a:xfrm>
            <a:off x="4800600" y="6459785"/>
            <a:ext cx="4648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81"/>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100"/>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100"/>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 name="Google Shape;96;p100"/>
          <p:cNvSpPr txBox="1">
            <a:spLocks noGrp="1"/>
          </p:cNvSpPr>
          <p:nvPr>
            <p:ph type="title"/>
          </p:nvPr>
        </p:nvSpPr>
        <p:spPr>
          <a:xfrm rot="5400000">
            <a:off x="7159401" y="1977801"/>
            <a:ext cx="5759898" cy="262890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100"/>
          <p:cNvSpPr txBox="1">
            <a:spLocks noGrp="1"/>
          </p:cNvSpPr>
          <p:nvPr>
            <p:ph type="body" idx="1"/>
          </p:nvPr>
        </p:nvSpPr>
        <p:spPr>
          <a:xfrm rot="5400000">
            <a:off x="1825401" y="-574899"/>
            <a:ext cx="5759898" cy="7734300"/>
          </a:xfrm>
          <a:prstGeom prst="rect">
            <a:avLst/>
          </a:prstGeom>
          <a:noFill/>
          <a:ln>
            <a:noFill/>
          </a:ln>
        </p:spPr>
        <p:txBody>
          <a:bodyPr spcFirstLastPara="1" wrap="square" lIns="45700" tIns="0" rIns="45700" bIns="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8" name="Google Shape;98;p100"/>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100"/>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100"/>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Text, and Content" type="txAndObj">
  <p:cSld name="TEXT_AND_OBJECT">
    <p:spTree>
      <p:nvGrpSpPr>
        <p:cNvPr id="1" name="Shape 101"/>
        <p:cNvGrpSpPr/>
        <p:nvPr/>
      </p:nvGrpSpPr>
      <p:grpSpPr>
        <a:xfrm>
          <a:off x="0" y="0"/>
          <a:ext cx="0" cy="0"/>
          <a:chOff x="0" y="0"/>
          <a:chExt cx="0" cy="0"/>
        </a:xfrm>
      </p:grpSpPr>
      <p:sp>
        <p:nvSpPr>
          <p:cNvPr id="102" name="Google Shape;102;p101"/>
          <p:cNvSpPr txBox="1">
            <a:spLocks noGrp="1"/>
          </p:cNvSpPr>
          <p:nvPr>
            <p:ph type="title"/>
          </p:nvPr>
        </p:nvSpPr>
        <p:spPr>
          <a:xfrm>
            <a:off x="914400" y="304800"/>
            <a:ext cx="10363200" cy="1143000"/>
          </a:xfrm>
          <a:prstGeom prst="rect">
            <a:avLst/>
          </a:prstGeom>
          <a:noFill/>
          <a:ln>
            <a:noFill/>
          </a:ln>
        </p:spPr>
        <p:txBody>
          <a:bodyPr spcFirstLastPara="1" wrap="square" lIns="91425" tIns="91425" rIns="91425" bIns="91425" anchor="ctr" anchorCtr="0">
            <a:noAutofit/>
          </a:bodyPr>
          <a:lstStyle>
            <a:lvl1pPr marR="0" lvl="0" algn="l">
              <a:lnSpc>
                <a:spcPct val="85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1pPr>
            <a:lvl2pPr marR="0" lvl="1" algn="l">
              <a:lnSpc>
                <a:spcPct val="100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2pPr>
            <a:lvl3pPr marR="0" lvl="2" algn="l">
              <a:lnSpc>
                <a:spcPct val="100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3pPr>
            <a:lvl4pPr marR="0" lvl="3" algn="l">
              <a:lnSpc>
                <a:spcPct val="100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4pPr>
            <a:lvl5pPr marR="0" lvl="4" algn="l">
              <a:lnSpc>
                <a:spcPct val="100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5pPr>
            <a:lvl6pPr marR="0" lvl="5" algn="l">
              <a:lnSpc>
                <a:spcPct val="100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6pPr>
            <a:lvl7pPr marR="0" lvl="6" algn="l">
              <a:lnSpc>
                <a:spcPct val="100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7pPr>
            <a:lvl8pPr marR="0" lvl="7" algn="l">
              <a:lnSpc>
                <a:spcPct val="100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8pPr>
            <a:lvl9pPr marR="0" lvl="8" algn="l">
              <a:lnSpc>
                <a:spcPct val="100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9pPr>
          </a:lstStyle>
          <a:p>
            <a:endParaRPr/>
          </a:p>
        </p:txBody>
      </p:sp>
      <p:sp>
        <p:nvSpPr>
          <p:cNvPr id="103" name="Google Shape;103;p101"/>
          <p:cNvSpPr txBox="1">
            <a:spLocks noGrp="1"/>
          </p:cNvSpPr>
          <p:nvPr>
            <p:ph type="body" idx="1"/>
          </p:nvPr>
        </p:nvSpPr>
        <p:spPr>
          <a:xfrm>
            <a:off x="914401" y="1752600"/>
            <a:ext cx="5079999" cy="4343400"/>
          </a:xfrm>
          <a:prstGeom prst="rect">
            <a:avLst/>
          </a:prstGeom>
          <a:noFill/>
          <a:ln>
            <a:noFill/>
          </a:ln>
        </p:spPr>
        <p:txBody>
          <a:bodyPr spcFirstLastPara="1" wrap="square" lIns="91425" tIns="91425" rIns="91425" bIns="91425" anchor="t" anchorCtr="0">
            <a:noAutofit/>
          </a:bodyPr>
          <a:lstStyle>
            <a:lvl1pPr marL="457200" marR="0" lvl="0" indent="-431800" algn="l">
              <a:lnSpc>
                <a:spcPct val="9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a:lnSpc>
                <a:spcPct val="9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a:lnSpc>
                <a:spcPct val="9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4" name="Google Shape;104;p101"/>
          <p:cNvSpPr txBox="1">
            <a:spLocks noGrp="1"/>
          </p:cNvSpPr>
          <p:nvPr>
            <p:ph type="body" idx="2"/>
          </p:nvPr>
        </p:nvSpPr>
        <p:spPr>
          <a:xfrm>
            <a:off x="6197601" y="1752600"/>
            <a:ext cx="5079999" cy="4343400"/>
          </a:xfrm>
          <a:prstGeom prst="rect">
            <a:avLst/>
          </a:prstGeom>
          <a:noFill/>
          <a:ln>
            <a:noFill/>
          </a:ln>
        </p:spPr>
        <p:txBody>
          <a:bodyPr spcFirstLastPara="1" wrap="square" lIns="91425" tIns="91425" rIns="91425" bIns="91425" anchor="t" anchorCtr="0">
            <a:noAutofit/>
          </a:bodyPr>
          <a:lstStyle>
            <a:lvl1pPr marL="457200" marR="0" lvl="0" indent="-431800" algn="l">
              <a:lnSpc>
                <a:spcPct val="9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a:lnSpc>
                <a:spcPct val="9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a:lnSpc>
                <a:spcPct val="9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5" name="Google Shape;105;p101"/>
          <p:cNvSpPr txBox="1">
            <a:spLocks noGrp="1"/>
          </p:cNvSpPr>
          <p:nvPr>
            <p:ph type="sldNum" idx="12"/>
          </p:nvPr>
        </p:nvSpPr>
        <p:spPr>
          <a:xfrm>
            <a:off x="8737601" y="6356351"/>
            <a:ext cx="284479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88888"/>
              </a:buClr>
              <a:buSzPts val="3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888888"/>
              </a:buClr>
              <a:buSzPts val="3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888888"/>
              </a:buClr>
              <a:buSzPts val="3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888888"/>
              </a:buClr>
              <a:buSzPts val="3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888888"/>
              </a:buClr>
              <a:buSzPts val="3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888888"/>
              </a:buClr>
              <a:buSzPts val="3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888888"/>
              </a:buClr>
              <a:buSzPts val="3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888888"/>
              </a:buClr>
              <a:buSzPts val="3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888888"/>
              </a:buClr>
              <a:buSzPts val="3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4_Title Only">
  <p:cSld name="4_Title Only">
    <p:spTree>
      <p:nvGrpSpPr>
        <p:cNvPr id="1" name="Shape 106"/>
        <p:cNvGrpSpPr/>
        <p:nvPr/>
      </p:nvGrpSpPr>
      <p:grpSpPr>
        <a:xfrm>
          <a:off x="0" y="0"/>
          <a:ext cx="0" cy="0"/>
          <a:chOff x="0" y="0"/>
          <a:chExt cx="0" cy="0"/>
        </a:xfrm>
      </p:grpSpPr>
      <p:pic>
        <p:nvPicPr>
          <p:cNvPr id="107" name="Google Shape;107;p102"/>
          <p:cNvPicPr preferRelativeResize="0"/>
          <p:nvPr/>
        </p:nvPicPr>
        <p:blipFill rotWithShape="1">
          <a:blip r:embed="rId2">
            <a:alphaModFix/>
          </a:blip>
          <a:srcRect/>
          <a:stretch/>
        </p:blipFill>
        <p:spPr>
          <a:xfrm>
            <a:off x="0" y="0"/>
            <a:ext cx="12191997" cy="1598278"/>
          </a:xfrm>
          <a:prstGeom prst="rect">
            <a:avLst/>
          </a:prstGeom>
          <a:noFill/>
          <a:ln>
            <a:noFill/>
          </a:ln>
        </p:spPr>
      </p:pic>
      <p:sp>
        <p:nvSpPr>
          <p:cNvPr id="108" name="Google Shape;108;p102"/>
          <p:cNvSpPr txBox="1">
            <a:spLocks noGrp="1"/>
          </p:cNvSpPr>
          <p:nvPr>
            <p:ph type="title"/>
          </p:nvPr>
        </p:nvSpPr>
        <p:spPr>
          <a:xfrm>
            <a:off x="684734" y="313786"/>
            <a:ext cx="10817700" cy="7674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500"/>
              <a:buFont typeface="Arial"/>
              <a:buNone/>
              <a:defRPr sz="3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10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0" name="Google Shape;110;p10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1" name="Google Shape;111;p10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12" name="Google Shape;112;p10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40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122"/>
        <p:cNvGrpSpPr/>
        <p:nvPr/>
      </p:nvGrpSpPr>
      <p:grpSpPr>
        <a:xfrm>
          <a:off x="0" y="0"/>
          <a:ext cx="0" cy="0"/>
          <a:chOff x="0" y="0"/>
          <a:chExt cx="0" cy="0"/>
        </a:xfrm>
      </p:grpSpPr>
      <p:sp>
        <p:nvSpPr>
          <p:cNvPr id="123" name="Google Shape;123;p85"/>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85"/>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85"/>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85"/>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85"/>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34"/>
        <p:cNvGrpSpPr/>
        <p:nvPr/>
      </p:nvGrpSpPr>
      <p:grpSpPr>
        <a:xfrm>
          <a:off x="0" y="0"/>
          <a:ext cx="0" cy="0"/>
          <a:chOff x="0" y="0"/>
          <a:chExt cx="0" cy="0"/>
        </a:xfrm>
      </p:grpSpPr>
      <p:sp>
        <p:nvSpPr>
          <p:cNvPr id="135" name="Google Shape;135;p103"/>
          <p:cNvSpPr/>
          <p:nvPr/>
        </p:nvSpPr>
        <p:spPr>
          <a:xfrm>
            <a:off x="1" y="6400800"/>
            <a:ext cx="12192000"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03"/>
          <p:cNvSpPr/>
          <p:nvPr/>
        </p:nvSpPr>
        <p:spPr>
          <a:xfrm>
            <a:off x="1" y="6334316"/>
            <a:ext cx="12192000" cy="66484"/>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 name="Google Shape;137;p103"/>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262626"/>
              </a:buClr>
              <a:buSzPts val="8000"/>
              <a:buFont typeface="Calibri"/>
              <a:buNone/>
              <a:defRPr sz="80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103"/>
          <p:cNvSpPr txBox="1">
            <a:spLocks noGrp="1"/>
          </p:cNvSpPr>
          <p:nvPr>
            <p:ph type="subTitle" idx="1"/>
          </p:nvPr>
        </p:nvSpPr>
        <p:spPr>
          <a:xfrm>
            <a:off x="1100051" y="4455621"/>
            <a:ext cx="10058400" cy="1143000"/>
          </a:xfrm>
          <a:prstGeom prst="rect">
            <a:avLst/>
          </a:prstGeom>
          <a:noFill/>
          <a:ln>
            <a:noFill/>
          </a:ln>
        </p:spPr>
        <p:txBody>
          <a:bodyPr spcFirstLastPara="1" wrap="square" lIns="91425" tIns="45700" rIns="91425" bIns="45700" anchor="t" anchorCtr="0">
            <a:noAutofit/>
          </a:bodyPr>
          <a:lstStyle>
            <a:lvl1pPr lvl="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2400"/>
              <a:buNone/>
              <a:defRPr sz="2400"/>
            </a:lvl2pPr>
            <a:lvl3pPr lvl="2" algn="ctr">
              <a:lnSpc>
                <a:spcPct val="90000"/>
              </a:lnSpc>
              <a:spcBef>
                <a:spcPts val="400"/>
              </a:spcBef>
              <a:spcAft>
                <a:spcPts val="0"/>
              </a:spcAft>
              <a:buSzPts val="2400"/>
              <a:buNone/>
              <a:defRPr sz="2400"/>
            </a:lvl3pPr>
            <a:lvl4pPr lvl="3" algn="ctr">
              <a:lnSpc>
                <a:spcPct val="90000"/>
              </a:lnSpc>
              <a:spcBef>
                <a:spcPts val="400"/>
              </a:spcBef>
              <a:spcAft>
                <a:spcPts val="0"/>
              </a:spcAft>
              <a:buSzPts val="2000"/>
              <a:buNone/>
              <a:defRPr sz="2000"/>
            </a:lvl4pPr>
            <a:lvl5pPr lvl="4" algn="ctr">
              <a:lnSpc>
                <a:spcPct val="90000"/>
              </a:lnSpc>
              <a:spcBef>
                <a:spcPts val="400"/>
              </a:spcBef>
              <a:spcAft>
                <a:spcPts val="0"/>
              </a:spcAft>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139" name="Google Shape;139;p103"/>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103"/>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103"/>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142" name="Google Shape;142;p103"/>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143"/>
        <p:cNvGrpSpPr/>
        <p:nvPr/>
      </p:nvGrpSpPr>
      <p:grpSpPr>
        <a:xfrm>
          <a:off x="0" y="0"/>
          <a:ext cx="0" cy="0"/>
          <a:chOff x="0" y="0"/>
          <a:chExt cx="0" cy="0"/>
        </a:xfrm>
      </p:grpSpPr>
      <p:sp>
        <p:nvSpPr>
          <p:cNvPr id="144" name="Google Shape;144;p104"/>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104"/>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104"/>
          <p:cNvSpPr txBox="1">
            <a:spLocks noGrp="1"/>
          </p:cNvSpPr>
          <p:nvPr>
            <p:ph type="title"/>
          </p:nvPr>
        </p:nvSpPr>
        <p:spPr>
          <a:xfrm>
            <a:off x="1097280" y="758952"/>
            <a:ext cx="10058400" cy="356616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262626"/>
              </a:buClr>
              <a:buSzPts val="8000"/>
              <a:buFont typeface="Calibri"/>
              <a:buNone/>
              <a:defRPr sz="8000" b="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104"/>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148" name="Google Shape;148;p104"/>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104"/>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104"/>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151" name="Google Shape;151;p104"/>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52"/>
        <p:cNvGrpSpPr/>
        <p:nvPr/>
      </p:nvGrpSpPr>
      <p:grpSpPr>
        <a:xfrm>
          <a:off x="0" y="0"/>
          <a:ext cx="0" cy="0"/>
          <a:chOff x="0" y="0"/>
          <a:chExt cx="0" cy="0"/>
        </a:xfrm>
      </p:grpSpPr>
      <p:sp>
        <p:nvSpPr>
          <p:cNvPr id="153" name="Google Shape;153;p105"/>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4" name="Google Shape;154;p105"/>
          <p:cNvSpPr txBox="1">
            <a:spLocks noGrp="1"/>
          </p:cNvSpPr>
          <p:nvPr>
            <p:ph type="body" idx="1"/>
          </p:nvPr>
        </p:nvSpPr>
        <p:spPr>
          <a:xfrm>
            <a:off x="1097280" y="1845734"/>
            <a:ext cx="4937760" cy="4023359"/>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55" name="Google Shape;155;p105"/>
          <p:cNvSpPr txBox="1">
            <a:spLocks noGrp="1"/>
          </p:cNvSpPr>
          <p:nvPr>
            <p:ph type="body" idx="2"/>
          </p:nvPr>
        </p:nvSpPr>
        <p:spPr>
          <a:xfrm>
            <a:off x="6217920" y="1845735"/>
            <a:ext cx="4937760" cy="402336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56" name="Google Shape;156;p105"/>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p105"/>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8" name="Google Shape;158;p105"/>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59"/>
        <p:cNvGrpSpPr/>
        <p:nvPr/>
      </p:nvGrpSpPr>
      <p:grpSpPr>
        <a:xfrm>
          <a:off x="0" y="0"/>
          <a:ext cx="0" cy="0"/>
          <a:chOff x="0" y="0"/>
          <a:chExt cx="0" cy="0"/>
        </a:xfrm>
      </p:grpSpPr>
      <p:sp>
        <p:nvSpPr>
          <p:cNvPr id="160" name="Google Shape;160;p106"/>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106"/>
          <p:cNvSpPr txBox="1">
            <a:spLocks noGrp="1"/>
          </p:cNvSpPr>
          <p:nvPr>
            <p:ph type="body" idx="1"/>
          </p:nvPr>
        </p:nvSpPr>
        <p:spPr>
          <a:xfrm>
            <a:off x="1097280" y="1846052"/>
            <a:ext cx="4937760" cy="736282"/>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162" name="Google Shape;162;p106"/>
          <p:cNvSpPr txBox="1">
            <a:spLocks noGrp="1"/>
          </p:cNvSpPr>
          <p:nvPr>
            <p:ph type="body" idx="2"/>
          </p:nvPr>
        </p:nvSpPr>
        <p:spPr>
          <a:xfrm>
            <a:off x="1097280" y="2582335"/>
            <a:ext cx="4937760" cy="328676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63" name="Google Shape;163;p106"/>
          <p:cNvSpPr txBox="1">
            <a:spLocks noGrp="1"/>
          </p:cNvSpPr>
          <p:nvPr>
            <p:ph type="body" idx="3"/>
          </p:nvPr>
        </p:nvSpPr>
        <p:spPr>
          <a:xfrm>
            <a:off x="6217920" y="1846052"/>
            <a:ext cx="4937760" cy="736282"/>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164" name="Google Shape;164;p106"/>
          <p:cNvSpPr txBox="1">
            <a:spLocks noGrp="1"/>
          </p:cNvSpPr>
          <p:nvPr>
            <p:ph type="body" idx="4"/>
          </p:nvPr>
        </p:nvSpPr>
        <p:spPr>
          <a:xfrm>
            <a:off x="6217920" y="2582334"/>
            <a:ext cx="4937760" cy="328676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65" name="Google Shape;165;p106"/>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p106"/>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7" name="Google Shape;167;p106"/>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8"/>
        <p:cNvGrpSpPr/>
        <p:nvPr/>
      </p:nvGrpSpPr>
      <p:grpSpPr>
        <a:xfrm>
          <a:off x="0" y="0"/>
          <a:ext cx="0" cy="0"/>
          <a:chOff x="0" y="0"/>
          <a:chExt cx="0" cy="0"/>
        </a:xfrm>
      </p:grpSpPr>
      <p:sp>
        <p:nvSpPr>
          <p:cNvPr id="169" name="Google Shape;169;p107"/>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0" name="Google Shape;170;p107"/>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1" name="Google Shape;171;p107"/>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107"/>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173"/>
        <p:cNvGrpSpPr/>
        <p:nvPr/>
      </p:nvGrpSpPr>
      <p:grpSpPr>
        <a:xfrm>
          <a:off x="0" y="0"/>
          <a:ext cx="0" cy="0"/>
          <a:chOff x="0" y="0"/>
          <a:chExt cx="0" cy="0"/>
        </a:xfrm>
      </p:grpSpPr>
      <p:sp>
        <p:nvSpPr>
          <p:cNvPr id="174" name="Google Shape;174;p108"/>
          <p:cNvSpPr/>
          <p:nvPr/>
        </p:nvSpPr>
        <p:spPr>
          <a:xfrm>
            <a:off x="16" y="0"/>
            <a:ext cx="4050791"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108"/>
          <p:cNvSpPr/>
          <p:nvPr/>
        </p:nvSpPr>
        <p:spPr>
          <a:xfrm>
            <a:off x="4040071" y="0"/>
            <a:ext cx="64008" cy="6858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08"/>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108"/>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78" name="Google Shape;178;p108"/>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200"/>
              </a:spcBef>
              <a:spcAft>
                <a:spcPts val="0"/>
              </a:spcAft>
              <a:buSzPts val="1500"/>
              <a:buNone/>
              <a:defRPr sz="1500">
                <a:solidFill>
                  <a:srgbClr val="FFFFFF"/>
                </a:solidFill>
              </a:defRPr>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179" name="Google Shape;179;p108"/>
          <p:cNvSpPr txBox="1">
            <a:spLocks noGrp="1"/>
          </p:cNvSpPr>
          <p:nvPr>
            <p:ph type="dt" idx="10"/>
          </p:nvPr>
        </p:nvSpPr>
        <p:spPr>
          <a:xfrm>
            <a:off x="465512" y="6459785"/>
            <a:ext cx="261851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108"/>
          <p:cNvSpPr txBox="1">
            <a:spLocks noGrp="1"/>
          </p:cNvSpPr>
          <p:nvPr>
            <p:ph type="ftr" idx="11"/>
          </p:nvPr>
        </p:nvSpPr>
        <p:spPr>
          <a:xfrm>
            <a:off x="4800600" y="6459785"/>
            <a:ext cx="4648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1" name="Google Shape;181;p10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34406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34406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34406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34406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34406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34406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34406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34406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34406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82"/>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2"/>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0" name="Google Shape;30;p82"/>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2"/>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2"/>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182"/>
        <p:cNvGrpSpPr/>
        <p:nvPr/>
      </p:nvGrpSpPr>
      <p:grpSpPr>
        <a:xfrm>
          <a:off x="0" y="0"/>
          <a:ext cx="0" cy="0"/>
          <a:chOff x="0" y="0"/>
          <a:chExt cx="0" cy="0"/>
        </a:xfrm>
      </p:grpSpPr>
      <p:sp>
        <p:nvSpPr>
          <p:cNvPr id="183" name="Google Shape;183;p109"/>
          <p:cNvSpPr/>
          <p:nvPr/>
        </p:nvSpPr>
        <p:spPr>
          <a:xfrm>
            <a:off x="0" y="4953000"/>
            <a:ext cx="12188825" cy="1905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109"/>
          <p:cNvSpPr/>
          <p:nvPr/>
        </p:nvSpPr>
        <p:spPr>
          <a:xfrm>
            <a:off x="15" y="491507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109"/>
          <p:cNvSpPr txBox="1">
            <a:spLocks noGrp="1"/>
          </p:cNvSpPr>
          <p:nvPr>
            <p:ph type="title"/>
          </p:nvPr>
        </p:nvSpPr>
        <p:spPr>
          <a:xfrm>
            <a:off x="1097280" y="5074920"/>
            <a:ext cx="10113645"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p109"/>
          <p:cNvSpPr>
            <a:spLocks noGrp="1"/>
          </p:cNvSpPr>
          <p:nvPr>
            <p:ph type="pic" idx="2"/>
          </p:nvPr>
        </p:nvSpPr>
        <p:spPr>
          <a:xfrm>
            <a:off x="15" y="0"/>
            <a:ext cx="12191985" cy="4915076"/>
          </a:xfrm>
          <a:prstGeom prst="rect">
            <a:avLst/>
          </a:prstGeom>
          <a:solidFill>
            <a:srgbClr val="BECAD4"/>
          </a:solidFill>
          <a:ln>
            <a:noFill/>
          </a:ln>
        </p:spPr>
        <p:txBody>
          <a:bodyPr/>
          <a:lstStyle/>
          <a:p>
            <a:endParaRPr lang="en-US"/>
          </a:p>
        </p:txBody>
      </p:sp>
      <p:sp>
        <p:nvSpPr>
          <p:cNvPr id="187" name="Google Shape;187;p109"/>
          <p:cNvSpPr txBox="1">
            <a:spLocks noGrp="1"/>
          </p:cNvSpPr>
          <p:nvPr>
            <p:ph type="body" idx="1"/>
          </p:nvPr>
        </p:nvSpPr>
        <p:spPr>
          <a:xfrm>
            <a:off x="1097280" y="5907024"/>
            <a:ext cx="10113264" cy="594360"/>
          </a:xfrm>
          <a:prstGeom prst="rect">
            <a:avLst/>
          </a:prstGeom>
          <a:noFill/>
          <a:ln>
            <a:noFill/>
          </a:ln>
        </p:spPr>
        <p:txBody>
          <a:bodyPr spcFirstLastPara="1" wrap="square" lIns="91425" tIns="0" rIns="91425" bIns="0" anchor="t" anchorCtr="0">
            <a:noAutofit/>
          </a:bodyPr>
          <a:lstStyle>
            <a:lvl1pPr marL="457200" lvl="0" indent="-228600" algn="l">
              <a:lnSpc>
                <a:spcPct val="90000"/>
              </a:lnSpc>
              <a:spcBef>
                <a:spcPts val="0"/>
              </a:spcBef>
              <a:spcAft>
                <a:spcPts val="0"/>
              </a:spcAft>
              <a:buSzPts val="1500"/>
              <a:buNone/>
              <a:defRPr sz="1500">
                <a:solidFill>
                  <a:srgbClr val="FFFFFF"/>
                </a:solidFill>
              </a:defRPr>
            </a:lvl1pPr>
            <a:lvl2pPr marL="914400" lvl="1" indent="-228600" algn="l">
              <a:lnSpc>
                <a:spcPct val="90000"/>
              </a:lnSpc>
              <a:spcBef>
                <a:spcPts val="6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188" name="Google Shape;188;p10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9" name="Google Shape;189;p10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0" name="Google Shape;190;p10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91"/>
        <p:cNvGrpSpPr/>
        <p:nvPr/>
      </p:nvGrpSpPr>
      <p:grpSpPr>
        <a:xfrm>
          <a:off x="0" y="0"/>
          <a:ext cx="0" cy="0"/>
          <a:chOff x="0" y="0"/>
          <a:chExt cx="0" cy="0"/>
        </a:xfrm>
      </p:grpSpPr>
      <p:sp>
        <p:nvSpPr>
          <p:cNvPr id="192" name="Google Shape;192;p110"/>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3" name="Google Shape;193;p110"/>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94" name="Google Shape;194;p110"/>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5" name="Google Shape;195;p110"/>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6" name="Google Shape;196;p110"/>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197"/>
        <p:cNvGrpSpPr/>
        <p:nvPr/>
      </p:nvGrpSpPr>
      <p:grpSpPr>
        <a:xfrm>
          <a:off x="0" y="0"/>
          <a:ext cx="0" cy="0"/>
          <a:chOff x="0" y="0"/>
          <a:chExt cx="0" cy="0"/>
        </a:xfrm>
      </p:grpSpPr>
      <p:sp>
        <p:nvSpPr>
          <p:cNvPr id="198" name="Google Shape;198;p111"/>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111"/>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111"/>
          <p:cNvSpPr txBox="1">
            <a:spLocks noGrp="1"/>
          </p:cNvSpPr>
          <p:nvPr>
            <p:ph type="title"/>
          </p:nvPr>
        </p:nvSpPr>
        <p:spPr>
          <a:xfrm rot="5400000">
            <a:off x="7159401" y="1977801"/>
            <a:ext cx="5759898" cy="262890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1" name="Google Shape;201;p111"/>
          <p:cNvSpPr txBox="1">
            <a:spLocks noGrp="1"/>
          </p:cNvSpPr>
          <p:nvPr>
            <p:ph type="body" idx="1"/>
          </p:nvPr>
        </p:nvSpPr>
        <p:spPr>
          <a:xfrm rot="5400000">
            <a:off x="1825401" y="-574899"/>
            <a:ext cx="5759898" cy="7734300"/>
          </a:xfrm>
          <a:prstGeom prst="rect">
            <a:avLst/>
          </a:prstGeom>
          <a:noFill/>
          <a:ln>
            <a:noFill/>
          </a:ln>
        </p:spPr>
        <p:txBody>
          <a:bodyPr spcFirstLastPara="1" wrap="square" lIns="45700" tIns="0" rIns="45700" bIns="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02" name="Google Shape;202;p111"/>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3" name="Google Shape;203;p111"/>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4" name="Google Shape;204;p111"/>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Text, and Content" type="txAndObj">
  <p:cSld name="TEXT_AND_OBJECT">
    <p:spTree>
      <p:nvGrpSpPr>
        <p:cNvPr id="1" name="Shape 205"/>
        <p:cNvGrpSpPr/>
        <p:nvPr/>
      </p:nvGrpSpPr>
      <p:grpSpPr>
        <a:xfrm>
          <a:off x="0" y="0"/>
          <a:ext cx="0" cy="0"/>
          <a:chOff x="0" y="0"/>
          <a:chExt cx="0" cy="0"/>
        </a:xfrm>
      </p:grpSpPr>
      <p:sp>
        <p:nvSpPr>
          <p:cNvPr id="206" name="Google Shape;206;p112"/>
          <p:cNvSpPr txBox="1">
            <a:spLocks noGrp="1"/>
          </p:cNvSpPr>
          <p:nvPr>
            <p:ph type="title"/>
          </p:nvPr>
        </p:nvSpPr>
        <p:spPr>
          <a:xfrm>
            <a:off x="914400" y="304800"/>
            <a:ext cx="10363200" cy="1143000"/>
          </a:xfrm>
          <a:prstGeom prst="rect">
            <a:avLst/>
          </a:prstGeom>
          <a:noFill/>
          <a:ln>
            <a:noFill/>
          </a:ln>
        </p:spPr>
        <p:txBody>
          <a:bodyPr spcFirstLastPara="1" wrap="square" lIns="91425" tIns="91425" rIns="91425" bIns="91425" anchor="ctr" anchorCtr="0">
            <a:noAutofit/>
          </a:bodyPr>
          <a:lstStyle>
            <a:lvl1pPr marR="0" lvl="0" algn="l">
              <a:lnSpc>
                <a:spcPct val="85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1pPr>
            <a:lvl2pPr marR="0" lvl="1" algn="l">
              <a:lnSpc>
                <a:spcPct val="100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2pPr>
            <a:lvl3pPr marR="0" lvl="2" algn="l">
              <a:lnSpc>
                <a:spcPct val="100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3pPr>
            <a:lvl4pPr marR="0" lvl="3" algn="l">
              <a:lnSpc>
                <a:spcPct val="100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4pPr>
            <a:lvl5pPr marR="0" lvl="4" algn="l">
              <a:lnSpc>
                <a:spcPct val="100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5pPr>
            <a:lvl6pPr marR="0" lvl="5" algn="l">
              <a:lnSpc>
                <a:spcPct val="100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6pPr>
            <a:lvl7pPr marR="0" lvl="6" algn="l">
              <a:lnSpc>
                <a:spcPct val="100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7pPr>
            <a:lvl8pPr marR="0" lvl="7" algn="l">
              <a:lnSpc>
                <a:spcPct val="100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8pPr>
            <a:lvl9pPr marR="0" lvl="8" algn="l">
              <a:lnSpc>
                <a:spcPct val="100000"/>
              </a:lnSpc>
              <a:spcBef>
                <a:spcPts val="0"/>
              </a:spcBef>
              <a:spcAft>
                <a:spcPts val="0"/>
              </a:spcAft>
              <a:buClr>
                <a:srgbClr val="000066"/>
              </a:buClr>
              <a:buSzPts val="3200"/>
              <a:buFont typeface="Arial"/>
              <a:buNone/>
              <a:defRPr sz="3200" b="0" i="0" u="none" strike="noStrike" cap="none">
                <a:solidFill>
                  <a:srgbClr val="000066"/>
                </a:solidFill>
                <a:latin typeface="Arial"/>
                <a:ea typeface="Arial"/>
                <a:cs typeface="Arial"/>
                <a:sym typeface="Arial"/>
              </a:defRPr>
            </a:lvl9pPr>
          </a:lstStyle>
          <a:p>
            <a:endParaRPr/>
          </a:p>
        </p:txBody>
      </p:sp>
      <p:sp>
        <p:nvSpPr>
          <p:cNvPr id="207" name="Google Shape;207;p112"/>
          <p:cNvSpPr txBox="1">
            <a:spLocks noGrp="1"/>
          </p:cNvSpPr>
          <p:nvPr>
            <p:ph type="body" idx="1"/>
          </p:nvPr>
        </p:nvSpPr>
        <p:spPr>
          <a:xfrm>
            <a:off x="914401" y="1752600"/>
            <a:ext cx="5079999" cy="4343400"/>
          </a:xfrm>
          <a:prstGeom prst="rect">
            <a:avLst/>
          </a:prstGeom>
          <a:noFill/>
          <a:ln>
            <a:noFill/>
          </a:ln>
        </p:spPr>
        <p:txBody>
          <a:bodyPr spcFirstLastPara="1" wrap="square" lIns="91425" tIns="91425" rIns="91425" bIns="91425" anchor="t" anchorCtr="0">
            <a:noAutofit/>
          </a:bodyPr>
          <a:lstStyle>
            <a:lvl1pPr marL="457200" marR="0" lvl="0" indent="-431800" algn="l">
              <a:lnSpc>
                <a:spcPct val="9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a:lnSpc>
                <a:spcPct val="9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a:lnSpc>
                <a:spcPct val="9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08" name="Google Shape;208;p112"/>
          <p:cNvSpPr txBox="1">
            <a:spLocks noGrp="1"/>
          </p:cNvSpPr>
          <p:nvPr>
            <p:ph type="body" idx="2"/>
          </p:nvPr>
        </p:nvSpPr>
        <p:spPr>
          <a:xfrm>
            <a:off x="6197601" y="1752600"/>
            <a:ext cx="5079999" cy="4343400"/>
          </a:xfrm>
          <a:prstGeom prst="rect">
            <a:avLst/>
          </a:prstGeom>
          <a:noFill/>
          <a:ln>
            <a:noFill/>
          </a:ln>
        </p:spPr>
        <p:txBody>
          <a:bodyPr spcFirstLastPara="1" wrap="square" lIns="91425" tIns="91425" rIns="91425" bIns="91425" anchor="t" anchorCtr="0">
            <a:noAutofit/>
          </a:bodyPr>
          <a:lstStyle>
            <a:lvl1pPr marL="457200" marR="0" lvl="0" indent="-431800" algn="l">
              <a:lnSpc>
                <a:spcPct val="90000"/>
              </a:lnSpc>
              <a:spcBef>
                <a:spcPts val="640"/>
              </a:spcBef>
              <a:spcAft>
                <a:spcPts val="0"/>
              </a:spcAft>
              <a:buClr>
                <a:schemeClr val="dk1"/>
              </a:buClr>
              <a:buSzPts val="3200"/>
              <a:buFont typeface="Arial"/>
              <a:buChar char="•"/>
              <a:defRPr sz="3200" b="0" i="0" u="none" strike="noStrike" cap="none">
                <a:solidFill>
                  <a:schemeClr val="dk1"/>
                </a:solidFill>
                <a:latin typeface="Arial"/>
                <a:ea typeface="Arial"/>
                <a:cs typeface="Arial"/>
                <a:sym typeface="Arial"/>
              </a:defRPr>
            </a:lvl1pPr>
            <a:lvl2pPr marL="914400" marR="0" lvl="1" indent="-406400" algn="l">
              <a:lnSpc>
                <a:spcPct val="9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2pPr>
            <a:lvl3pPr marL="1371600" marR="0" lvl="2" indent="-381000" algn="l">
              <a:lnSpc>
                <a:spcPct val="9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marR="0" lvl="3"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4pPr>
            <a:lvl5pPr marL="2286000" marR="0" lvl="4"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5pPr>
            <a:lvl6pPr marL="2743200" marR="0" lvl="5"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6pPr>
            <a:lvl7pPr marL="3200400" marR="0" lvl="6"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7pPr>
            <a:lvl8pPr marL="3657600" marR="0" lvl="7"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8pPr>
            <a:lvl9pPr marL="4114800" marR="0" lvl="8" indent="-355600" algn="l">
              <a:lnSpc>
                <a:spcPct val="9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209" name="Google Shape;209;p112"/>
          <p:cNvSpPr txBox="1">
            <a:spLocks noGrp="1"/>
          </p:cNvSpPr>
          <p:nvPr>
            <p:ph type="sldNum" idx="12"/>
          </p:nvPr>
        </p:nvSpPr>
        <p:spPr>
          <a:xfrm>
            <a:off x="8737601" y="6356351"/>
            <a:ext cx="284479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95"/>
        <p:cNvGrpSpPr/>
        <p:nvPr/>
      </p:nvGrpSpPr>
      <p:grpSpPr>
        <a:xfrm>
          <a:off x="0" y="0"/>
          <a:ext cx="0" cy="0"/>
          <a:chOff x="0" y="0"/>
          <a:chExt cx="0" cy="0"/>
        </a:xfrm>
      </p:grpSpPr>
      <p:sp>
        <p:nvSpPr>
          <p:cNvPr id="396" name="Google Shape;396;g375b745c1c9_0_168"/>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7" name="Google Shape;397;g375b745c1c9_0_16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98" name="Google Shape;398;g375b745c1c9_0_16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9" name="Google Shape;399;g375b745c1c9_0_16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0" name="Google Shape;400;g375b745c1c9_0_16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01"/>
        <p:cNvGrpSpPr/>
        <p:nvPr/>
      </p:nvGrpSpPr>
      <p:grpSpPr>
        <a:xfrm>
          <a:off x="0" y="0"/>
          <a:ext cx="0" cy="0"/>
          <a:chOff x="0" y="0"/>
          <a:chExt cx="0" cy="0"/>
        </a:xfrm>
      </p:grpSpPr>
      <p:sp>
        <p:nvSpPr>
          <p:cNvPr id="402" name="Google Shape;402;g375b745c1c9_0_17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3" name="Google Shape;403;g375b745c1c9_0_17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4" name="Google Shape;404;g375b745c1c9_0_17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5" name="Google Shape;405;g375b745c1c9_0_17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6" name="Google Shape;406;g375b745c1c9_0_17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07"/>
        <p:cNvGrpSpPr/>
        <p:nvPr/>
      </p:nvGrpSpPr>
      <p:grpSpPr>
        <a:xfrm>
          <a:off x="0" y="0"/>
          <a:ext cx="0" cy="0"/>
          <a:chOff x="0" y="0"/>
          <a:chExt cx="0" cy="0"/>
        </a:xfrm>
      </p:grpSpPr>
      <p:sp>
        <p:nvSpPr>
          <p:cNvPr id="408" name="Google Shape;408;g375b745c1c9_0_180"/>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9" name="Google Shape;409;g375b745c1c9_0_180"/>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410" name="Google Shape;410;g375b745c1c9_0_18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1" name="Google Shape;411;g375b745c1c9_0_180"/>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2" name="Google Shape;412;g375b745c1c9_0_18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13"/>
        <p:cNvGrpSpPr/>
        <p:nvPr/>
      </p:nvGrpSpPr>
      <p:grpSpPr>
        <a:xfrm>
          <a:off x="0" y="0"/>
          <a:ext cx="0" cy="0"/>
          <a:chOff x="0" y="0"/>
          <a:chExt cx="0" cy="0"/>
        </a:xfrm>
      </p:grpSpPr>
      <p:sp>
        <p:nvSpPr>
          <p:cNvPr id="414" name="Google Shape;414;g375b745c1c9_0_18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5" name="Google Shape;415;g375b745c1c9_0_186"/>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6" name="Google Shape;416;g375b745c1c9_0_186"/>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7" name="Google Shape;417;g375b745c1c9_0_18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8" name="Google Shape;418;g375b745c1c9_0_18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9" name="Google Shape;419;g375b745c1c9_0_18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20"/>
        <p:cNvGrpSpPr/>
        <p:nvPr/>
      </p:nvGrpSpPr>
      <p:grpSpPr>
        <a:xfrm>
          <a:off x="0" y="0"/>
          <a:ext cx="0" cy="0"/>
          <a:chOff x="0" y="0"/>
          <a:chExt cx="0" cy="0"/>
        </a:xfrm>
      </p:grpSpPr>
      <p:sp>
        <p:nvSpPr>
          <p:cNvPr id="421" name="Google Shape;421;g375b745c1c9_0_193"/>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2" name="Google Shape;422;g375b745c1c9_0_193"/>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3" name="Google Shape;423;g375b745c1c9_0_193"/>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4" name="Google Shape;424;g375b745c1c9_0_193"/>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5" name="Google Shape;425;g375b745c1c9_0_193"/>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6" name="Google Shape;426;g375b745c1c9_0_19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7" name="Google Shape;427;g375b745c1c9_0_19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8" name="Google Shape;428;g375b745c1c9_0_19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29"/>
        <p:cNvGrpSpPr/>
        <p:nvPr/>
      </p:nvGrpSpPr>
      <p:grpSpPr>
        <a:xfrm>
          <a:off x="0" y="0"/>
          <a:ext cx="0" cy="0"/>
          <a:chOff x="0" y="0"/>
          <a:chExt cx="0" cy="0"/>
        </a:xfrm>
      </p:grpSpPr>
      <p:sp>
        <p:nvSpPr>
          <p:cNvPr id="430" name="Google Shape;430;g375b745c1c9_0_20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1" name="Google Shape;431;g375b745c1c9_0_20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2" name="Google Shape;432;g375b745c1c9_0_20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3" name="Google Shape;433;g375b745c1c9_0_20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33"/>
        <p:cNvGrpSpPr/>
        <p:nvPr/>
      </p:nvGrpSpPr>
      <p:grpSpPr>
        <a:xfrm>
          <a:off x="0" y="0"/>
          <a:ext cx="0" cy="0"/>
          <a:chOff x="0" y="0"/>
          <a:chExt cx="0" cy="0"/>
        </a:xfrm>
      </p:grpSpPr>
      <p:sp>
        <p:nvSpPr>
          <p:cNvPr id="34" name="Google Shape;34;p83"/>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 name="Google Shape;35;p83"/>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83"/>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83"/>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83"/>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34"/>
        <p:cNvGrpSpPr/>
        <p:nvPr/>
      </p:nvGrpSpPr>
      <p:grpSpPr>
        <a:xfrm>
          <a:off x="0" y="0"/>
          <a:ext cx="0" cy="0"/>
          <a:chOff x="0" y="0"/>
          <a:chExt cx="0" cy="0"/>
        </a:xfrm>
      </p:grpSpPr>
      <p:sp>
        <p:nvSpPr>
          <p:cNvPr id="435" name="Google Shape;435;g375b745c1c9_0_20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6" name="Google Shape;436;g375b745c1c9_0_20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7" name="Google Shape;437;g375b745c1c9_0_20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38"/>
        <p:cNvGrpSpPr/>
        <p:nvPr/>
      </p:nvGrpSpPr>
      <p:grpSpPr>
        <a:xfrm>
          <a:off x="0" y="0"/>
          <a:ext cx="0" cy="0"/>
          <a:chOff x="0" y="0"/>
          <a:chExt cx="0" cy="0"/>
        </a:xfrm>
      </p:grpSpPr>
      <p:sp>
        <p:nvSpPr>
          <p:cNvPr id="439" name="Google Shape;439;g375b745c1c9_0_211"/>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0" name="Google Shape;440;g375b745c1c9_0_211"/>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41" name="Google Shape;441;g375b745c1c9_0_211"/>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2" name="Google Shape;442;g375b745c1c9_0_2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3" name="Google Shape;443;g375b745c1c9_0_21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4" name="Google Shape;444;g375b745c1c9_0_21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5"/>
        <p:cNvGrpSpPr/>
        <p:nvPr/>
      </p:nvGrpSpPr>
      <p:grpSpPr>
        <a:xfrm>
          <a:off x="0" y="0"/>
          <a:ext cx="0" cy="0"/>
          <a:chOff x="0" y="0"/>
          <a:chExt cx="0" cy="0"/>
        </a:xfrm>
      </p:grpSpPr>
      <p:sp>
        <p:nvSpPr>
          <p:cNvPr id="446" name="Google Shape;446;g375b745c1c9_0_218"/>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7" name="Google Shape;447;g375b745c1c9_0_218"/>
          <p:cNvSpPr>
            <a:spLocks noGrp="1"/>
          </p:cNvSpPr>
          <p:nvPr>
            <p:ph type="pic" idx="2"/>
          </p:nvPr>
        </p:nvSpPr>
        <p:spPr>
          <a:xfrm>
            <a:off x="5183188" y="987425"/>
            <a:ext cx="6172200" cy="4873500"/>
          </a:xfrm>
          <a:prstGeom prst="rect">
            <a:avLst/>
          </a:prstGeom>
          <a:noFill/>
          <a:ln>
            <a:noFill/>
          </a:ln>
        </p:spPr>
        <p:txBody>
          <a:bodyPr/>
          <a:lstStyle/>
          <a:p>
            <a:endParaRPr lang="en-US"/>
          </a:p>
        </p:txBody>
      </p:sp>
      <p:sp>
        <p:nvSpPr>
          <p:cNvPr id="448" name="Google Shape;448;g375b745c1c9_0_218"/>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9" name="Google Shape;449;g375b745c1c9_0_21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0" name="Google Shape;450;g375b745c1c9_0_21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1" name="Google Shape;451;g375b745c1c9_0_21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52"/>
        <p:cNvGrpSpPr/>
        <p:nvPr/>
      </p:nvGrpSpPr>
      <p:grpSpPr>
        <a:xfrm>
          <a:off x="0" y="0"/>
          <a:ext cx="0" cy="0"/>
          <a:chOff x="0" y="0"/>
          <a:chExt cx="0" cy="0"/>
        </a:xfrm>
      </p:grpSpPr>
      <p:sp>
        <p:nvSpPr>
          <p:cNvPr id="453" name="Google Shape;453;g375b745c1c9_0_22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4" name="Google Shape;454;g375b745c1c9_0_225"/>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5" name="Google Shape;455;g375b745c1c9_0_22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6" name="Google Shape;456;g375b745c1c9_0_22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7" name="Google Shape;457;g375b745c1c9_0_22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458"/>
        <p:cNvGrpSpPr/>
        <p:nvPr/>
      </p:nvGrpSpPr>
      <p:grpSpPr>
        <a:xfrm>
          <a:off x="0" y="0"/>
          <a:ext cx="0" cy="0"/>
          <a:chOff x="0" y="0"/>
          <a:chExt cx="0" cy="0"/>
        </a:xfrm>
      </p:grpSpPr>
      <p:sp>
        <p:nvSpPr>
          <p:cNvPr id="459" name="Google Shape;459;g375b745c1c9_0_231"/>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0" name="Google Shape;460;g375b745c1c9_0_231"/>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1" name="Google Shape;461;g375b745c1c9_0_2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2" name="Google Shape;462;g375b745c1c9_0_23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3" name="Google Shape;463;g375b745c1c9_0_23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1"/>
            <a:ext cx="10515600" cy="1325563"/>
          </a:xfrm>
          <a:prstGeom prst="rect">
            <a:avLst/>
          </a:prstGeom>
          <a:ln>
            <a:noFill/>
          </a:ln>
        </p:spPr>
        <p:txBody>
          <a:bodyPr vert="horz" lIns="91440" tIns="45720" rIns="91440" bIns="45720" rtlCol="0" anchor="ctr">
            <a:normAutofit/>
          </a:bodyPr>
          <a:lstStyle>
            <a:lvl1pPr algn="l">
              <a:defRPr sz="6000">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800">
                <a:solidFill>
                  <a:schemeClr val="bg1"/>
                </a:solidFill>
              </a:defRPr>
            </a:lvl1pPr>
          </a:lstStyle>
          <a:p>
            <a:pPr lvl="0"/>
            <a:r>
              <a:rPr lang="en-US"/>
              <a:t>Presented by</a:t>
            </a:r>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7"/>
            <a:ext cx="2859088" cy="531813"/>
          </a:xfrm>
        </p:spPr>
        <p:txBody>
          <a:bodyPr>
            <a:normAutofit/>
          </a:bodyPr>
          <a:lstStyle>
            <a:lvl1pPr marL="0" indent="0" algn="l">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0" y="2750550"/>
            <a:ext cx="8265886" cy="798192"/>
          </a:xfrm>
        </p:spPr>
        <p:txBody>
          <a:bodyPr>
            <a:noAutofit/>
          </a:bodyPr>
          <a:lstStyle>
            <a:lvl1pPr marL="0" indent="0" algn="l">
              <a:buNone/>
              <a:defRPr sz="3600">
                <a:solidFill>
                  <a:schemeClr val="bg1"/>
                </a:solidFill>
                <a:effectLst>
                  <a:outerShdw blurRad="50800" dist="38100" dir="2700000" algn="tl" rotWithShape="0">
                    <a:prstClr val="black">
                      <a:alpha val="40000"/>
                    </a:prstClr>
                  </a:outerShdw>
                </a:effectLst>
              </a:defRPr>
            </a:lvl1pPr>
          </a:lstStyle>
          <a:p>
            <a:pPr lvl="0"/>
            <a:r>
              <a:rPr lang="en-US"/>
              <a:t>Subtitle here</a:t>
            </a:r>
          </a:p>
        </p:txBody>
      </p:sp>
    </p:spTree>
    <p:extLst>
      <p:ext uri="{BB962C8B-B14F-4D97-AF65-F5344CB8AC3E}">
        <p14:creationId xmlns:p14="http://schemas.microsoft.com/office/powerpoint/2010/main" val="40139800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5400"/>
            </a:lvl1pPr>
          </a:lstStyle>
          <a:p>
            <a:r>
              <a:rPr lang="en-US"/>
              <a:t>Click to edit Master title style</a:t>
            </a:r>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26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FCAF34E-9A6B-4D28-A7B9-972D816465A9}"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a:p>
        </p:txBody>
      </p:sp>
      <p:sp>
        <p:nvSpPr>
          <p:cNvPr id="7" name="Rectangle 6">
            <a:extLst>
              <a:ext uri="{FF2B5EF4-FFF2-40B4-BE49-F238E27FC236}">
                <a16:creationId xmlns:a16="http://schemas.microsoft.com/office/drawing/2014/main" id="{C5FAC313-4F1F-2A45-AB18-3446BB9C1FC8}"/>
              </a:ext>
            </a:extLst>
          </p:cNvPr>
          <p:cNvSpPr/>
          <p:nvPr userDrawn="1"/>
        </p:nvSpPr>
        <p:spPr>
          <a:xfrm>
            <a:off x="6624320" y="6127827"/>
            <a:ext cx="5262880" cy="6771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458"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68298" y="5932545"/>
            <a:ext cx="12348905" cy="933675"/>
          </a:xfrm>
          <a:prstGeom prst="rect">
            <a:avLst/>
          </a:prstGeom>
        </p:spPr>
      </p:pic>
      <p:pic>
        <p:nvPicPr>
          <p:cNvPr id="12" name="Picture 11">
            <a:extLst>
              <a:ext uri="{FF2B5EF4-FFF2-40B4-BE49-F238E27FC236}">
                <a16:creationId xmlns:a16="http://schemas.microsoft.com/office/drawing/2014/main" id="{3C3B2D15-26EE-B94C-A653-4EB672D9BC98}"/>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4739392" y="5248192"/>
            <a:ext cx="2713216" cy="664738"/>
          </a:xfrm>
          <a:prstGeom prst="rect">
            <a:avLst/>
          </a:prstGeom>
        </p:spPr>
      </p:pic>
    </p:spTree>
    <p:extLst>
      <p:ext uri="{BB962C8B-B14F-4D97-AF65-F5344CB8AC3E}">
        <p14:creationId xmlns:p14="http://schemas.microsoft.com/office/powerpoint/2010/main" val="41654540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5"/>
            <a:ext cx="10515600" cy="1090129"/>
          </a:xfrm>
        </p:spPr>
        <p:txBody>
          <a:bodyPr anchor="t" anchorCtr="0"/>
          <a:lstStyle/>
          <a:p>
            <a:r>
              <a:rPr lang="en-US"/>
              <a:t>Click to edit Master title style</a:t>
            </a:r>
          </a:p>
        </p:txBody>
      </p:sp>
      <p:sp>
        <p:nvSpPr>
          <p:cNvPr id="3" name="Content Placeholder 2"/>
          <p:cNvSpPr>
            <a:spLocks noGrp="1"/>
          </p:cNvSpPr>
          <p:nvPr>
            <p:ph idx="1"/>
          </p:nvPr>
        </p:nvSpPr>
        <p:spPr/>
        <p:txBody>
          <a:bodyPr/>
          <a:lstStyle>
            <a:lvl1pPr>
              <a:defRPr sz="2600" baseline="0"/>
            </a:lvl1pPr>
            <a:lvl2pPr>
              <a:defRPr sz="2200" baseline="0"/>
            </a:lvl2pPr>
            <a:lvl3pPr>
              <a:defRPr sz="1800" baseline="0"/>
            </a:lvl3pPr>
            <a:lvl4pPr>
              <a:defRPr sz="1600" baseline="0"/>
            </a:lvl4pPr>
            <a:lvl5pPr>
              <a:defRPr sz="16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CAF34E-9A6B-4D28-A7B9-972D816465A9}"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a:p>
        </p:txBody>
      </p:sp>
    </p:spTree>
    <p:extLst>
      <p:ext uri="{BB962C8B-B14F-4D97-AF65-F5344CB8AC3E}">
        <p14:creationId xmlns:p14="http://schemas.microsoft.com/office/powerpoint/2010/main" val="34539901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7141"/>
          <a:stretch/>
        </p:blipFill>
        <p:spPr>
          <a:xfrm>
            <a:off x="-45117" y="-197441"/>
            <a:ext cx="12282233" cy="6415361"/>
          </a:xfrm>
          <a:prstGeom prst="rect">
            <a:avLst/>
          </a:prstGeom>
        </p:spPr>
      </p:pic>
      <p:sp>
        <p:nvSpPr>
          <p:cNvPr id="2" name="Title 1"/>
          <p:cNvSpPr>
            <a:spLocks noGrp="1"/>
          </p:cNvSpPr>
          <p:nvPr>
            <p:ph type="title"/>
          </p:nvPr>
        </p:nvSpPr>
        <p:spPr>
          <a:xfrm>
            <a:off x="831850" y="1396412"/>
            <a:ext cx="10515600" cy="2852737"/>
          </a:xfrm>
        </p:spPr>
        <p:txBody>
          <a:bodyPr anchor="b">
            <a:normAutofit/>
          </a:bodyPr>
          <a:lstStyle>
            <a:lvl1pPr>
              <a:defRPr sz="5400"/>
            </a:lvl1pPr>
          </a:lstStyle>
          <a:p>
            <a:r>
              <a:rPr lang="en-US"/>
              <a:t>Click to edit Master title style</a:t>
            </a:r>
          </a:p>
        </p:txBody>
      </p:sp>
      <p:sp>
        <p:nvSpPr>
          <p:cNvPr id="3" name="Text Placeholder 2"/>
          <p:cNvSpPr>
            <a:spLocks noGrp="1"/>
          </p:cNvSpPr>
          <p:nvPr>
            <p:ph type="body" idx="1"/>
          </p:nvPr>
        </p:nvSpPr>
        <p:spPr>
          <a:xfrm>
            <a:off x="831849" y="4249149"/>
            <a:ext cx="10515600" cy="1500187"/>
          </a:xfrm>
        </p:spPr>
        <p:txBody>
          <a:bodyPr>
            <a:normAutofit/>
          </a:bodyPr>
          <a:lstStyle>
            <a:lvl1pPr marL="0" indent="0">
              <a:buNone/>
              <a:defRPr sz="28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a:p>
        </p:txBody>
      </p:sp>
    </p:spTree>
    <p:extLst>
      <p:ext uri="{BB962C8B-B14F-4D97-AF65-F5344CB8AC3E}">
        <p14:creationId xmlns:p14="http://schemas.microsoft.com/office/powerpoint/2010/main" val="46080089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116" y="-50756"/>
            <a:ext cx="12282232" cy="6772231"/>
          </a:xfrm>
          <a:prstGeom prst="rect">
            <a:avLst/>
          </a:prstGeom>
        </p:spPr>
      </p:pic>
      <p:sp>
        <p:nvSpPr>
          <p:cNvPr id="2" name="Title 1"/>
          <p:cNvSpPr>
            <a:spLocks noGrp="1"/>
          </p:cNvSpPr>
          <p:nvPr>
            <p:ph type="title"/>
          </p:nvPr>
        </p:nvSpPr>
        <p:spPr>
          <a:xfrm>
            <a:off x="831850" y="1396412"/>
            <a:ext cx="10515600" cy="2852737"/>
          </a:xfrm>
        </p:spPr>
        <p:txBody>
          <a:bodyPr anchor="b">
            <a:normAutofit/>
          </a:bodyPr>
          <a:lstStyle>
            <a:lvl1pPr>
              <a:defRPr sz="5400"/>
            </a:lvl1pPr>
          </a:lstStyle>
          <a:p>
            <a:r>
              <a:rPr lang="en-US"/>
              <a:t>Click to edit Master title style</a:t>
            </a:r>
          </a:p>
        </p:txBody>
      </p:sp>
      <p:sp>
        <p:nvSpPr>
          <p:cNvPr id="3" name="Text Placeholder 2"/>
          <p:cNvSpPr>
            <a:spLocks noGrp="1"/>
          </p:cNvSpPr>
          <p:nvPr>
            <p:ph type="body" idx="1"/>
          </p:nvPr>
        </p:nvSpPr>
        <p:spPr>
          <a:xfrm>
            <a:off x="831849" y="4249149"/>
            <a:ext cx="10515600" cy="1500187"/>
          </a:xfrm>
        </p:spPr>
        <p:txBody>
          <a:bodyPr>
            <a:normAutofit/>
          </a:bodyPr>
          <a:lstStyle>
            <a:lvl1pPr marL="0" indent="0">
              <a:buNone/>
              <a:defRPr sz="28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a:p>
        </p:txBody>
      </p:sp>
    </p:spTree>
    <p:extLst>
      <p:ext uri="{BB962C8B-B14F-4D97-AF65-F5344CB8AC3E}">
        <p14:creationId xmlns:p14="http://schemas.microsoft.com/office/powerpoint/2010/main" val="2863512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9"/>
        <p:cNvGrpSpPr/>
        <p:nvPr/>
      </p:nvGrpSpPr>
      <p:grpSpPr>
        <a:xfrm>
          <a:off x="0" y="0"/>
          <a:ext cx="0" cy="0"/>
          <a:chOff x="0" y="0"/>
          <a:chExt cx="0" cy="0"/>
        </a:xfrm>
      </p:grpSpPr>
      <p:sp>
        <p:nvSpPr>
          <p:cNvPr id="40" name="Google Shape;40;p86"/>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86"/>
          <p:cNvSpPr txBox="1">
            <a:spLocks noGrp="1"/>
          </p:cNvSpPr>
          <p:nvPr>
            <p:ph type="body" idx="1"/>
          </p:nvPr>
        </p:nvSpPr>
        <p:spPr>
          <a:xfrm>
            <a:off x="1097280" y="1846052"/>
            <a:ext cx="4937760" cy="736282"/>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42" name="Google Shape;42;p86"/>
          <p:cNvSpPr txBox="1">
            <a:spLocks noGrp="1"/>
          </p:cNvSpPr>
          <p:nvPr>
            <p:ph type="body" idx="2"/>
          </p:nvPr>
        </p:nvSpPr>
        <p:spPr>
          <a:xfrm>
            <a:off x="1097280" y="2582335"/>
            <a:ext cx="4937760" cy="328676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3" name="Google Shape;43;p86"/>
          <p:cNvSpPr txBox="1">
            <a:spLocks noGrp="1"/>
          </p:cNvSpPr>
          <p:nvPr>
            <p:ph type="body" idx="3"/>
          </p:nvPr>
        </p:nvSpPr>
        <p:spPr>
          <a:xfrm>
            <a:off x="6217920" y="1846052"/>
            <a:ext cx="4937760" cy="736282"/>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44" name="Google Shape;44;p86"/>
          <p:cNvSpPr txBox="1">
            <a:spLocks noGrp="1"/>
          </p:cNvSpPr>
          <p:nvPr>
            <p:ph type="body" idx="4"/>
          </p:nvPr>
        </p:nvSpPr>
        <p:spPr>
          <a:xfrm>
            <a:off x="6217920" y="2582334"/>
            <a:ext cx="4937760" cy="328676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45" name="Google Shape;45;p86"/>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86"/>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86"/>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a:p>
        </p:txBody>
      </p:sp>
    </p:spTree>
    <p:extLst>
      <p:ext uri="{BB962C8B-B14F-4D97-AF65-F5344CB8AC3E}">
        <p14:creationId xmlns:p14="http://schemas.microsoft.com/office/powerpoint/2010/main" val="11122291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a:p>
        </p:txBody>
      </p:sp>
    </p:spTree>
    <p:extLst>
      <p:ext uri="{BB962C8B-B14F-4D97-AF65-F5344CB8AC3E}">
        <p14:creationId xmlns:p14="http://schemas.microsoft.com/office/powerpoint/2010/main" val="316844390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89855"/>
          </a:xfrm>
        </p:spPr>
        <p:txBody>
          <a:bodyPr anchor="t" anchorCtr="0"/>
          <a:lstStyle/>
          <a:p>
            <a:r>
              <a:rPr lang="en-US"/>
              <a:t>Click to edit Master title style</a:t>
            </a:r>
          </a:p>
        </p:txBody>
      </p:sp>
      <p:sp>
        <p:nvSpPr>
          <p:cNvPr id="3" name="Date Placeholder 2"/>
          <p:cNvSpPr>
            <a:spLocks noGrp="1"/>
          </p:cNvSpPr>
          <p:nvPr>
            <p:ph type="dt" sz="half" idx="10"/>
          </p:nvPr>
        </p:nvSpPr>
        <p:spPr/>
        <p:txBody>
          <a:bodyPr/>
          <a:lstStyle/>
          <a:p>
            <a:fld id="{2FCAF34E-9A6B-4D28-A7B9-972D816465A9}"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a:p>
        </p:txBody>
      </p:sp>
    </p:spTree>
    <p:extLst>
      <p:ext uri="{BB962C8B-B14F-4D97-AF65-F5344CB8AC3E}">
        <p14:creationId xmlns:p14="http://schemas.microsoft.com/office/powerpoint/2010/main" val="1586870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4" y="24597"/>
            <a:ext cx="10515600" cy="1325563"/>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3" name="Date Placeholder 2"/>
          <p:cNvSpPr>
            <a:spLocks noGrp="1"/>
          </p:cNvSpPr>
          <p:nvPr>
            <p:ph type="dt" sz="half" idx="10"/>
          </p:nvPr>
        </p:nvSpPr>
        <p:spPr/>
        <p:txBody>
          <a:bodyPr/>
          <a:lstStyle/>
          <a:p>
            <a:fld id="{2FCAF34E-9A6B-4D28-A7B9-972D816465A9}"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9519592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3" name="Date Placeholder 2"/>
          <p:cNvSpPr>
            <a:spLocks noGrp="1"/>
          </p:cNvSpPr>
          <p:nvPr>
            <p:ph type="dt" sz="half" idx="10"/>
          </p:nvPr>
        </p:nvSpPr>
        <p:spPr/>
        <p:txBody>
          <a:bodyPr/>
          <a:lstStyle/>
          <a:p>
            <a:fld id="{2FCAF34E-9A6B-4D28-A7B9-972D816465A9}"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737400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2657" y="0"/>
            <a:ext cx="12257314" cy="1617141"/>
          </a:xfrm>
          <a:prstGeom prst="rect">
            <a:avLst/>
          </a:prstGeom>
        </p:spPr>
      </p:pic>
      <p:sp>
        <p:nvSpPr>
          <p:cNvPr id="2" name="Title 1"/>
          <p:cNvSpPr>
            <a:spLocks noGrp="1"/>
          </p:cNvSpPr>
          <p:nvPr>
            <p:ph type="title"/>
          </p:nvPr>
        </p:nvSpPr>
        <p:spPr>
          <a:xfrm>
            <a:off x="684733" y="55078"/>
            <a:ext cx="10970237" cy="1257014"/>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3" name="Date Placeholder 2"/>
          <p:cNvSpPr>
            <a:spLocks noGrp="1"/>
          </p:cNvSpPr>
          <p:nvPr>
            <p:ph type="dt" sz="half" idx="10"/>
          </p:nvPr>
        </p:nvSpPr>
        <p:spPr/>
        <p:txBody>
          <a:bodyPr/>
          <a:lstStyle/>
          <a:p>
            <a:fld id="{2FCAF34E-9A6B-4D28-A7B9-972D816465A9}"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86627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2655" y="0"/>
            <a:ext cx="12257310" cy="1617141"/>
          </a:xfrm>
          <a:prstGeom prst="rect">
            <a:avLst/>
          </a:prstGeom>
        </p:spPr>
      </p:pic>
      <p:sp>
        <p:nvSpPr>
          <p:cNvPr id="2" name="Title 1"/>
          <p:cNvSpPr>
            <a:spLocks noGrp="1"/>
          </p:cNvSpPr>
          <p:nvPr>
            <p:ph type="title"/>
          </p:nvPr>
        </p:nvSpPr>
        <p:spPr>
          <a:xfrm>
            <a:off x="684734" y="14437"/>
            <a:ext cx="10515600" cy="1325563"/>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3" name="Date Placeholder 2"/>
          <p:cNvSpPr>
            <a:spLocks noGrp="1"/>
          </p:cNvSpPr>
          <p:nvPr>
            <p:ph type="dt" sz="half" idx="10"/>
          </p:nvPr>
        </p:nvSpPr>
        <p:spPr/>
        <p:txBody>
          <a:bodyPr/>
          <a:lstStyle/>
          <a:p>
            <a:fld id="{2FCAF34E-9A6B-4D28-A7B9-972D816465A9}"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0278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8/19/2026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a:p>
        </p:txBody>
      </p:sp>
      <p:sp>
        <p:nvSpPr>
          <p:cNvPr id="5" name="Rectangle 4">
            <a:extLst>
              <a:ext uri="{FF2B5EF4-FFF2-40B4-BE49-F238E27FC236}">
                <a16:creationId xmlns:a16="http://schemas.microsoft.com/office/drawing/2014/main" id="{32071C8D-2A51-D246-AA94-E9CB910FBB98}"/>
              </a:ext>
            </a:extLst>
          </p:cNvPr>
          <p:cNvSpPr/>
          <p:nvPr userDrawn="1"/>
        </p:nvSpPr>
        <p:spPr>
          <a:xfrm>
            <a:off x="6390640" y="6085840"/>
            <a:ext cx="5516880" cy="77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83181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hasCustomPrompt="1"/>
          </p:nvPr>
        </p:nvSpPr>
        <p:spPr>
          <a:xfrm>
            <a:off x="5183188" y="987425"/>
            <a:ext cx="6172200" cy="4873625"/>
          </a:xfrm>
        </p:spPr>
        <p:txBody>
          <a:bodyPr/>
          <a:lstStyle>
            <a:lvl1pPr>
              <a:defRPr sz="2800"/>
            </a:lvl1pPr>
            <a:lvl2pPr>
              <a:defRPr sz="25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a:p>
        </p:txBody>
      </p:sp>
    </p:spTree>
    <p:extLst>
      <p:ext uri="{BB962C8B-B14F-4D97-AF65-F5344CB8AC3E}">
        <p14:creationId xmlns:p14="http://schemas.microsoft.com/office/powerpoint/2010/main" val="38010010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4" y="130630"/>
            <a:ext cx="5178239" cy="6590846"/>
          </a:xfrm>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8/19/2026</a:t>
            </a:fld>
            <a:endParaRPr lang="en-US"/>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
        <p:nvSpPr>
          <p:cNvPr id="2" name="Rectangle 1">
            <a:extLst>
              <a:ext uri="{FF2B5EF4-FFF2-40B4-BE49-F238E27FC236}">
                <a16:creationId xmlns:a16="http://schemas.microsoft.com/office/drawing/2014/main" id="{48765EA4-6984-5848-8818-2A8FAE52ED87}"/>
              </a:ext>
            </a:extLst>
          </p:cNvPr>
          <p:cNvSpPr/>
          <p:nvPr userDrawn="1"/>
        </p:nvSpPr>
        <p:spPr>
          <a:xfrm>
            <a:off x="6634480" y="6176962"/>
            <a:ext cx="13309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4" y="133577"/>
            <a:ext cx="5178239" cy="65908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1512461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8"/>
        <p:cNvGrpSpPr/>
        <p:nvPr/>
      </p:nvGrpSpPr>
      <p:grpSpPr>
        <a:xfrm>
          <a:off x="0" y="0"/>
          <a:ext cx="0" cy="0"/>
          <a:chOff x="0" y="0"/>
          <a:chExt cx="0" cy="0"/>
        </a:xfrm>
      </p:grpSpPr>
      <p:sp>
        <p:nvSpPr>
          <p:cNvPr id="49" name="Google Shape;49;p87"/>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87"/>
          <p:cNvSpPr txBox="1">
            <a:spLocks noGrp="1"/>
          </p:cNvSpPr>
          <p:nvPr>
            <p:ph type="body" idx="1"/>
          </p:nvPr>
        </p:nvSpPr>
        <p:spPr>
          <a:xfrm>
            <a:off x="1097280" y="1845734"/>
            <a:ext cx="4937760" cy="4023359"/>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1" name="Google Shape;51;p87"/>
          <p:cNvSpPr txBox="1">
            <a:spLocks noGrp="1"/>
          </p:cNvSpPr>
          <p:nvPr>
            <p:ph type="body" idx="2"/>
          </p:nvPr>
        </p:nvSpPr>
        <p:spPr>
          <a:xfrm>
            <a:off x="6217920" y="1845735"/>
            <a:ext cx="4937760" cy="4023360"/>
          </a:xfrm>
          <a:prstGeom prst="rect">
            <a:avLst/>
          </a:prstGeom>
          <a:noFill/>
          <a:ln>
            <a:noFill/>
          </a:ln>
        </p:spPr>
        <p:txBody>
          <a:bodyPr spcFirstLastPara="1" wrap="square" lIns="0" tIns="45700" rIns="0" bIns="4570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2" name="Google Shape;52;p87"/>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87"/>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87"/>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0" y="152400"/>
            <a:ext cx="5137806" cy="65690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8/19/2026</a:t>
            </a:fld>
            <a:endParaRPr lang="en-US"/>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
        <p:nvSpPr>
          <p:cNvPr id="7" name="Rectangle 6">
            <a:extLst>
              <a:ext uri="{FF2B5EF4-FFF2-40B4-BE49-F238E27FC236}">
                <a16:creationId xmlns:a16="http://schemas.microsoft.com/office/drawing/2014/main" id="{58FE2F57-8BC4-4C49-9F97-4B6098A8A6BB}"/>
              </a:ext>
            </a:extLst>
          </p:cNvPr>
          <p:cNvSpPr/>
          <p:nvPr userDrawn="1"/>
        </p:nvSpPr>
        <p:spPr>
          <a:xfrm>
            <a:off x="6492240" y="6176962"/>
            <a:ext cx="538480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077582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88EBAB-B081-694E-9499-A18ACD006188}"/>
              </a:ext>
            </a:extLst>
          </p:cNvPr>
          <p:cNvSpPr/>
          <p:nvPr userDrawn="1"/>
        </p:nvSpPr>
        <p:spPr>
          <a:xfrm>
            <a:off x="6634480" y="6176962"/>
            <a:ext cx="13309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28"/>
            <a:ext cx="5185496" cy="32785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4" y="3448870"/>
            <a:ext cx="5185497" cy="325863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8/19/2026</a:t>
            </a:fld>
            <a:endParaRPr lang="en-US"/>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Tree>
    <p:extLst>
      <p:ext uri="{BB962C8B-B14F-4D97-AF65-F5344CB8AC3E}">
        <p14:creationId xmlns:p14="http://schemas.microsoft.com/office/powerpoint/2010/main" val="190450446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6" cy="321128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0"/>
            <a:ext cx="5160666" cy="32924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8/19/2026</a:t>
            </a:fld>
            <a:endParaRPr lang="en-US"/>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6471920" y="6176962"/>
            <a:ext cx="5394346"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6111074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3350BD6-B391-2240-B22E-E25C7A02B6EC}"/>
              </a:ext>
            </a:extLst>
          </p:cNvPr>
          <p:cNvSpPr/>
          <p:nvPr userDrawn="1"/>
        </p:nvSpPr>
        <p:spPr>
          <a:xfrm>
            <a:off x="6634480" y="6176962"/>
            <a:ext cx="13309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9308203" y="190499"/>
            <a:ext cx="2731397" cy="32098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4" cy="321577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29" y="3419595"/>
            <a:ext cx="5120871" cy="330187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8/19/2026</a:t>
            </a:fld>
            <a:endParaRPr lang="en-US"/>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Tree>
    <p:extLst>
      <p:ext uri="{BB962C8B-B14F-4D97-AF65-F5344CB8AC3E}">
        <p14:creationId xmlns:p14="http://schemas.microsoft.com/office/powerpoint/2010/main" val="353742282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CD2842-FF27-3D4F-930E-CDE39F13101D}"/>
              </a:ext>
            </a:extLst>
          </p:cNvPr>
          <p:cNvSpPr/>
          <p:nvPr userDrawn="1"/>
        </p:nvSpPr>
        <p:spPr>
          <a:xfrm>
            <a:off x="6634480" y="6176962"/>
            <a:ext cx="13309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FCAF34E-9A6B-4D28-A7B9-972D816465A9}" type="datetimeFigureOut">
              <a:rPr lang="en-US" smtClean="0"/>
              <a:t>8/19/2026</a:t>
            </a:fld>
            <a:endParaRPr lang="en-US"/>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6" y="3562350"/>
            <a:ext cx="2849513" cy="315912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6" cy="315912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4" y="150581"/>
            <a:ext cx="5200201" cy="341176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Tree>
    <p:extLst>
      <p:ext uri="{BB962C8B-B14F-4D97-AF65-F5344CB8AC3E}">
        <p14:creationId xmlns:p14="http://schemas.microsoft.com/office/powerpoint/2010/main" val="21532528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5677989" y="6356350"/>
            <a:ext cx="2743200" cy="365125"/>
          </a:xfrm>
        </p:spPr>
        <p:txBody>
          <a:bodyPr/>
          <a:lstStyle/>
          <a:p>
            <a:fld id="{2FCAF34E-9A6B-4D28-A7B9-972D816465A9}" type="datetimeFigureOut">
              <a:rPr lang="en-US" smtClean="0"/>
              <a:t>8/19/2026</a:t>
            </a:fld>
            <a:endParaRPr lang="en-US"/>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3" y="237391"/>
            <a:ext cx="2461846" cy="2779543"/>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8" y="237391"/>
            <a:ext cx="2385061" cy="2779544"/>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2" y="3235568"/>
            <a:ext cx="5075508" cy="3385041"/>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
        <p:nvSpPr>
          <p:cNvPr id="9" name="Rectangle 8">
            <a:extLst>
              <a:ext uri="{FF2B5EF4-FFF2-40B4-BE49-F238E27FC236}">
                <a16:creationId xmlns:a16="http://schemas.microsoft.com/office/drawing/2014/main" id="{FD378A8D-9A34-FB4D-A95C-22FDADEBF2DA}"/>
              </a:ext>
            </a:extLst>
          </p:cNvPr>
          <p:cNvSpPr/>
          <p:nvPr userDrawn="1"/>
        </p:nvSpPr>
        <p:spPr>
          <a:xfrm>
            <a:off x="6583680" y="6176962"/>
            <a:ext cx="52425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92914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8/19/2026</a:t>
            </a:fld>
            <a:endParaRPr lang="en-US"/>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4" y="3807935"/>
            <a:ext cx="2753145" cy="282146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0" y="3814573"/>
            <a:ext cx="2377469" cy="2814828"/>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4" y="228600"/>
            <a:ext cx="5131925" cy="357479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
        <p:nvSpPr>
          <p:cNvPr id="10" name="Rectangle 9">
            <a:extLst>
              <a:ext uri="{FF2B5EF4-FFF2-40B4-BE49-F238E27FC236}">
                <a16:creationId xmlns:a16="http://schemas.microsoft.com/office/drawing/2014/main" id="{9283562B-E6B3-4F45-B377-5EB770C60F95}"/>
              </a:ext>
            </a:extLst>
          </p:cNvPr>
          <p:cNvSpPr/>
          <p:nvPr userDrawn="1"/>
        </p:nvSpPr>
        <p:spPr>
          <a:xfrm>
            <a:off x="6654800" y="6176962"/>
            <a:ext cx="521208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755441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B51572-2361-F04D-A576-F95D7FBC9E5B}"/>
              </a:ext>
            </a:extLst>
          </p:cNvPr>
          <p:cNvSpPr/>
          <p:nvPr userDrawn="1"/>
        </p:nvSpPr>
        <p:spPr>
          <a:xfrm>
            <a:off x="6634480" y="6176962"/>
            <a:ext cx="133096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9481103" y="3265362"/>
            <a:ext cx="2520397" cy="343579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65361"/>
            <a:ext cx="2592690" cy="343579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6" y="198754"/>
            <a:ext cx="2592690" cy="306660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p:txBody>
          <a:bodyPr/>
          <a:lstStyle/>
          <a:p>
            <a:fld id="{2FCAF34E-9A6B-4D28-A7B9-972D816465A9}" type="datetimeFigureOut">
              <a:rPr lang="en-US" smtClean="0"/>
              <a:t>8/19/2026</a:t>
            </a:fld>
            <a:endParaRPr lang="en-US"/>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3" y="198753"/>
            <a:ext cx="2520897" cy="3066607"/>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Tree>
    <p:extLst>
      <p:ext uri="{BB962C8B-B14F-4D97-AF65-F5344CB8AC3E}">
        <p14:creationId xmlns:p14="http://schemas.microsoft.com/office/powerpoint/2010/main" val="63975270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B0CA8BD-0DB8-644A-9282-E9F3E48811B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7097485"/>
          </a:xfrm>
          <a:prstGeom prst="rect">
            <a:avLst/>
          </a:prstGeom>
        </p:spPr>
      </p:pic>
      <p:sp>
        <p:nvSpPr>
          <p:cNvPr id="7" name="Title Placeholder 1">
            <a:extLst>
              <a:ext uri="{FF2B5EF4-FFF2-40B4-BE49-F238E27FC236}">
                <a16:creationId xmlns:a16="http://schemas.microsoft.com/office/drawing/2014/main" id="{6E88C916-3666-9740-89F0-549B7BA79015}"/>
              </a:ext>
            </a:extLst>
          </p:cNvPr>
          <p:cNvSpPr>
            <a:spLocks noGrp="1"/>
          </p:cNvSpPr>
          <p:nvPr>
            <p:ph type="title"/>
          </p:nvPr>
        </p:nvSpPr>
        <p:spPr>
          <a:xfrm>
            <a:off x="838200" y="1057321"/>
            <a:ext cx="10515600" cy="1325563"/>
          </a:xfrm>
          <a:prstGeom prst="rect">
            <a:avLst/>
          </a:prstGeom>
          <a:ln>
            <a:noFill/>
          </a:ln>
        </p:spPr>
        <p:txBody>
          <a:bodyPr vert="horz" lIns="91440" tIns="45720" rIns="91440" bIns="45720" rtlCol="0" anchor="ctr">
            <a:normAutofit/>
          </a:bodyPr>
          <a:lstStyle>
            <a:lvl1pPr algn="l">
              <a:defRPr sz="6000">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11" name="Text Placeholder 10">
            <a:extLst>
              <a:ext uri="{FF2B5EF4-FFF2-40B4-BE49-F238E27FC236}">
                <a16:creationId xmlns:a16="http://schemas.microsoft.com/office/drawing/2014/main" id="{56F8CCC4-58F0-AE4A-83B2-DFB6FD6EAF36}"/>
              </a:ext>
            </a:extLst>
          </p:cNvPr>
          <p:cNvSpPr>
            <a:spLocks noGrp="1"/>
          </p:cNvSpPr>
          <p:nvPr>
            <p:ph type="body" sz="quarter" idx="10" hasCustomPrompt="1"/>
          </p:nvPr>
        </p:nvSpPr>
        <p:spPr>
          <a:xfrm>
            <a:off x="838200" y="4361380"/>
            <a:ext cx="3414109" cy="660400"/>
          </a:xfrm>
        </p:spPr>
        <p:txBody>
          <a:bodyPr>
            <a:normAutofit/>
          </a:bodyPr>
          <a:lstStyle>
            <a:lvl1pPr marL="0" indent="0" algn="l">
              <a:lnSpc>
                <a:spcPct val="100000"/>
              </a:lnSpc>
              <a:buNone/>
              <a:defRPr sz="1800">
                <a:solidFill>
                  <a:schemeClr val="bg1"/>
                </a:solidFill>
              </a:defRPr>
            </a:lvl1pPr>
          </a:lstStyle>
          <a:p>
            <a:pPr lvl="0"/>
            <a:r>
              <a:rPr lang="en-US"/>
              <a:t>Presented by</a:t>
            </a:r>
          </a:p>
        </p:txBody>
      </p:sp>
      <p:sp>
        <p:nvSpPr>
          <p:cNvPr id="19" name="Text Placeholder 18">
            <a:extLst>
              <a:ext uri="{FF2B5EF4-FFF2-40B4-BE49-F238E27FC236}">
                <a16:creationId xmlns:a16="http://schemas.microsoft.com/office/drawing/2014/main" id="{743F913D-44F0-6943-AF7B-1B5EDA4EA863}"/>
              </a:ext>
            </a:extLst>
          </p:cNvPr>
          <p:cNvSpPr>
            <a:spLocks noGrp="1"/>
          </p:cNvSpPr>
          <p:nvPr>
            <p:ph type="body" sz="quarter" idx="11" hasCustomPrompt="1"/>
          </p:nvPr>
        </p:nvSpPr>
        <p:spPr>
          <a:xfrm>
            <a:off x="838200" y="5057207"/>
            <a:ext cx="2859088" cy="531813"/>
          </a:xfrm>
        </p:spPr>
        <p:txBody>
          <a:bodyPr>
            <a:normAutofit/>
          </a:bodyPr>
          <a:lstStyle>
            <a:lvl1pPr marL="0" indent="0" algn="l">
              <a:buNone/>
              <a:defRPr sz="180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Date</a:t>
            </a:r>
          </a:p>
        </p:txBody>
      </p:sp>
      <p:sp>
        <p:nvSpPr>
          <p:cNvPr id="4" name="Text Placeholder 3">
            <a:extLst>
              <a:ext uri="{FF2B5EF4-FFF2-40B4-BE49-F238E27FC236}">
                <a16:creationId xmlns:a16="http://schemas.microsoft.com/office/drawing/2014/main" id="{E907FFB7-E6B7-604F-AB8A-3636592F9D47}"/>
              </a:ext>
            </a:extLst>
          </p:cNvPr>
          <p:cNvSpPr>
            <a:spLocks noGrp="1"/>
          </p:cNvSpPr>
          <p:nvPr>
            <p:ph type="body" sz="quarter" idx="12" hasCustomPrompt="1"/>
          </p:nvPr>
        </p:nvSpPr>
        <p:spPr>
          <a:xfrm>
            <a:off x="838200" y="2750550"/>
            <a:ext cx="8265886" cy="798192"/>
          </a:xfrm>
        </p:spPr>
        <p:txBody>
          <a:bodyPr>
            <a:noAutofit/>
          </a:bodyPr>
          <a:lstStyle>
            <a:lvl1pPr marL="0" indent="0" algn="l">
              <a:buNone/>
              <a:defRPr sz="3600">
                <a:solidFill>
                  <a:schemeClr val="bg1"/>
                </a:solidFill>
                <a:effectLst>
                  <a:outerShdw blurRad="50800" dist="38100" dir="2700000" algn="tl" rotWithShape="0">
                    <a:prstClr val="black">
                      <a:alpha val="40000"/>
                    </a:prstClr>
                  </a:outerShdw>
                </a:effectLst>
              </a:defRPr>
            </a:lvl1pPr>
          </a:lstStyle>
          <a:p>
            <a:pPr lvl="0"/>
            <a:r>
              <a:rPr lang="en-US"/>
              <a:t>Subtitle here</a:t>
            </a:r>
          </a:p>
        </p:txBody>
      </p:sp>
    </p:spTree>
    <p:extLst>
      <p:ext uri="{BB962C8B-B14F-4D97-AF65-F5344CB8AC3E}">
        <p14:creationId xmlns:p14="http://schemas.microsoft.com/office/powerpoint/2010/main" val="119126425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32077"/>
            <a:ext cx="9144000" cy="2387600"/>
          </a:xfrm>
        </p:spPr>
        <p:txBody>
          <a:bodyPr anchor="b">
            <a:normAutofit/>
          </a:bodyPr>
          <a:lstStyle>
            <a:lvl1pPr algn="ctr">
              <a:defRPr sz="5400"/>
            </a:lvl1pPr>
          </a:lstStyle>
          <a:p>
            <a:r>
              <a:rPr lang="en-US"/>
              <a:t>Click to edit Master title style</a:t>
            </a:r>
          </a:p>
        </p:txBody>
      </p:sp>
      <p:sp>
        <p:nvSpPr>
          <p:cNvPr id="3" name="Subtitle 2"/>
          <p:cNvSpPr>
            <a:spLocks noGrp="1"/>
          </p:cNvSpPr>
          <p:nvPr>
            <p:ph type="subTitle" idx="1"/>
          </p:nvPr>
        </p:nvSpPr>
        <p:spPr>
          <a:xfrm>
            <a:off x="1524000" y="3473872"/>
            <a:ext cx="9144000" cy="1655762"/>
          </a:xfrm>
        </p:spPr>
        <p:txBody>
          <a:bodyPr>
            <a:normAutofit/>
          </a:bodyPr>
          <a:lstStyle>
            <a:lvl1pPr marL="0" indent="0" algn="ctr">
              <a:buNone/>
              <a:defRPr sz="26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FCAF34E-9A6B-4D28-A7B9-972D816465A9}"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a:p>
        </p:txBody>
      </p:sp>
      <p:sp>
        <p:nvSpPr>
          <p:cNvPr id="7" name="Rectangle 6">
            <a:extLst>
              <a:ext uri="{FF2B5EF4-FFF2-40B4-BE49-F238E27FC236}">
                <a16:creationId xmlns:a16="http://schemas.microsoft.com/office/drawing/2014/main" id="{C5FAC313-4F1F-2A45-AB18-3446BB9C1FC8}"/>
              </a:ext>
            </a:extLst>
          </p:cNvPr>
          <p:cNvSpPr/>
          <p:nvPr userDrawn="1"/>
        </p:nvSpPr>
        <p:spPr>
          <a:xfrm>
            <a:off x="6228522" y="6127827"/>
            <a:ext cx="5658678" cy="6771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D95DB12B-3AB0-B14A-95E8-50F5D33B7BA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8458" y="-114196"/>
            <a:ext cx="12348905" cy="985837"/>
          </a:xfrm>
          <a:prstGeom prst="rect">
            <a:avLst/>
          </a:prstGeom>
        </p:spPr>
      </p:pic>
      <p:pic>
        <p:nvPicPr>
          <p:cNvPr id="15" name="Picture 14">
            <a:extLst>
              <a:ext uri="{FF2B5EF4-FFF2-40B4-BE49-F238E27FC236}">
                <a16:creationId xmlns:a16="http://schemas.microsoft.com/office/drawing/2014/main" id="{33130DE3-AC00-864A-ADFE-9CA427BB8A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V="1">
            <a:off x="-68300" y="5924325"/>
            <a:ext cx="12348905" cy="933675"/>
          </a:xfrm>
          <a:prstGeom prst="rect">
            <a:avLst/>
          </a:prstGeom>
        </p:spPr>
      </p:pic>
      <p:pic>
        <p:nvPicPr>
          <p:cNvPr id="12" name="Picture 11">
            <a:extLst>
              <a:ext uri="{FF2B5EF4-FFF2-40B4-BE49-F238E27FC236}">
                <a16:creationId xmlns:a16="http://schemas.microsoft.com/office/drawing/2014/main" id="{879B26FE-356E-8C42-ACF7-4AD5B643D1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3277447" y="5346008"/>
            <a:ext cx="5690111" cy="597387"/>
          </a:xfrm>
          <a:prstGeom prst="rect">
            <a:avLst/>
          </a:prstGeom>
        </p:spPr>
      </p:pic>
    </p:spTree>
    <p:extLst>
      <p:ext uri="{BB962C8B-B14F-4D97-AF65-F5344CB8AC3E}">
        <p14:creationId xmlns:p14="http://schemas.microsoft.com/office/powerpoint/2010/main" val="817801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
        <p:cNvGrpSpPr/>
        <p:nvPr/>
      </p:nvGrpSpPr>
      <p:grpSpPr>
        <a:xfrm>
          <a:off x="0" y="0"/>
          <a:ext cx="0" cy="0"/>
          <a:chOff x="0" y="0"/>
          <a:chExt cx="0" cy="0"/>
        </a:xfrm>
      </p:grpSpPr>
      <p:sp>
        <p:nvSpPr>
          <p:cNvPr id="56" name="Google Shape;56;p89"/>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8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8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8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735495"/>
            <a:ext cx="10515600" cy="1090129"/>
          </a:xfrm>
        </p:spPr>
        <p:txBody>
          <a:bodyPr anchor="t" anchorCtr="0"/>
          <a:lstStyle/>
          <a:p>
            <a:r>
              <a:rPr lang="en-US"/>
              <a:t>Click to edit Master title style</a:t>
            </a:r>
          </a:p>
        </p:txBody>
      </p:sp>
      <p:sp>
        <p:nvSpPr>
          <p:cNvPr id="3" name="Content Placeholder 2"/>
          <p:cNvSpPr>
            <a:spLocks noGrp="1"/>
          </p:cNvSpPr>
          <p:nvPr>
            <p:ph idx="1"/>
          </p:nvPr>
        </p:nvSpPr>
        <p:spPr/>
        <p:txBody>
          <a:bodyPr/>
          <a:lstStyle>
            <a:lvl1pPr>
              <a:defRPr sz="2600" baseline="0"/>
            </a:lvl1pPr>
            <a:lvl2pPr>
              <a:defRPr sz="2200" baseline="0"/>
            </a:lvl2pPr>
            <a:lvl3pPr>
              <a:defRPr sz="1800" baseline="0"/>
            </a:lvl3pPr>
            <a:lvl4pPr>
              <a:defRPr sz="1600" baseline="0"/>
            </a:lvl4pPr>
            <a:lvl5pPr>
              <a:defRPr sz="1600" baseline="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FCAF34E-9A6B-4D28-A7B9-972D816465A9}"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a:p>
        </p:txBody>
      </p:sp>
    </p:spTree>
    <p:extLst>
      <p:ext uri="{BB962C8B-B14F-4D97-AF65-F5344CB8AC3E}">
        <p14:creationId xmlns:p14="http://schemas.microsoft.com/office/powerpoint/2010/main" val="31156832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b="7141"/>
          <a:stretch/>
        </p:blipFill>
        <p:spPr>
          <a:xfrm>
            <a:off x="-45117" y="-197441"/>
            <a:ext cx="12282233" cy="6415361"/>
          </a:xfrm>
          <a:prstGeom prst="rect">
            <a:avLst/>
          </a:prstGeom>
        </p:spPr>
      </p:pic>
      <p:sp>
        <p:nvSpPr>
          <p:cNvPr id="2" name="Title 1"/>
          <p:cNvSpPr>
            <a:spLocks noGrp="1"/>
          </p:cNvSpPr>
          <p:nvPr>
            <p:ph type="title"/>
          </p:nvPr>
        </p:nvSpPr>
        <p:spPr>
          <a:xfrm>
            <a:off x="831850" y="1396412"/>
            <a:ext cx="10515600" cy="2852737"/>
          </a:xfrm>
        </p:spPr>
        <p:txBody>
          <a:bodyPr anchor="b">
            <a:normAutofit/>
          </a:bodyPr>
          <a:lstStyle>
            <a:lvl1pPr>
              <a:defRPr sz="5400"/>
            </a:lvl1pPr>
          </a:lstStyle>
          <a:p>
            <a:r>
              <a:rPr lang="en-US"/>
              <a:t>Click to edit Master title style</a:t>
            </a:r>
          </a:p>
        </p:txBody>
      </p:sp>
      <p:sp>
        <p:nvSpPr>
          <p:cNvPr id="3" name="Text Placeholder 2"/>
          <p:cNvSpPr>
            <a:spLocks noGrp="1"/>
          </p:cNvSpPr>
          <p:nvPr>
            <p:ph type="body" idx="1"/>
          </p:nvPr>
        </p:nvSpPr>
        <p:spPr>
          <a:xfrm>
            <a:off x="831849" y="4249149"/>
            <a:ext cx="10515600" cy="1500187"/>
          </a:xfrm>
        </p:spPr>
        <p:txBody>
          <a:bodyPr>
            <a:normAutofit/>
          </a:bodyPr>
          <a:lstStyle>
            <a:lvl1pPr marL="0" indent="0">
              <a:buNone/>
              <a:defRPr sz="28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a:p>
        </p:txBody>
      </p:sp>
    </p:spTree>
    <p:extLst>
      <p:ext uri="{BB962C8B-B14F-4D97-AF65-F5344CB8AC3E}">
        <p14:creationId xmlns:p14="http://schemas.microsoft.com/office/powerpoint/2010/main" val="333917678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2A3E05A-6A19-714F-848E-32E7E202EA2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116" y="-50754"/>
            <a:ext cx="12282232" cy="6772230"/>
          </a:xfrm>
          <a:prstGeom prst="rect">
            <a:avLst/>
          </a:prstGeom>
        </p:spPr>
      </p:pic>
      <p:sp>
        <p:nvSpPr>
          <p:cNvPr id="2" name="Title 1"/>
          <p:cNvSpPr>
            <a:spLocks noGrp="1"/>
          </p:cNvSpPr>
          <p:nvPr>
            <p:ph type="title"/>
          </p:nvPr>
        </p:nvSpPr>
        <p:spPr>
          <a:xfrm>
            <a:off x="831850" y="1396412"/>
            <a:ext cx="10515600" cy="2852737"/>
          </a:xfrm>
        </p:spPr>
        <p:txBody>
          <a:bodyPr anchor="b">
            <a:normAutofit/>
          </a:bodyPr>
          <a:lstStyle>
            <a:lvl1pPr>
              <a:defRPr sz="5400"/>
            </a:lvl1pPr>
          </a:lstStyle>
          <a:p>
            <a:r>
              <a:rPr lang="en-US"/>
              <a:t>Click to edit Master title style</a:t>
            </a:r>
          </a:p>
        </p:txBody>
      </p:sp>
      <p:sp>
        <p:nvSpPr>
          <p:cNvPr id="3" name="Text Placeholder 2"/>
          <p:cNvSpPr>
            <a:spLocks noGrp="1"/>
          </p:cNvSpPr>
          <p:nvPr>
            <p:ph type="body" idx="1"/>
          </p:nvPr>
        </p:nvSpPr>
        <p:spPr>
          <a:xfrm>
            <a:off x="831849" y="4249149"/>
            <a:ext cx="10515600" cy="1500187"/>
          </a:xfrm>
        </p:spPr>
        <p:txBody>
          <a:bodyPr>
            <a:normAutofit/>
          </a:bodyPr>
          <a:lstStyle>
            <a:lvl1pPr marL="0" indent="0">
              <a:buNone/>
              <a:defRPr sz="28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CAF34E-9A6B-4D28-A7B9-972D816465A9}" type="datetimeFigureOut">
              <a:rPr lang="en-US" smtClean="0"/>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5AB6C3-3666-4A99-912F-5AB9870711E1}" type="slidenum">
              <a:rPr lang="en-US" smtClean="0"/>
              <a:t>‹#›</a:t>
            </a:fld>
            <a:endParaRPr lang="en-US"/>
          </a:p>
        </p:txBody>
      </p:sp>
    </p:spTree>
    <p:extLst>
      <p:ext uri="{BB962C8B-B14F-4D97-AF65-F5344CB8AC3E}">
        <p14:creationId xmlns:p14="http://schemas.microsoft.com/office/powerpoint/2010/main" val="53671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a:p>
        </p:txBody>
      </p:sp>
    </p:spTree>
    <p:extLst>
      <p:ext uri="{BB962C8B-B14F-4D97-AF65-F5344CB8AC3E}">
        <p14:creationId xmlns:p14="http://schemas.microsoft.com/office/powerpoint/2010/main" val="310244005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FCAF34E-9A6B-4D28-A7B9-972D816465A9}" type="datetimeFigureOut">
              <a:rPr lang="en-US" smtClean="0"/>
              <a:t>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5AB6C3-3666-4A99-912F-5AB9870711E1}" type="slidenum">
              <a:rPr lang="en-US" smtClean="0"/>
              <a:t>‹#›</a:t>
            </a:fld>
            <a:endParaRPr lang="en-US"/>
          </a:p>
        </p:txBody>
      </p:sp>
    </p:spTree>
    <p:extLst>
      <p:ext uri="{BB962C8B-B14F-4D97-AF65-F5344CB8AC3E}">
        <p14:creationId xmlns:p14="http://schemas.microsoft.com/office/powerpoint/2010/main" val="90023147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681037"/>
            <a:ext cx="10515600" cy="889855"/>
          </a:xfrm>
        </p:spPr>
        <p:txBody>
          <a:bodyPr anchor="t" anchorCtr="0"/>
          <a:lstStyle/>
          <a:p>
            <a:r>
              <a:rPr lang="en-US"/>
              <a:t>Click to edit Master title style</a:t>
            </a:r>
          </a:p>
        </p:txBody>
      </p:sp>
      <p:sp>
        <p:nvSpPr>
          <p:cNvPr id="3" name="Date Placeholder 2"/>
          <p:cNvSpPr>
            <a:spLocks noGrp="1"/>
          </p:cNvSpPr>
          <p:nvPr>
            <p:ph type="dt" sz="half" idx="10"/>
          </p:nvPr>
        </p:nvSpPr>
        <p:spPr/>
        <p:txBody>
          <a:bodyPr/>
          <a:lstStyle/>
          <a:p>
            <a:fld id="{2FCAF34E-9A6B-4D28-A7B9-972D816465A9}"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a:p>
        </p:txBody>
      </p:sp>
    </p:spTree>
    <p:extLst>
      <p:ext uri="{BB962C8B-B14F-4D97-AF65-F5344CB8AC3E}">
        <p14:creationId xmlns:p14="http://schemas.microsoft.com/office/powerpoint/2010/main" val="260413690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 y="0"/>
            <a:ext cx="12191992" cy="1598278"/>
          </a:xfrm>
          <a:prstGeom prst="rect">
            <a:avLst/>
          </a:prstGeom>
        </p:spPr>
      </p:pic>
      <p:sp>
        <p:nvSpPr>
          <p:cNvPr id="2" name="Title 1"/>
          <p:cNvSpPr>
            <a:spLocks noGrp="1"/>
          </p:cNvSpPr>
          <p:nvPr>
            <p:ph type="title"/>
          </p:nvPr>
        </p:nvSpPr>
        <p:spPr>
          <a:xfrm>
            <a:off x="684734" y="24597"/>
            <a:ext cx="10515600" cy="1325563"/>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3" name="Date Placeholder 2"/>
          <p:cNvSpPr>
            <a:spLocks noGrp="1"/>
          </p:cNvSpPr>
          <p:nvPr>
            <p:ph type="dt" sz="half" idx="10"/>
          </p:nvPr>
        </p:nvSpPr>
        <p:spPr/>
        <p:txBody>
          <a:bodyPr/>
          <a:lstStyle/>
          <a:p>
            <a:fld id="{2FCAF34E-9A6B-4D28-A7B9-972D816465A9}"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826834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1598278"/>
          </a:xfrm>
          <a:prstGeom prst="rect">
            <a:avLst/>
          </a:prstGeom>
        </p:spPr>
      </p:pic>
      <p:sp>
        <p:nvSpPr>
          <p:cNvPr id="2" name="Title 1"/>
          <p:cNvSpPr>
            <a:spLocks noGrp="1"/>
          </p:cNvSpPr>
          <p:nvPr>
            <p:ph type="title"/>
          </p:nvPr>
        </p:nvSpPr>
        <p:spPr>
          <a:xfrm>
            <a:off x="684734" y="313786"/>
            <a:ext cx="10817838" cy="767528"/>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3" name="Date Placeholder 2"/>
          <p:cNvSpPr>
            <a:spLocks noGrp="1"/>
          </p:cNvSpPr>
          <p:nvPr>
            <p:ph type="dt" sz="half" idx="10"/>
          </p:nvPr>
        </p:nvSpPr>
        <p:spPr/>
        <p:txBody>
          <a:bodyPr/>
          <a:lstStyle/>
          <a:p>
            <a:fld id="{2FCAF34E-9A6B-4D28-A7B9-972D816465A9}"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141214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2657" y="0"/>
            <a:ext cx="12257314" cy="1617141"/>
          </a:xfrm>
          <a:prstGeom prst="rect">
            <a:avLst/>
          </a:prstGeom>
        </p:spPr>
      </p:pic>
      <p:sp>
        <p:nvSpPr>
          <p:cNvPr id="2" name="Title 1"/>
          <p:cNvSpPr>
            <a:spLocks noGrp="1"/>
          </p:cNvSpPr>
          <p:nvPr>
            <p:ph type="title"/>
          </p:nvPr>
        </p:nvSpPr>
        <p:spPr>
          <a:xfrm>
            <a:off x="684733" y="55078"/>
            <a:ext cx="10970237" cy="1257014"/>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3" name="Date Placeholder 2"/>
          <p:cNvSpPr>
            <a:spLocks noGrp="1"/>
          </p:cNvSpPr>
          <p:nvPr>
            <p:ph type="dt" sz="half" idx="10"/>
          </p:nvPr>
        </p:nvSpPr>
        <p:spPr/>
        <p:txBody>
          <a:bodyPr/>
          <a:lstStyle/>
          <a:p>
            <a:fld id="{2FCAF34E-9A6B-4D28-A7B9-972D816465A9}"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98315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8DBB1BB-D2E3-8E41-AA94-A70F0C7697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32655" y="0"/>
            <a:ext cx="12257310" cy="1617141"/>
          </a:xfrm>
          <a:prstGeom prst="rect">
            <a:avLst/>
          </a:prstGeom>
        </p:spPr>
      </p:pic>
      <p:sp>
        <p:nvSpPr>
          <p:cNvPr id="2" name="Title 1"/>
          <p:cNvSpPr>
            <a:spLocks noGrp="1"/>
          </p:cNvSpPr>
          <p:nvPr>
            <p:ph type="title"/>
          </p:nvPr>
        </p:nvSpPr>
        <p:spPr>
          <a:xfrm>
            <a:off x="684734" y="14437"/>
            <a:ext cx="10515600" cy="1325563"/>
          </a:xfrm>
          <a:noFill/>
        </p:spPr>
        <p:txBody>
          <a:bodyPr>
            <a:normAutofit/>
          </a:bodyPr>
          <a:lstStyle>
            <a:lvl1pPr>
              <a:defRPr sz="3500" baseline="0">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3" name="Date Placeholder 2"/>
          <p:cNvSpPr>
            <a:spLocks noGrp="1"/>
          </p:cNvSpPr>
          <p:nvPr>
            <p:ph type="dt" sz="half" idx="10"/>
          </p:nvPr>
        </p:nvSpPr>
        <p:spPr/>
        <p:txBody>
          <a:bodyPr/>
          <a:lstStyle/>
          <a:p>
            <a:fld id="{2FCAF34E-9A6B-4D28-A7B9-972D816465A9}" type="datetimeFigureOut">
              <a:rPr lang="en-US" smtClean="0"/>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5AB6C3-3666-4A99-912F-5AB9870711E1}" type="slidenum">
              <a:rPr lang="en-US" smtClean="0"/>
              <a:t>‹#›</a:t>
            </a:fld>
            <a:endParaRPr lang="en-US"/>
          </a:p>
        </p:txBody>
      </p:sp>
      <p:sp>
        <p:nvSpPr>
          <p:cNvPr id="10" name="Text Placeholder 2">
            <a:extLst>
              <a:ext uri="{FF2B5EF4-FFF2-40B4-BE49-F238E27FC236}">
                <a16:creationId xmlns:a16="http://schemas.microsoft.com/office/drawing/2014/main" id="{9A24928A-1E60-514D-A9CC-960B78A9B436}"/>
              </a:ext>
            </a:extLst>
          </p:cNvPr>
          <p:cNvSpPr>
            <a:spLocks noGrp="1"/>
          </p:cNvSpPr>
          <p:nvPr>
            <p:ph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4524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69"/>
        <p:cNvGrpSpPr/>
        <p:nvPr/>
      </p:nvGrpSpPr>
      <p:grpSpPr>
        <a:xfrm>
          <a:off x="0" y="0"/>
          <a:ext cx="0" cy="0"/>
          <a:chOff x="0" y="0"/>
          <a:chExt cx="0" cy="0"/>
        </a:xfrm>
      </p:grpSpPr>
      <p:sp>
        <p:nvSpPr>
          <p:cNvPr id="70" name="Google Shape;70;p97"/>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97"/>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97"/>
          <p:cNvSpPr txBox="1">
            <a:spLocks noGrp="1"/>
          </p:cNvSpPr>
          <p:nvPr>
            <p:ph type="title"/>
          </p:nvPr>
        </p:nvSpPr>
        <p:spPr>
          <a:xfrm>
            <a:off x="1097280" y="758952"/>
            <a:ext cx="10058400" cy="3566160"/>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262626"/>
              </a:buClr>
              <a:buSzPts val="8000"/>
              <a:buFont typeface="Calibri"/>
              <a:buNone/>
              <a:defRPr sz="8000" b="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97"/>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74" name="Google Shape;74;p97"/>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97"/>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97"/>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77" name="Google Shape;77;p97"/>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CAF34E-9A6B-4D28-A7B9-972D816465A9}" type="datetimeFigureOut">
              <a:rPr lang="en-US" smtClean="0"/>
              <a:t>8/19/2026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5AB6C3-3666-4A99-912F-5AB9870711E1}" type="slidenum">
              <a:rPr lang="en-US" smtClean="0"/>
              <a:t>‹#›</a:t>
            </a:fld>
            <a:endParaRPr lang="en-US"/>
          </a:p>
        </p:txBody>
      </p:sp>
      <p:sp>
        <p:nvSpPr>
          <p:cNvPr id="5" name="Rectangle 4">
            <a:extLst>
              <a:ext uri="{FF2B5EF4-FFF2-40B4-BE49-F238E27FC236}">
                <a16:creationId xmlns:a16="http://schemas.microsoft.com/office/drawing/2014/main" id="{32071C8D-2A51-D246-AA94-E9CB910FBB98}"/>
              </a:ext>
            </a:extLst>
          </p:cNvPr>
          <p:cNvSpPr/>
          <p:nvPr userDrawn="1"/>
        </p:nvSpPr>
        <p:spPr>
          <a:xfrm>
            <a:off x="6390640" y="6085840"/>
            <a:ext cx="5516880" cy="7721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510947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hasCustomPrompt="1"/>
          </p:nvPr>
        </p:nvSpPr>
        <p:spPr>
          <a:xfrm>
            <a:off x="5183188" y="987425"/>
            <a:ext cx="6172200" cy="4873625"/>
          </a:xfrm>
        </p:spPr>
        <p:txBody>
          <a:bodyPr/>
          <a:lstStyle>
            <a:lvl1pPr>
              <a:defRPr sz="2800"/>
            </a:lvl1pPr>
            <a:lvl2pPr>
              <a:defRPr sz="25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FCAF34E-9A6B-4D28-A7B9-972D816465A9}" type="datetimeFigureOut">
              <a:rPr lang="en-US" smtClean="0"/>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5AB6C3-3666-4A99-912F-5AB9870711E1}" type="slidenum">
              <a:rPr lang="en-US" smtClean="0"/>
              <a:t>‹#›</a:t>
            </a:fld>
            <a:endParaRPr lang="en-US"/>
          </a:p>
        </p:txBody>
      </p:sp>
    </p:spTree>
    <p:extLst>
      <p:ext uri="{BB962C8B-B14F-4D97-AF65-F5344CB8AC3E}">
        <p14:creationId xmlns:p14="http://schemas.microsoft.com/office/powerpoint/2010/main" val="335857694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PictureRigh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4" y="130630"/>
            <a:ext cx="5178239" cy="6590846"/>
          </a:xfrm>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8/19/2026</a:t>
            </a:fld>
            <a:endParaRPr lang="en-US"/>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
        <p:nvSpPr>
          <p:cNvPr id="2" name="Rectangle 1">
            <a:extLst>
              <a:ext uri="{FF2B5EF4-FFF2-40B4-BE49-F238E27FC236}">
                <a16:creationId xmlns:a16="http://schemas.microsoft.com/office/drawing/2014/main" id="{48765EA4-6984-5848-8818-2A8FAE52ED87}"/>
              </a:ext>
            </a:extLst>
          </p:cNvPr>
          <p:cNvSpPr/>
          <p:nvPr userDrawn="1"/>
        </p:nvSpPr>
        <p:spPr>
          <a:xfrm>
            <a:off x="6308035" y="6176962"/>
            <a:ext cx="1657405"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2">
            <a:extLst>
              <a:ext uri="{FF2B5EF4-FFF2-40B4-BE49-F238E27FC236}">
                <a16:creationId xmlns:a16="http://schemas.microsoft.com/office/drawing/2014/main" id="{B5A84DAB-EC3E-0B44-B20D-4056EC3F0125}"/>
              </a:ext>
            </a:extLst>
          </p:cNvPr>
          <p:cNvSpPr>
            <a:spLocks noGrp="1"/>
          </p:cNvSpPr>
          <p:nvPr>
            <p:ph type="pic" idx="16"/>
          </p:nvPr>
        </p:nvSpPr>
        <p:spPr>
          <a:xfrm>
            <a:off x="6875874" y="133577"/>
            <a:ext cx="5178239" cy="659084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416218606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0" y="152400"/>
            <a:ext cx="5137806" cy="65690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a:extLst>
              <a:ext uri="{FF2B5EF4-FFF2-40B4-BE49-F238E27FC236}">
                <a16:creationId xmlns:a16="http://schemas.microsoft.com/office/drawing/2014/main" id="{4E688AFC-0F3C-934F-ACB2-4EF128FCF622}"/>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4">
            <a:extLst>
              <a:ext uri="{FF2B5EF4-FFF2-40B4-BE49-F238E27FC236}">
                <a16:creationId xmlns:a16="http://schemas.microsoft.com/office/drawing/2014/main" id="{294EB706-0D78-4B4D-9752-B222D4B427D2}"/>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8/19/2026</a:t>
            </a:fld>
            <a:endParaRPr lang="en-US"/>
          </a:p>
        </p:txBody>
      </p:sp>
      <p:sp>
        <p:nvSpPr>
          <p:cNvPr id="10" name="Slide Number Placeholder 4">
            <a:extLst>
              <a:ext uri="{FF2B5EF4-FFF2-40B4-BE49-F238E27FC236}">
                <a16:creationId xmlns:a16="http://schemas.microsoft.com/office/drawing/2014/main" id="{E93944E4-DF33-4C41-8E07-6F86F4A7CA5C}"/>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a:p>
        </p:txBody>
      </p:sp>
      <p:sp>
        <p:nvSpPr>
          <p:cNvPr id="11" name="Title Placeholder 1">
            <a:extLst>
              <a:ext uri="{FF2B5EF4-FFF2-40B4-BE49-F238E27FC236}">
                <a16:creationId xmlns:a16="http://schemas.microsoft.com/office/drawing/2014/main" id="{4B7F958F-69A1-D94A-976F-4605308CC028}"/>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
        <p:nvSpPr>
          <p:cNvPr id="7" name="Rectangle 6">
            <a:extLst>
              <a:ext uri="{FF2B5EF4-FFF2-40B4-BE49-F238E27FC236}">
                <a16:creationId xmlns:a16="http://schemas.microsoft.com/office/drawing/2014/main" id="{58FE2F57-8BC4-4C49-9F97-4B6098A8A6BB}"/>
              </a:ext>
            </a:extLst>
          </p:cNvPr>
          <p:cNvSpPr/>
          <p:nvPr userDrawn="1"/>
        </p:nvSpPr>
        <p:spPr>
          <a:xfrm>
            <a:off x="6096000" y="6176962"/>
            <a:ext cx="5781040"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968448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PictureRight with Tex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888EBAB-B081-694E-9499-A18ACD006188}"/>
              </a:ext>
            </a:extLst>
          </p:cNvPr>
          <p:cNvSpPr/>
          <p:nvPr userDrawn="1"/>
        </p:nvSpPr>
        <p:spPr>
          <a:xfrm>
            <a:off x="6321287" y="6176962"/>
            <a:ext cx="1644153"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130628"/>
            <a:ext cx="5185496" cy="32785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4" y="3448870"/>
            <a:ext cx="5185497" cy="325863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8/19/2026</a:t>
            </a:fld>
            <a:endParaRPr lang="en-US"/>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Tree>
    <p:extLst>
      <p:ext uri="{BB962C8B-B14F-4D97-AF65-F5344CB8AC3E}">
        <p14:creationId xmlns:p14="http://schemas.microsoft.com/office/powerpoint/2010/main" val="48375413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PictureLeft with Text">
    <p:spTree>
      <p:nvGrpSpPr>
        <p:cNvPr id="1" name=""/>
        <p:cNvGrpSpPr/>
        <p:nvPr/>
      </p:nvGrpSpPr>
      <p:grpSpPr>
        <a:xfrm>
          <a:off x="0" y="0"/>
          <a:ext cx="0" cy="0"/>
          <a:chOff x="0" y="0"/>
          <a:chExt cx="0" cy="0"/>
        </a:xfrm>
      </p:grpSpPr>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152401" y="217714"/>
            <a:ext cx="5160666" cy="321128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152400" y="3429000"/>
            <a:ext cx="5160666" cy="329247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8" name="Text Placeholder 2">
            <a:extLst>
              <a:ext uri="{FF2B5EF4-FFF2-40B4-BE49-F238E27FC236}">
                <a16:creationId xmlns:a16="http://schemas.microsoft.com/office/drawing/2014/main" id="{80B5C06A-4695-D04A-B4EC-9611DA53EE00}"/>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Date Placeholder 4">
            <a:extLst>
              <a:ext uri="{FF2B5EF4-FFF2-40B4-BE49-F238E27FC236}">
                <a16:creationId xmlns:a16="http://schemas.microsoft.com/office/drawing/2014/main" id="{A7C7B9C6-41DC-8E4C-AC0C-BF219311D4ED}"/>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8/19/2026</a:t>
            </a:fld>
            <a:endParaRPr lang="en-US"/>
          </a:p>
        </p:txBody>
      </p:sp>
      <p:sp>
        <p:nvSpPr>
          <p:cNvPr id="10" name="Slide Number Placeholder 4">
            <a:extLst>
              <a:ext uri="{FF2B5EF4-FFF2-40B4-BE49-F238E27FC236}">
                <a16:creationId xmlns:a16="http://schemas.microsoft.com/office/drawing/2014/main" id="{B1982A7A-1223-C34E-B84C-91F804438A36}"/>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a:p>
        </p:txBody>
      </p:sp>
      <p:sp>
        <p:nvSpPr>
          <p:cNvPr id="11" name="Title Placeholder 1">
            <a:extLst>
              <a:ext uri="{FF2B5EF4-FFF2-40B4-BE49-F238E27FC236}">
                <a16:creationId xmlns:a16="http://schemas.microsoft.com/office/drawing/2014/main" id="{8B182AA3-5BE9-FB41-8469-AA22466C00A3}"/>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
        <p:nvSpPr>
          <p:cNvPr id="12" name="Rectangle 11">
            <a:extLst>
              <a:ext uri="{FF2B5EF4-FFF2-40B4-BE49-F238E27FC236}">
                <a16:creationId xmlns:a16="http://schemas.microsoft.com/office/drawing/2014/main" id="{12BA4694-FB48-6F4A-8A5C-D1D81285C306}"/>
              </a:ext>
            </a:extLst>
          </p:cNvPr>
          <p:cNvSpPr/>
          <p:nvPr userDrawn="1"/>
        </p:nvSpPr>
        <p:spPr>
          <a:xfrm>
            <a:off x="6190455" y="6176962"/>
            <a:ext cx="5675811"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89313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PictureRight with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3350BD6-B391-2240-B22E-E25C7A02B6EC}"/>
              </a:ext>
            </a:extLst>
          </p:cNvPr>
          <p:cNvSpPr/>
          <p:nvPr userDrawn="1"/>
        </p:nvSpPr>
        <p:spPr>
          <a:xfrm>
            <a:off x="6268278" y="6176962"/>
            <a:ext cx="1697162"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9308203" y="190499"/>
            <a:ext cx="2731397" cy="320980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918729" y="190500"/>
            <a:ext cx="2389474" cy="321577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918729" y="3419595"/>
            <a:ext cx="5120871" cy="330187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a:p>
        </p:txBody>
      </p:sp>
      <p:sp>
        <p:nvSpPr>
          <p:cNvPr id="16" name="Text Placeholder 2">
            <a:extLst>
              <a:ext uri="{FF2B5EF4-FFF2-40B4-BE49-F238E27FC236}">
                <a16:creationId xmlns:a16="http://schemas.microsoft.com/office/drawing/2014/main" id="{72F85374-D0B7-6940-BDEE-221BD6F4225F}"/>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FCAF34E-9A6B-4D28-A7B9-972D816465A9}" type="datetimeFigureOut">
              <a:rPr lang="en-US" smtClean="0"/>
              <a:t>8/19/2026</a:t>
            </a:fld>
            <a:endParaRPr lang="en-US"/>
          </a:p>
        </p:txBody>
      </p:sp>
      <p:sp>
        <p:nvSpPr>
          <p:cNvPr id="15" name="Title Placeholder 1">
            <a:extLst>
              <a:ext uri="{FF2B5EF4-FFF2-40B4-BE49-F238E27FC236}">
                <a16:creationId xmlns:a16="http://schemas.microsoft.com/office/drawing/2014/main" id="{BEE63C50-1412-2E42-A934-5BA2B928B334}"/>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Tree>
    <p:extLst>
      <p:ext uri="{BB962C8B-B14F-4D97-AF65-F5344CB8AC3E}">
        <p14:creationId xmlns:p14="http://schemas.microsoft.com/office/powerpoint/2010/main" val="160890320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PictureRight with Text 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CD2842-FF27-3D4F-930E-CDE39F13101D}"/>
              </a:ext>
            </a:extLst>
          </p:cNvPr>
          <p:cNvSpPr/>
          <p:nvPr userDrawn="1"/>
        </p:nvSpPr>
        <p:spPr>
          <a:xfrm>
            <a:off x="6308035" y="6176962"/>
            <a:ext cx="1657405"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2FCAF34E-9A6B-4D28-A7B9-972D816465A9}" type="datetimeFigureOut">
              <a:rPr lang="en-US" smtClean="0"/>
              <a:t>8/19/2026</a:t>
            </a:fld>
            <a:endParaRPr lang="en-US"/>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a:p>
        </p:txBody>
      </p:sp>
      <p:sp>
        <p:nvSpPr>
          <p:cNvPr id="17" name="Picture Placeholder 2">
            <a:extLst>
              <a:ext uri="{FF2B5EF4-FFF2-40B4-BE49-F238E27FC236}">
                <a16:creationId xmlns:a16="http://schemas.microsoft.com/office/drawing/2014/main" id="{B344ADF4-4A34-FF4B-B28E-F0DA464C7613}"/>
              </a:ext>
            </a:extLst>
          </p:cNvPr>
          <p:cNvSpPr>
            <a:spLocks noGrp="1"/>
          </p:cNvSpPr>
          <p:nvPr>
            <p:ph type="pic" idx="1"/>
          </p:nvPr>
        </p:nvSpPr>
        <p:spPr>
          <a:xfrm>
            <a:off x="6865986" y="3562350"/>
            <a:ext cx="2849513" cy="315912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8" name="Picture Placeholder 2">
            <a:extLst>
              <a:ext uri="{FF2B5EF4-FFF2-40B4-BE49-F238E27FC236}">
                <a16:creationId xmlns:a16="http://schemas.microsoft.com/office/drawing/2014/main" id="{94C6B3AA-21EE-4D48-B66A-5607DDB3A8F5}"/>
              </a:ext>
            </a:extLst>
          </p:cNvPr>
          <p:cNvSpPr>
            <a:spLocks noGrp="1"/>
          </p:cNvSpPr>
          <p:nvPr>
            <p:ph type="pic" idx="13"/>
          </p:nvPr>
        </p:nvSpPr>
        <p:spPr>
          <a:xfrm>
            <a:off x="9715500" y="3562351"/>
            <a:ext cx="2333626" cy="3159124"/>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9" name="Picture Placeholder 2">
            <a:extLst>
              <a:ext uri="{FF2B5EF4-FFF2-40B4-BE49-F238E27FC236}">
                <a16:creationId xmlns:a16="http://schemas.microsoft.com/office/drawing/2014/main" id="{1EBB1F3C-E931-3844-833F-B99E12BCA602}"/>
              </a:ext>
            </a:extLst>
          </p:cNvPr>
          <p:cNvSpPr>
            <a:spLocks noGrp="1"/>
          </p:cNvSpPr>
          <p:nvPr>
            <p:ph type="pic" idx="14"/>
          </p:nvPr>
        </p:nvSpPr>
        <p:spPr>
          <a:xfrm>
            <a:off x="6848924" y="150581"/>
            <a:ext cx="5200201" cy="3411769"/>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0" name="Text Placeholder 2">
            <a:extLst>
              <a:ext uri="{FF2B5EF4-FFF2-40B4-BE49-F238E27FC236}">
                <a16:creationId xmlns:a16="http://schemas.microsoft.com/office/drawing/2014/main" id="{52D27C7D-F2B9-8F43-8A9D-7FB590B10F56}"/>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itle Placeholder 1">
            <a:extLst>
              <a:ext uri="{FF2B5EF4-FFF2-40B4-BE49-F238E27FC236}">
                <a16:creationId xmlns:a16="http://schemas.microsoft.com/office/drawing/2014/main" id="{486FD241-EACA-E94A-BED0-4225E29BA7F8}"/>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Tree>
    <p:extLst>
      <p:ext uri="{BB962C8B-B14F-4D97-AF65-F5344CB8AC3E}">
        <p14:creationId xmlns:p14="http://schemas.microsoft.com/office/powerpoint/2010/main" val="122587347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PictureLeft with Text">
    <p:spTree>
      <p:nvGrpSpPr>
        <p:cNvPr id="1" name=""/>
        <p:cNvGrpSpPr/>
        <p:nvPr/>
      </p:nvGrpSpPr>
      <p:grpSpPr>
        <a:xfrm>
          <a:off x="0" y="0"/>
          <a:ext cx="0" cy="0"/>
          <a:chOff x="0" y="0"/>
          <a:chExt cx="0" cy="0"/>
        </a:xfrm>
      </p:grpSpPr>
      <p:sp>
        <p:nvSpPr>
          <p:cNvPr id="25" name="Text Placeholder 2">
            <a:extLst>
              <a:ext uri="{FF2B5EF4-FFF2-40B4-BE49-F238E27FC236}">
                <a16:creationId xmlns:a16="http://schemas.microsoft.com/office/drawing/2014/main" id="{DA79FB5E-8D60-F34A-BDAC-7D2C449BB5B5}"/>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5677989" y="6356350"/>
            <a:ext cx="2743200" cy="365125"/>
          </a:xfrm>
        </p:spPr>
        <p:txBody>
          <a:bodyPr/>
          <a:lstStyle/>
          <a:p>
            <a:fld id="{2FCAF34E-9A6B-4D28-A7B9-972D816465A9}" type="datetimeFigureOut">
              <a:rPr lang="en-US" smtClean="0"/>
              <a:t>8/19/2026</a:t>
            </a:fld>
            <a:endParaRPr lang="en-US"/>
          </a:p>
        </p:txBody>
      </p:sp>
      <p:sp>
        <p:nvSpPr>
          <p:cNvPr id="21" name="Slide Number Placeholder 4">
            <a:extLst>
              <a:ext uri="{FF2B5EF4-FFF2-40B4-BE49-F238E27FC236}">
                <a16:creationId xmlns:a16="http://schemas.microsoft.com/office/drawing/2014/main" id="{54992B99-9973-4F4A-A703-2D8443A08E0E}"/>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a:p>
        </p:txBody>
      </p:sp>
      <p:sp>
        <p:nvSpPr>
          <p:cNvPr id="22" name="Picture Placeholder 2">
            <a:extLst>
              <a:ext uri="{FF2B5EF4-FFF2-40B4-BE49-F238E27FC236}">
                <a16:creationId xmlns:a16="http://schemas.microsoft.com/office/drawing/2014/main" id="{AC298B6B-BF39-3843-8902-AF9A00E8C91D}"/>
              </a:ext>
            </a:extLst>
          </p:cNvPr>
          <p:cNvSpPr>
            <a:spLocks noGrp="1"/>
          </p:cNvSpPr>
          <p:nvPr>
            <p:ph type="pic" idx="1"/>
          </p:nvPr>
        </p:nvSpPr>
        <p:spPr>
          <a:xfrm>
            <a:off x="237393" y="237391"/>
            <a:ext cx="2461846" cy="2779543"/>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3" name="Picture Placeholder 2">
            <a:extLst>
              <a:ext uri="{FF2B5EF4-FFF2-40B4-BE49-F238E27FC236}">
                <a16:creationId xmlns:a16="http://schemas.microsoft.com/office/drawing/2014/main" id="{D100450A-C4B4-C445-AD3C-2E402A21C265}"/>
              </a:ext>
            </a:extLst>
          </p:cNvPr>
          <p:cNvSpPr>
            <a:spLocks noGrp="1"/>
          </p:cNvSpPr>
          <p:nvPr>
            <p:ph type="pic" idx="13"/>
          </p:nvPr>
        </p:nvSpPr>
        <p:spPr>
          <a:xfrm>
            <a:off x="2927838" y="237391"/>
            <a:ext cx="2385061" cy="2779544"/>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4" name="Picture Placeholder 2">
            <a:extLst>
              <a:ext uri="{FF2B5EF4-FFF2-40B4-BE49-F238E27FC236}">
                <a16:creationId xmlns:a16="http://schemas.microsoft.com/office/drawing/2014/main" id="{BF57ABBD-43FE-3444-A52E-AEE5B2C4D5BA}"/>
              </a:ext>
            </a:extLst>
          </p:cNvPr>
          <p:cNvSpPr>
            <a:spLocks noGrp="1"/>
          </p:cNvSpPr>
          <p:nvPr>
            <p:ph type="pic" idx="14"/>
          </p:nvPr>
        </p:nvSpPr>
        <p:spPr>
          <a:xfrm>
            <a:off x="237392" y="3235568"/>
            <a:ext cx="5075508" cy="3385041"/>
          </a:xfrm>
          <a:solidFill>
            <a:schemeClr val="bg1">
              <a:lumMod val="95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0" name="Title Placeholder 1">
            <a:extLst>
              <a:ext uri="{FF2B5EF4-FFF2-40B4-BE49-F238E27FC236}">
                <a16:creationId xmlns:a16="http://schemas.microsoft.com/office/drawing/2014/main" id="{C8765529-376F-D74F-B0E8-FAF8CDCBBC7F}"/>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
        <p:nvSpPr>
          <p:cNvPr id="9" name="Rectangle 8">
            <a:extLst>
              <a:ext uri="{FF2B5EF4-FFF2-40B4-BE49-F238E27FC236}">
                <a16:creationId xmlns:a16="http://schemas.microsoft.com/office/drawing/2014/main" id="{FD378A8D-9A34-FB4D-A95C-22FDADEBF2DA}"/>
              </a:ext>
            </a:extLst>
          </p:cNvPr>
          <p:cNvSpPr/>
          <p:nvPr userDrawn="1"/>
        </p:nvSpPr>
        <p:spPr>
          <a:xfrm>
            <a:off x="6150429" y="6176962"/>
            <a:ext cx="5675811"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79055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3PictureLeft with Text 2">
    <p:spTree>
      <p:nvGrpSpPr>
        <p:cNvPr id="1" name=""/>
        <p:cNvGrpSpPr/>
        <p:nvPr/>
      </p:nvGrpSpPr>
      <p:grpSpPr>
        <a:xfrm>
          <a:off x="0" y="0"/>
          <a:ext cx="0" cy="0"/>
          <a:chOff x="0" y="0"/>
          <a:chExt cx="0" cy="0"/>
        </a:xfrm>
      </p:grpSpPr>
      <p:sp>
        <p:nvSpPr>
          <p:cNvPr id="17" name="Date Placeholder 4">
            <a:extLst>
              <a:ext uri="{FF2B5EF4-FFF2-40B4-BE49-F238E27FC236}">
                <a16:creationId xmlns:a16="http://schemas.microsoft.com/office/drawing/2014/main" id="{FC1475E7-C14F-E446-8414-83DF64418F5B}"/>
              </a:ext>
            </a:extLst>
          </p:cNvPr>
          <p:cNvSpPr>
            <a:spLocks noGrp="1"/>
          </p:cNvSpPr>
          <p:nvPr>
            <p:ph type="dt" sz="half" idx="10"/>
          </p:nvPr>
        </p:nvSpPr>
        <p:spPr>
          <a:xfrm>
            <a:off x="5677989" y="6356350"/>
            <a:ext cx="2743200" cy="365125"/>
          </a:xfrm>
        </p:spPr>
        <p:txBody>
          <a:bodyPr/>
          <a:lstStyle/>
          <a:p>
            <a:fld id="{2FCAF34E-9A6B-4D28-A7B9-972D816465A9}" type="datetimeFigureOut">
              <a:rPr lang="en-US" smtClean="0"/>
              <a:t>8/19/2026</a:t>
            </a:fld>
            <a:endParaRPr lang="en-US"/>
          </a:p>
        </p:txBody>
      </p:sp>
      <p:sp>
        <p:nvSpPr>
          <p:cNvPr id="20" name="Slide Number Placeholder 4">
            <a:extLst>
              <a:ext uri="{FF2B5EF4-FFF2-40B4-BE49-F238E27FC236}">
                <a16:creationId xmlns:a16="http://schemas.microsoft.com/office/drawing/2014/main" id="{765ABCE9-2F11-F34E-B0DB-AA9F09637B5A}"/>
              </a:ext>
            </a:extLst>
          </p:cNvPr>
          <p:cNvSpPr>
            <a:spLocks noGrp="1"/>
          </p:cNvSpPr>
          <p:nvPr>
            <p:ph type="sldNum" sz="quarter" idx="12"/>
          </p:nvPr>
        </p:nvSpPr>
        <p:spPr>
          <a:xfrm>
            <a:off x="8610600" y="6356350"/>
            <a:ext cx="2743200" cy="365125"/>
          </a:xfrm>
        </p:spPr>
        <p:txBody>
          <a:bodyPr/>
          <a:lstStyle/>
          <a:p>
            <a:fld id="{B65AB6C3-3666-4A99-912F-5AB9870711E1}" type="slidenum">
              <a:rPr lang="en-US" smtClean="0"/>
              <a:t>‹#›</a:t>
            </a:fld>
            <a:endParaRPr lang="en-US"/>
          </a:p>
        </p:txBody>
      </p:sp>
      <p:sp>
        <p:nvSpPr>
          <p:cNvPr id="21" name="Picture Placeholder 2">
            <a:extLst>
              <a:ext uri="{FF2B5EF4-FFF2-40B4-BE49-F238E27FC236}">
                <a16:creationId xmlns:a16="http://schemas.microsoft.com/office/drawing/2014/main" id="{836FE405-E176-BB45-9B4B-1F865C9F76E4}"/>
              </a:ext>
            </a:extLst>
          </p:cNvPr>
          <p:cNvSpPr>
            <a:spLocks noGrp="1"/>
          </p:cNvSpPr>
          <p:nvPr>
            <p:ph type="pic" idx="1"/>
          </p:nvPr>
        </p:nvSpPr>
        <p:spPr>
          <a:xfrm>
            <a:off x="180974" y="3807935"/>
            <a:ext cx="2753145" cy="282146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2" name="Picture Placeholder 2">
            <a:extLst>
              <a:ext uri="{FF2B5EF4-FFF2-40B4-BE49-F238E27FC236}">
                <a16:creationId xmlns:a16="http://schemas.microsoft.com/office/drawing/2014/main" id="{96633653-4F6F-5241-9C3E-088CD2932487}"/>
              </a:ext>
            </a:extLst>
          </p:cNvPr>
          <p:cNvSpPr>
            <a:spLocks noGrp="1"/>
          </p:cNvSpPr>
          <p:nvPr>
            <p:ph type="pic" idx="13"/>
          </p:nvPr>
        </p:nvSpPr>
        <p:spPr>
          <a:xfrm>
            <a:off x="2935430" y="3814573"/>
            <a:ext cx="2377469" cy="2814828"/>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3" name="Picture Placeholder 2">
            <a:extLst>
              <a:ext uri="{FF2B5EF4-FFF2-40B4-BE49-F238E27FC236}">
                <a16:creationId xmlns:a16="http://schemas.microsoft.com/office/drawing/2014/main" id="{07E68BAB-DEDD-C848-9DE4-0062DD19E028}"/>
              </a:ext>
            </a:extLst>
          </p:cNvPr>
          <p:cNvSpPr>
            <a:spLocks noGrp="1"/>
          </p:cNvSpPr>
          <p:nvPr>
            <p:ph type="pic" idx="14"/>
          </p:nvPr>
        </p:nvSpPr>
        <p:spPr>
          <a:xfrm>
            <a:off x="180974" y="228600"/>
            <a:ext cx="5131925" cy="3574795"/>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4" name="Text Placeholder 2">
            <a:extLst>
              <a:ext uri="{FF2B5EF4-FFF2-40B4-BE49-F238E27FC236}">
                <a16:creationId xmlns:a16="http://schemas.microsoft.com/office/drawing/2014/main" id="{BAC95668-9F03-824A-9DD6-E490F6522A84}"/>
              </a:ext>
            </a:extLst>
          </p:cNvPr>
          <p:cNvSpPr>
            <a:spLocks noGrp="1"/>
          </p:cNvSpPr>
          <p:nvPr>
            <p:ph idx="16"/>
          </p:nvPr>
        </p:nvSpPr>
        <p:spPr>
          <a:xfrm>
            <a:off x="5677988"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a:extLst>
              <a:ext uri="{FF2B5EF4-FFF2-40B4-BE49-F238E27FC236}">
                <a16:creationId xmlns:a16="http://schemas.microsoft.com/office/drawing/2014/main" id="{81FD3FA0-56F1-A142-9AD7-B40B89BCC5D4}"/>
              </a:ext>
            </a:extLst>
          </p:cNvPr>
          <p:cNvSpPr>
            <a:spLocks noGrp="1"/>
          </p:cNvSpPr>
          <p:nvPr>
            <p:ph type="title"/>
          </p:nvPr>
        </p:nvSpPr>
        <p:spPr>
          <a:xfrm>
            <a:off x="5677988"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
        <p:nvSpPr>
          <p:cNvPr id="10" name="Rectangle 9">
            <a:extLst>
              <a:ext uri="{FF2B5EF4-FFF2-40B4-BE49-F238E27FC236}">
                <a16:creationId xmlns:a16="http://schemas.microsoft.com/office/drawing/2014/main" id="{9283562B-E6B3-4F45-B377-5EB770C60F95}"/>
              </a:ext>
            </a:extLst>
          </p:cNvPr>
          <p:cNvSpPr/>
          <p:nvPr userDrawn="1"/>
        </p:nvSpPr>
        <p:spPr>
          <a:xfrm>
            <a:off x="6105938" y="6180276"/>
            <a:ext cx="5675811" cy="541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28069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78"/>
        <p:cNvGrpSpPr/>
        <p:nvPr/>
      </p:nvGrpSpPr>
      <p:grpSpPr>
        <a:xfrm>
          <a:off x="0" y="0"/>
          <a:ext cx="0" cy="0"/>
          <a:chOff x="0" y="0"/>
          <a:chExt cx="0" cy="0"/>
        </a:xfrm>
      </p:grpSpPr>
      <p:sp>
        <p:nvSpPr>
          <p:cNvPr id="79" name="Google Shape;79;p98"/>
          <p:cNvSpPr/>
          <p:nvPr/>
        </p:nvSpPr>
        <p:spPr>
          <a:xfrm>
            <a:off x="0" y="4953000"/>
            <a:ext cx="12188825" cy="1905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 name="Google Shape;80;p98"/>
          <p:cNvSpPr/>
          <p:nvPr/>
        </p:nvSpPr>
        <p:spPr>
          <a:xfrm>
            <a:off x="15" y="491507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 name="Google Shape;81;p98"/>
          <p:cNvSpPr txBox="1">
            <a:spLocks noGrp="1"/>
          </p:cNvSpPr>
          <p:nvPr>
            <p:ph type="title"/>
          </p:nvPr>
        </p:nvSpPr>
        <p:spPr>
          <a:xfrm>
            <a:off x="1097280" y="5074920"/>
            <a:ext cx="10113645"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98"/>
          <p:cNvSpPr>
            <a:spLocks noGrp="1"/>
          </p:cNvSpPr>
          <p:nvPr>
            <p:ph type="pic" idx="2"/>
          </p:nvPr>
        </p:nvSpPr>
        <p:spPr>
          <a:xfrm>
            <a:off x="15" y="0"/>
            <a:ext cx="12191985" cy="4915076"/>
          </a:xfrm>
          <a:prstGeom prst="rect">
            <a:avLst/>
          </a:prstGeom>
          <a:solidFill>
            <a:srgbClr val="BECAD4"/>
          </a:solidFill>
          <a:ln>
            <a:noFill/>
          </a:ln>
        </p:spPr>
        <p:txBody>
          <a:bodyPr/>
          <a:lstStyle/>
          <a:p>
            <a:endParaRPr lang="en-US"/>
          </a:p>
        </p:txBody>
      </p:sp>
      <p:sp>
        <p:nvSpPr>
          <p:cNvPr id="83" name="Google Shape;83;p98"/>
          <p:cNvSpPr txBox="1">
            <a:spLocks noGrp="1"/>
          </p:cNvSpPr>
          <p:nvPr>
            <p:ph type="body" idx="1"/>
          </p:nvPr>
        </p:nvSpPr>
        <p:spPr>
          <a:xfrm>
            <a:off x="1097280" y="5907024"/>
            <a:ext cx="10113264" cy="594360"/>
          </a:xfrm>
          <a:prstGeom prst="rect">
            <a:avLst/>
          </a:prstGeom>
          <a:noFill/>
          <a:ln>
            <a:noFill/>
          </a:ln>
        </p:spPr>
        <p:txBody>
          <a:bodyPr spcFirstLastPara="1" wrap="square" lIns="91425" tIns="0" rIns="91425" bIns="0" anchor="t" anchorCtr="0">
            <a:noAutofit/>
          </a:bodyPr>
          <a:lstStyle>
            <a:lvl1pPr marL="457200" lvl="0" indent="-228600" algn="l">
              <a:lnSpc>
                <a:spcPct val="90000"/>
              </a:lnSpc>
              <a:spcBef>
                <a:spcPts val="0"/>
              </a:spcBef>
              <a:spcAft>
                <a:spcPts val="0"/>
              </a:spcAft>
              <a:buSzPts val="1500"/>
              <a:buNone/>
              <a:defRPr sz="1500">
                <a:solidFill>
                  <a:srgbClr val="FFFFFF"/>
                </a:solidFill>
              </a:defRPr>
            </a:lvl1pPr>
            <a:lvl2pPr marL="914400" lvl="1" indent="-228600" algn="l">
              <a:lnSpc>
                <a:spcPct val="90000"/>
              </a:lnSpc>
              <a:spcBef>
                <a:spcPts val="6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4" name="Google Shape;84;p98"/>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98"/>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98"/>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4PictureRight with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B51572-2361-F04D-A576-F95D7FBC9E5B}"/>
              </a:ext>
            </a:extLst>
          </p:cNvPr>
          <p:cNvSpPr/>
          <p:nvPr userDrawn="1"/>
        </p:nvSpPr>
        <p:spPr>
          <a:xfrm>
            <a:off x="6294783" y="6176962"/>
            <a:ext cx="1670657" cy="5445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9481103" y="3265362"/>
            <a:ext cx="2520397" cy="3435792"/>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3" name="Picture Placeholder 2">
            <a:extLst>
              <a:ext uri="{FF2B5EF4-FFF2-40B4-BE49-F238E27FC236}">
                <a16:creationId xmlns:a16="http://schemas.microsoft.com/office/drawing/2014/main" id="{3DAC27D6-E9D0-064A-9A19-6303A81CED53}"/>
              </a:ext>
            </a:extLst>
          </p:cNvPr>
          <p:cNvSpPr>
            <a:spLocks noGrp="1"/>
          </p:cNvSpPr>
          <p:nvPr>
            <p:ph type="pic" idx="13"/>
          </p:nvPr>
        </p:nvSpPr>
        <p:spPr>
          <a:xfrm>
            <a:off x="6875876" y="3265361"/>
            <a:ext cx="2592690" cy="3435793"/>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14" name="Picture Placeholder 2">
            <a:extLst>
              <a:ext uri="{FF2B5EF4-FFF2-40B4-BE49-F238E27FC236}">
                <a16:creationId xmlns:a16="http://schemas.microsoft.com/office/drawing/2014/main" id="{B35CAD8E-52A8-3B41-B832-F31E95F81F63}"/>
              </a:ext>
            </a:extLst>
          </p:cNvPr>
          <p:cNvSpPr>
            <a:spLocks noGrp="1"/>
          </p:cNvSpPr>
          <p:nvPr>
            <p:ph type="pic" idx="14"/>
          </p:nvPr>
        </p:nvSpPr>
        <p:spPr>
          <a:xfrm>
            <a:off x="6875876" y="198754"/>
            <a:ext cx="2592690" cy="3066606"/>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5" name="Date Placeholder 4"/>
          <p:cNvSpPr>
            <a:spLocks noGrp="1"/>
          </p:cNvSpPr>
          <p:nvPr>
            <p:ph type="dt" sz="half" idx="10"/>
          </p:nvPr>
        </p:nvSpPr>
        <p:spPr/>
        <p:txBody>
          <a:bodyPr/>
          <a:lstStyle/>
          <a:p>
            <a:fld id="{2FCAF34E-9A6B-4D28-A7B9-972D816465A9}" type="datetimeFigureOut">
              <a:rPr lang="en-US" smtClean="0"/>
              <a:t>8/19/2026</a:t>
            </a:fld>
            <a:endParaRPr lang="en-US"/>
          </a:p>
        </p:txBody>
      </p:sp>
      <p:sp>
        <p:nvSpPr>
          <p:cNvPr id="7" name="Slide Number Placeholder 6"/>
          <p:cNvSpPr>
            <a:spLocks noGrp="1"/>
          </p:cNvSpPr>
          <p:nvPr>
            <p:ph type="sldNum" sz="quarter" idx="12"/>
          </p:nvPr>
        </p:nvSpPr>
        <p:spPr>
          <a:xfrm>
            <a:off x="3770811" y="6356350"/>
            <a:ext cx="2743200" cy="365125"/>
          </a:xfrm>
        </p:spPr>
        <p:txBody>
          <a:bodyPr/>
          <a:lstStyle/>
          <a:p>
            <a:fld id="{B65AB6C3-3666-4A99-912F-5AB9870711E1}" type="slidenum">
              <a:rPr lang="en-US" smtClean="0"/>
              <a:t>‹#›</a:t>
            </a:fld>
            <a:endParaRPr lang="en-US"/>
          </a:p>
        </p:txBody>
      </p:sp>
      <p:sp>
        <p:nvSpPr>
          <p:cNvPr id="26" name="Picture Placeholder 2">
            <a:extLst>
              <a:ext uri="{FF2B5EF4-FFF2-40B4-BE49-F238E27FC236}">
                <a16:creationId xmlns:a16="http://schemas.microsoft.com/office/drawing/2014/main" id="{8FA893B7-81D2-9A4B-B847-562AF6A61997}"/>
              </a:ext>
            </a:extLst>
          </p:cNvPr>
          <p:cNvSpPr>
            <a:spLocks noGrp="1"/>
          </p:cNvSpPr>
          <p:nvPr>
            <p:ph type="pic" idx="16"/>
          </p:nvPr>
        </p:nvSpPr>
        <p:spPr>
          <a:xfrm>
            <a:off x="9480603" y="198753"/>
            <a:ext cx="2520897" cy="3066607"/>
          </a:xfrm>
          <a:solidFill>
            <a:schemeClr val="accent3">
              <a:lumMod val="20000"/>
              <a:lumOff val="80000"/>
            </a:schemeClr>
          </a:solidFill>
          <a:ln w="50800">
            <a:solidFill>
              <a:schemeClr val="bg1"/>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27" name="Text Placeholder 2">
            <a:extLst>
              <a:ext uri="{FF2B5EF4-FFF2-40B4-BE49-F238E27FC236}">
                <a16:creationId xmlns:a16="http://schemas.microsoft.com/office/drawing/2014/main" id="{4B63FE48-61DA-6245-8958-8284086BB561}"/>
              </a:ext>
            </a:extLst>
          </p:cNvPr>
          <p:cNvSpPr>
            <a:spLocks noGrp="1"/>
          </p:cNvSpPr>
          <p:nvPr>
            <p:ph idx="15"/>
          </p:nvPr>
        </p:nvSpPr>
        <p:spPr>
          <a:xfrm>
            <a:off x="838200" y="2126166"/>
            <a:ext cx="5675811" cy="40507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 name="Title Placeholder 1">
            <a:extLst>
              <a:ext uri="{FF2B5EF4-FFF2-40B4-BE49-F238E27FC236}">
                <a16:creationId xmlns:a16="http://schemas.microsoft.com/office/drawing/2014/main" id="{6472E66B-5FF6-7F47-995B-C928AB6A1CA0}"/>
              </a:ext>
            </a:extLst>
          </p:cNvPr>
          <p:cNvSpPr>
            <a:spLocks noGrp="1"/>
          </p:cNvSpPr>
          <p:nvPr>
            <p:ph type="title"/>
          </p:nvPr>
        </p:nvSpPr>
        <p:spPr>
          <a:xfrm>
            <a:off x="838200" y="681037"/>
            <a:ext cx="5675811" cy="1325563"/>
          </a:xfrm>
          <a:prstGeom prst="rect">
            <a:avLst/>
          </a:prstGeom>
        </p:spPr>
        <p:txBody>
          <a:bodyPr vert="horz" lIns="91440" tIns="45720" rIns="91440" bIns="45720" rtlCol="0" anchor="t" anchorCtr="0">
            <a:noAutofit/>
          </a:bodyPr>
          <a:lstStyle/>
          <a:p>
            <a:r>
              <a:rPr lang="en-US"/>
              <a:t>Click to edit Master title style</a:t>
            </a:r>
          </a:p>
        </p:txBody>
      </p:sp>
    </p:spTree>
    <p:extLst>
      <p:ext uri="{BB962C8B-B14F-4D97-AF65-F5344CB8AC3E}">
        <p14:creationId xmlns:p14="http://schemas.microsoft.com/office/powerpoint/2010/main" val="539199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99"/>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99"/>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90" name="Google Shape;90;p99"/>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99"/>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99"/>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21" Type="http://schemas.openxmlformats.org/officeDocument/2006/relationships/slideLayout" Target="../slideLayouts/slideLayout55.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5" Type="http://schemas.openxmlformats.org/officeDocument/2006/relationships/image" Target="../media/image2.png"/><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slideLayout" Target="../slideLayouts/slideLayout54.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24" Type="http://schemas.openxmlformats.org/officeDocument/2006/relationships/theme" Target="../theme/theme4.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23" Type="http://schemas.openxmlformats.org/officeDocument/2006/relationships/slideLayout" Target="../slideLayouts/slideLayout57.xml"/><Relationship Id="rId10" Type="http://schemas.openxmlformats.org/officeDocument/2006/relationships/slideLayout" Target="../slideLayouts/slideLayout44.xml"/><Relationship Id="rId19" Type="http://schemas.openxmlformats.org/officeDocument/2006/relationships/slideLayout" Target="../slideLayouts/slideLayout53.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3" Type="http://schemas.openxmlformats.org/officeDocument/2006/relationships/slideLayout" Target="../slideLayouts/slideLayout60.xml"/><Relationship Id="rId21" Type="http://schemas.openxmlformats.org/officeDocument/2006/relationships/slideLayout" Target="../slideLayouts/slideLayout78.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5" Type="http://schemas.openxmlformats.org/officeDocument/2006/relationships/image" Target="../media/image11.png"/><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slideLayout" Target="../slideLayouts/slideLayout77.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24" Type="http://schemas.openxmlformats.org/officeDocument/2006/relationships/theme" Target="../theme/theme5.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23" Type="http://schemas.openxmlformats.org/officeDocument/2006/relationships/slideLayout" Target="../slideLayouts/slideLayout80.xml"/><Relationship Id="rId10" Type="http://schemas.openxmlformats.org/officeDocument/2006/relationships/slideLayout" Target="../slideLayouts/slideLayout67.xml"/><Relationship Id="rId19" Type="http://schemas.openxmlformats.org/officeDocument/2006/relationships/slideLayout" Target="../slideLayouts/slideLayout76.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 Id="rId22" Type="http://schemas.openxmlformats.org/officeDocument/2006/relationships/slideLayout" Target="../slideLayouts/slideLayout7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80"/>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80"/>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 name="Google Shape;12;p80"/>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80"/>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4" name="Google Shape;14;p80"/>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80"/>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6" name="Google Shape;16;p80"/>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17" name="Google Shape;17;p80"/>
          <p:cNvCxnSpPr/>
          <p:nvPr/>
        </p:nvCxnSpPr>
        <p:spPr>
          <a:xfrm>
            <a:off x="1193532" y="1737845"/>
            <a:ext cx="996696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 id="2147483661"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3"/>
        <p:cNvGrpSpPr/>
        <p:nvPr/>
      </p:nvGrpSpPr>
      <p:grpSpPr>
        <a:xfrm>
          <a:off x="0" y="0"/>
          <a:ext cx="0" cy="0"/>
          <a:chOff x="0" y="0"/>
          <a:chExt cx="0" cy="0"/>
        </a:xfrm>
      </p:grpSpPr>
      <p:sp>
        <p:nvSpPr>
          <p:cNvPr id="114" name="Google Shape;114;p84"/>
          <p:cNvSpPr/>
          <p:nvPr/>
        </p:nvSpPr>
        <p:spPr>
          <a:xfrm>
            <a:off x="3175"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5" name="Google Shape;115;p84"/>
          <p:cNvSpPr/>
          <p:nvPr/>
        </p:nvSpPr>
        <p:spPr>
          <a:xfrm>
            <a:off x="15"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 name="Google Shape;116;p84"/>
          <p:cNvSpPr txBox="1">
            <a:spLocks noGrp="1"/>
          </p:cNvSpPr>
          <p:nvPr>
            <p:ph type="title"/>
          </p:nvPr>
        </p:nvSpPr>
        <p:spPr>
          <a:xfrm>
            <a:off x="1097280" y="286603"/>
            <a:ext cx="10058400" cy="1450757"/>
          </a:xfrm>
          <a:prstGeom prst="rect">
            <a:avLst/>
          </a:prstGeom>
          <a:noFill/>
          <a:ln>
            <a:noFill/>
          </a:ln>
        </p:spPr>
        <p:txBody>
          <a:bodyPr spcFirstLastPara="1" wrap="square" lIns="91425" tIns="45700" rIns="91425" bIns="45700" anchor="b" anchorCtr="0">
            <a:no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7" name="Google Shape;117;p84"/>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18" name="Google Shape;118;p84"/>
          <p:cNvSpPr txBox="1">
            <a:spLocks noGrp="1"/>
          </p:cNvSpPr>
          <p:nvPr>
            <p:ph type="dt" idx="10"/>
          </p:nvPr>
        </p:nvSpPr>
        <p:spPr>
          <a:xfrm>
            <a:off x="1097280" y="6459785"/>
            <a:ext cx="2472271"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19" name="Google Shape;119;p84"/>
          <p:cNvSpPr txBox="1">
            <a:spLocks noGrp="1"/>
          </p:cNvSpPr>
          <p:nvPr>
            <p:ph type="ftr" idx="11"/>
          </p:nvPr>
        </p:nvSpPr>
        <p:spPr>
          <a:xfrm>
            <a:off x="3686185" y="6459785"/>
            <a:ext cx="482280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20" name="Google Shape;120;p84"/>
          <p:cNvSpPr txBox="1">
            <a:spLocks noGrp="1"/>
          </p:cNvSpPr>
          <p:nvPr>
            <p:ph type="sldNum" idx="12"/>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cxnSp>
        <p:nvCxnSpPr>
          <p:cNvPr id="121" name="Google Shape;121;p84"/>
          <p:cNvCxnSpPr/>
          <p:nvPr/>
        </p:nvCxnSpPr>
        <p:spPr>
          <a:xfrm>
            <a:off x="1193532" y="1737845"/>
            <a:ext cx="996696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63"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9"/>
        <p:cNvGrpSpPr/>
        <p:nvPr/>
      </p:nvGrpSpPr>
      <p:grpSpPr>
        <a:xfrm>
          <a:off x="0" y="0"/>
          <a:ext cx="0" cy="0"/>
          <a:chOff x="0" y="0"/>
          <a:chExt cx="0" cy="0"/>
        </a:xfrm>
      </p:grpSpPr>
      <p:sp>
        <p:nvSpPr>
          <p:cNvPr id="390" name="Google Shape;390;g375b745c1c9_0_16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91" name="Google Shape;391;g375b745c1c9_0_162"/>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92" name="Google Shape;392;g375b745c1c9_0_16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93" name="Google Shape;393;g375b745c1c9_0_16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394" name="Google Shape;394;g375b745c1c9_0_16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AF34E-9A6B-4D28-A7B9-972D816465A9}" type="datetimeFigureOut">
              <a:rPr lang="en-US" smtClean="0"/>
              <a:t>8/19/2026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B6C3-3666-4A99-912F-5AB9870711E1}" type="slidenum">
              <a:rPr lang="en-US" smtClean="0"/>
              <a:t>‹#›</a:t>
            </a:fld>
            <a:endParaRPr lang="en-US"/>
          </a:p>
        </p:txBody>
      </p:sp>
      <p:pic>
        <p:nvPicPr>
          <p:cNvPr id="8" name="Picture 7">
            <a:extLst>
              <a:ext uri="{FF2B5EF4-FFF2-40B4-BE49-F238E27FC236}">
                <a16:creationId xmlns:a16="http://schemas.microsoft.com/office/drawing/2014/main" id="{D6F6023A-E50C-4A46-9111-CE3F2EC6D84C}"/>
              </a:ext>
            </a:extLst>
          </p:cNvPr>
          <p:cNvPicPr>
            <a:picLocks noChangeAspect="1"/>
          </p:cNvPicPr>
          <p:nvPr userDrawn="1"/>
        </p:nvPicPr>
        <p:blipFill>
          <a:blip r:embed="rId25">
            <a:extLst>
              <a:ext uri="{28A0092B-C50C-407E-A947-70E740481C1C}">
                <a14:useLocalDpi xmlns:a14="http://schemas.microsoft.com/office/drawing/2010/main" val="0"/>
              </a:ext>
            </a:extLst>
          </a:blip>
          <a:srcRect/>
          <a:stretch/>
        </p:blipFill>
        <p:spPr>
          <a:xfrm>
            <a:off x="8654864" y="6241736"/>
            <a:ext cx="2050114" cy="502278"/>
          </a:xfrm>
          <a:prstGeom prst="rect">
            <a:avLst/>
          </a:prstGeom>
        </p:spPr>
      </p:pic>
    </p:spTree>
    <p:extLst>
      <p:ext uri="{BB962C8B-B14F-4D97-AF65-F5344CB8AC3E}">
        <p14:creationId xmlns:p14="http://schemas.microsoft.com/office/powerpoint/2010/main" val="2434814643"/>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 id="2147483731" r:id="rId20"/>
    <p:sldLayoutId id="2147483732" r:id="rId21"/>
    <p:sldLayoutId id="2147483733" r:id="rId22"/>
    <p:sldLayoutId id="2147483734" r:id="rId23"/>
  </p:sldLayoutIdLst>
  <p:txStyles>
    <p:title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2F93F12-A69D-9844-988E-B4BB68BC3204}"/>
              </a:ext>
            </a:extLst>
          </p:cNvPr>
          <p:cNvPicPr>
            <a:picLocks noChangeAspect="1"/>
          </p:cNvPicPr>
          <p:nvPr userDrawn="1"/>
        </p:nvPicPr>
        <p:blipFill>
          <a:blip r:embed="rId25">
            <a:extLst>
              <a:ext uri="{28A0092B-C50C-407E-A947-70E740481C1C}">
                <a14:useLocalDpi xmlns:a14="http://schemas.microsoft.com/office/drawing/2010/main" val="0"/>
              </a:ext>
            </a:extLst>
          </a:blip>
          <a:stretch>
            <a:fillRect/>
          </a:stretch>
        </p:blipFill>
        <p:spPr>
          <a:xfrm>
            <a:off x="6863080" y="6183822"/>
            <a:ext cx="4927600" cy="517333"/>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CAF34E-9A6B-4D28-A7B9-972D816465A9}" type="datetimeFigureOut">
              <a:rPr lang="en-US" smtClean="0"/>
              <a:t>8/19/2026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5AB6C3-3666-4A99-912F-5AB9870711E1}" type="slidenum">
              <a:rPr lang="en-US" smtClean="0"/>
              <a:t>‹#›</a:t>
            </a:fld>
            <a:endParaRPr lang="en-US"/>
          </a:p>
        </p:txBody>
      </p:sp>
    </p:spTree>
    <p:extLst>
      <p:ext uri="{BB962C8B-B14F-4D97-AF65-F5344CB8AC3E}">
        <p14:creationId xmlns:p14="http://schemas.microsoft.com/office/powerpoint/2010/main" val="423273650"/>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 id="2147483750" r:id="rId15"/>
    <p:sldLayoutId id="2147483751" r:id="rId16"/>
    <p:sldLayoutId id="2147483752" r:id="rId17"/>
    <p:sldLayoutId id="2147483753" r:id="rId18"/>
    <p:sldLayoutId id="2147483754" r:id="rId19"/>
    <p:sldLayoutId id="2147483755" r:id="rId20"/>
    <p:sldLayoutId id="2147483756" r:id="rId21"/>
    <p:sldLayoutId id="2147483757" r:id="rId22"/>
    <p:sldLayoutId id="2147483758" r:id="rId23"/>
  </p:sldLayoutIdLst>
  <p:txStyles>
    <p:titleStyle>
      <a:lvl1pPr algn="l" defTabSz="914400" rtl="0" eaLnBrk="1" latinLnBrk="0" hangingPunct="1">
        <a:lnSpc>
          <a:spcPct val="90000"/>
        </a:lnSpc>
        <a:spcBef>
          <a:spcPct val="0"/>
        </a:spcBef>
        <a:buNone/>
        <a:defRPr sz="3700" b="1" i="0" kern="1200" baseline="0">
          <a:solidFill>
            <a:srgbClr val="005A9E"/>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0.xml"/><Relationship Id="rId1" Type="http://schemas.openxmlformats.org/officeDocument/2006/relationships/slideLayout" Target="../slideLayouts/slideLayout40.xml"/></Relationships>
</file>

<file path=ppt/slides/_rels/slide4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4.xml"/><Relationship Id="rId1" Type="http://schemas.openxmlformats.org/officeDocument/2006/relationships/slideLayout" Target="../slideLayouts/slideLayout44.xml"/></Relationships>
</file>

<file path=ppt/slides/_rels/slide4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45.xml"/><Relationship Id="rId1" Type="http://schemas.openxmlformats.org/officeDocument/2006/relationships/slideLayout" Target="../slideLayouts/slideLayout4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4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6.xml"/><Relationship Id="rId1" Type="http://schemas.openxmlformats.org/officeDocument/2006/relationships/slideLayout" Target="../slideLayouts/slideLayout44.xml"/></Relationships>
</file>

<file path=ppt/slides/_rels/slide4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7.xml"/><Relationship Id="rId1" Type="http://schemas.openxmlformats.org/officeDocument/2006/relationships/slideLayout" Target="../slideLayouts/slideLayout44.xml"/><Relationship Id="rId4" Type="http://schemas.openxmlformats.org/officeDocument/2006/relationships/image" Target="../media/image39.png"/></Relationships>
</file>

<file path=ppt/slides/_rels/slide4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8.xml"/><Relationship Id="rId1" Type="http://schemas.openxmlformats.org/officeDocument/2006/relationships/slideLayout" Target="../slideLayouts/slideLayout44.xml"/><Relationship Id="rId4" Type="http://schemas.openxmlformats.org/officeDocument/2006/relationships/image" Target="../media/image41.jpeg"/></Relationships>
</file>

<file path=ppt/slides/_rels/slide4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9.xml"/><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50.xml"/><Relationship Id="rId1" Type="http://schemas.openxmlformats.org/officeDocument/2006/relationships/slideLayout" Target="../slideLayouts/slideLayout44.xml"/></Relationships>
</file>

<file path=ppt/slides/_rels/slide5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1.xml"/><Relationship Id="rId1" Type="http://schemas.openxmlformats.org/officeDocument/2006/relationships/slideLayout" Target="../slideLayouts/slideLayout44.xml"/></Relationships>
</file>

<file path=ppt/slides/_rels/slide52.xml.rels><?xml version="1.0" encoding="UTF-8" standalone="yes"?>
<Relationships xmlns="http://schemas.openxmlformats.org/package/2006/relationships"><Relationship Id="rId3" Type="http://schemas.openxmlformats.org/officeDocument/2006/relationships/hyperlink" Target="mailto:deviirao@ucanr.edu" TargetMode="External"/><Relationship Id="rId2" Type="http://schemas.openxmlformats.org/officeDocument/2006/relationships/notesSlide" Target="../notesSlides/notesSlide52.xml"/><Relationship Id="rId1" Type="http://schemas.openxmlformats.org/officeDocument/2006/relationships/slideLayout" Target="../slideLayouts/slideLayout44.xml"/><Relationship Id="rId4" Type="http://schemas.openxmlformats.org/officeDocument/2006/relationships/image" Target="../media/image45.jpeg"/></Relationships>
</file>

<file path=ppt/slides/_rels/slide5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53.xml"/><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7.xml"/></Relationships>
</file>

<file path=ppt/slides/_rels/slide5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6.xml"/><Relationship Id="rId1" Type="http://schemas.openxmlformats.org/officeDocument/2006/relationships/slideLayout" Target="../slideLayouts/slideLayout63.xml"/><Relationship Id="rId4" Type="http://schemas.openxmlformats.org/officeDocument/2006/relationships/image" Target="../media/image48.jpeg"/></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57.xml"/><Relationship Id="rId1" Type="http://schemas.openxmlformats.org/officeDocument/2006/relationships/slideLayout" Target="../slideLayouts/slideLayout7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62.xml"/></Relationships>
</file>

<file path=ppt/slides/_rels/slide6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61.xml"/><Relationship Id="rId1" Type="http://schemas.openxmlformats.org/officeDocument/2006/relationships/slideLayout" Target="../slideLayouts/slideLayout3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4.xml"/><Relationship Id="rId1" Type="http://schemas.openxmlformats.org/officeDocument/2006/relationships/slideLayout" Target="../slideLayouts/slideLayout30.xml"/></Relationships>
</file>

<file path=ppt/slides/_rels/slide6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5.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1"/>
          <p:cNvSpPr txBox="1">
            <a:spLocks noGrp="1"/>
          </p:cNvSpPr>
          <p:nvPr>
            <p:ph type="title"/>
          </p:nvPr>
        </p:nvSpPr>
        <p:spPr>
          <a:xfrm>
            <a:off x="4306252" y="577320"/>
            <a:ext cx="7716600" cy="13173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rgbClr val="27304E"/>
              </a:buClr>
              <a:buSzPts val="5400"/>
              <a:buFont typeface="Arial"/>
              <a:buNone/>
            </a:pPr>
            <a:r>
              <a:rPr lang="en-US" b="1">
                <a:solidFill>
                  <a:srgbClr val="980000"/>
                </a:solidFill>
                <a:latin typeface="Arial"/>
                <a:ea typeface="Arial"/>
                <a:cs typeface="Arial"/>
                <a:sym typeface="Arial"/>
              </a:rPr>
              <a:t>Conducting A Needs Assessment</a:t>
            </a:r>
            <a:endParaRPr b="1">
              <a:solidFill>
                <a:srgbClr val="980000"/>
              </a:solidFill>
              <a:latin typeface="Arial"/>
              <a:ea typeface="Arial"/>
              <a:cs typeface="Arial"/>
              <a:sym typeface="Arial"/>
            </a:endParaRPr>
          </a:p>
          <a:p>
            <a:pPr marL="0" lvl="0" indent="0" algn="ctr" rtl="0">
              <a:lnSpc>
                <a:spcPct val="100000"/>
              </a:lnSpc>
              <a:spcBef>
                <a:spcPts val="0"/>
              </a:spcBef>
              <a:spcAft>
                <a:spcPts val="0"/>
              </a:spcAft>
              <a:buClr>
                <a:srgbClr val="27304E"/>
              </a:buClr>
              <a:buSzPts val="5400"/>
              <a:buFont typeface="Arial"/>
              <a:buNone/>
            </a:pPr>
            <a:r>
              <a:rPr lang="en-US" sz="3780" b="1">
                <a:solidFill>
                  <a:srgbClr val="C00000"/>
                </a:solidFill>
                <a:latin typeface="Arial"/>
                <a:ea typeface="Arial"/>
                <a:cs typeface="Arial"/>
                <a:sym typeface="Arial"/>
              </a:rPr>
              <a:t> </a:t>
            </a:r>
            <a:r>
              <a:rPr lang="en-US" sz="2400" b="1">
                <a:solidFill>
                  <a:schemeClr val="tx1"/>
                </a:solidFill>
                <a:latin typeface="Arial"/>
                <a:ea typeface="Arial"/>
                <a:cs typeface="Arial"/>
                <a:sym typeface="Arial"/>
              </a:rPr>
              <a:t>August 18, 2026</a:t>
            </a:r>
            <a:endParaRPr sz="2400" b="1">
              <a:solidFill>
                <a:schemeClr val="tx1"/>
              </a:solidFill>
              <a:latin typeface="Arial"/>
              <a:ea typeface="Arial"/>
              <a:cs typeface="Arial"/>
              <a:sym typeface="Arial"/>
            </a:endParaRPr>
          </a:p>
        </p:txBody>
      </p:sp>
      <p:pic>
        <p:nvPicPr>
          <p:cNvPr id="470" name="Google Shape;470;p1"/>
          <p:cNvPicPr preferRelativeResize="0"/>
          <p:nvPr/>
        </p:nvPicPr>
        <p:blipFill rotWithShape="1">
          <a:blip r:embed="rId3">
            <a:alphaModFix/>
          </a:blip>
          <a:srcRect/>
          <a:stretch/>
        </p:blipFill>
        <p:spPr>
          <a:xfrm>
            <a:off x="5609275" y="5280950"/>
            <a:ext cx="5242002" cy="1577050"/>
          </a:xfrm>
          <a:prstGeom prst="rect">
            <a:avLst/>
          </a:prstGeom>
          <a:noFill/>
          <a:ln>
            <a:noFill/>
          </a:ln>
        </p:spPr>
      </p:pic>
      <p:sp>
        <p:nvSpPr>
          <p:cNvPr id="471" name="Google Shape;471;p1"/>
          <p:cNvSpPr/>
          <p:nvPr/>
        </p:nvSpPr>
        <p:spPr>
          <a:xfrm>
            <a:off x="4505908" y="2263515"/>
            <a:ext cx="6960878" cy="3138802"/>
          </a:xfrm>
          <a:prstGeom prst="rect">
            <a:avLst/>
          </a:prstGeom>
          <a:no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2000" b="1" i="0" u="none" strike="noStrike" kern="0" cap="none" spc="0" normalizeH="0" baseline="0" noProof="0">
                <a:ln>
                  <a:noFill/>
                </a:ln>
                <a:solidFill>
                  <a:srgbClr val="000000"/>
                </a:solidFill>
                <a:effectLst/>
                <a:uLnTx/>
                <a:uFillTx/>
                <a:latin typeface="Arial"/>
                <a:cs typeface="Arial"/>
                <a:sym typeface="Arial"/>
              </a:rPr>
              <a:t>Katherine Webb-Martinez, </a:t>
            </a:r>
            <a:r>
              <a:rPr kumimoji="0" lang="en-US" sz="2000" b="0" i="0" u="none" strike="noStrike" kern="0" cap="none" spc="0" normalizeH="0" baseline="0" noProof="0">
                <a:ln>
                  <a:noFill/>
                </a:ln>
                <a:solidFill>
                  <a:srgbClr val="000000"/>
                </a:solidFill>
                <a:effectLst/>
                <a:uLnTx/>
                <a:uFillTx/>
                <a:latin typeface="Arial"/>
                <a:cs typeface="Arial"/>
                <a:sym typeface="Arial"/>
              </a:rPr>
              <a:t>Program Planning &amp; Evaluation Director</a:t>
            </a:r>
            <a:endParaRPr kumimoji="0" sz="2000" b="1"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sz="2000" b="1"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r>
              <a:rPr kumimoji="0" lang="en-US" sz="2000" b="1" i="0" u="none" strike="noStrike" kern="0" cap="none" spc="0" normalizeH="0" baseline="0" noProof="0">
                <a:ln>
                  <a:noFill/>
                </a:ln>
                <a:solidFill>
                  <a:srgbClr val="000000"/>
                </a:solidFill>
                <a:effectLst/>
                <a:uLnTx/>
                <a:uFillTx/>
                <a:latin typeface="Arial"/>
                <a:cs typeface="Arial"/>
                <a:sym typeface="Arial"/>
              </a:rPr>
              <a:t>Vikram Koundinya, </a:t>
            </a:r>
            <a:r>
              <a:rPr kumimoji="0" lang="en-US" sz="2000" b="0" i="0" u="none" strike="noStrike" kern="0" cap="none" spc="0" normalizeH="0" baseline="0" noProof="0">
                <a:ln>
                  <a:noFill/>
                </a:ln>
                <a:solidFill>
                  <a:srgbClr val="000000"/>
                </a:solidFill>
                <a:effectLst/>
                <a:uLnTx/>
                <a:uFillTx/>
                <a:latin typeface="Arial"/>
                <a:cs typeface="Arial"/>
                <a:sym typeface="Arial"/>
              </a:rPr>
              <a:t>CE Evaluation Specialist &amp; Professor of Extension</a:t>
            </a:r>
          </a:p>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lang="en-US" sz="2000" b="0" i="0" u="none" strike="noStrike" kern="0" cap="none" spc="0" normalizeH="0" baseline="0" noProof="0">
              <a:ln>
                <a:noFill/>
              </a:ln>
              <a:solidFill>
                <a:srgbClr val="000000"/>
              </a:solidFill>
              <a:effectLst/>
              <a:uLnTx/>
              <a:uFillTx/>
              <a:latin typeface="Arial"/>
              <a:cs typeface="Arial"/>
              <a:sym typeface="Arial"/>
            </a:endParaRPr>
          </a:p>
          <a:p>
            <a:pPr lvl="0">
              <a:buClr>
                <a:schemeClr val="dk1"/>
              </a:buClr>
              <a:buSzPts val="1600"/>
            </a:pPr>
            <a:r>
              <a:rPr lang="en-US" sz="2000" b="1">
                <a:solidFill>
                  <a:schemeClr val="dk1"/>
                </a:solidFill>
              </a:rPr>
              <a:t>Devii Rao</a:t>
            </a:r>
            <a:r>
              <a:rPr lang="en-US" sz="2000">
                <a:solidFill>
                  <a:schemeClr val="dk1"/>
                </a:solidFill>
              </a:rPr>
              <a:t>, Livestock &amp; Natural Resources Advisor</a:t>
            </a:r>
          </a:p>
          <a:p>
            <a:pPr lvl="0">
              <a:buClr>
                <a:schemeClr val="dk1"/>
              </a:buClr>
              <a:buSzPts val="1600"/>
            </a:pPr>
            <a:endParaRPr lang="en-US" sz="2000" b="1">
              <a:solidFill>
                <a:schemeClr val="dk1"/>
              </a:solidFill>
            </a:endParaRPr>
          </a:p>
          <a:p>
            <a:pPr lvl="0">
              <a:buClr>
                <a:schemeClr val="dk1"/>
              </a:buClr>
              <a:buSzPts val="1600"/>
            </a:pPr>
            <a:r>
              <a:rPr lang="en-US" sz="2000" b="1">
                <a:solidFill>
                  <a:schemeClr val="dk1"/>
                </a:solidFill>
              </a:rPr>
              <a:t>Nicole Marshall-Wheeler</a:t>
            </a:r>
            <a:r>
              <a:rPr lang="en-US" sz="2000">
                <a:solidFill>
                  <a:schemeClr val="dk1"/>
                </a:solidFill>
              </a:rPr>
              <a:t>, 4-H Youth Development Advisor</a:t>
            </a:r>
          </a:p>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sz="20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600"/>
              <a:buFont typeface="Arial"/>
              <a:buNone/>
              <a:tabLst/>
              <a:defRPr/>
            </a:pPr>
            <a:endParaRPr kumimoji="0" sz="2000" b="1" i="0" u="none" strike="noStrike" kern="0" cap="none" spc="0" normalizeH="0" baseline="0" noProof="0">
              <a:ln>
                <a:noFill/>
              </a:ln>
              <a:solidFill>
                <a:srgbClr val="000000"/>
              </a:solidFill>
              <a:effectLst/>
              <a:highlight>
                <a:srgbClr val="FFC000"/>
              </a:highlight>
              <a:uLnTx/>
              <a:uFillTx/>
              <a:latin typeface="Arial"/>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Pts val="1600"/>
              <a:buFont typeface="Arial"/>
              <a:buNone/>
              <a:tabLst/>
              <a:defRPr/>
            </a:pPr>
            <a:endParaRPr kumimoji="0" sz="2400" b="1" i="0" u="none" strike="noStrike" kern="0" cap="none" spc="0" normalizeH="0" baseline="0" noProof="0">
              <a:ln>
                <a:noFill/>
              </a:ln>
              <a:solidFill>
                <a:srgbClr val="000000"/>
              </a:solidFill>
              <a:effectLst/>
              <a:highlight>
                <a:srgbClr val="FFC000"/>
              </a:highlight>
              <a:uLnTx/>
              <a:uFillTx/>
              <a:latin typeface="Arial"/>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Pts val="1600"/>
              <a:buFont typeface="Arial"/>
              <a:buNone/>
              <a:tabLst/>
              <a:defRPr/>
            </a:pPr>
            <a:endParaRPr kumimoji="0" sz="2400" b="1" i="0" u="none" strike="noStrike" kern="0" cap="none" spc="0" normalizeH="0" baseline="0" noProof="0">
              <a:ln>
                <a:noFill/>
              </a:ln>
              <a:solidFill>
                <a:srgbClr val="000000"/>
              </a:solidFill>
              <a:effectLst/>
              <a:highlight>
                <a:srgbClr val="FFFFFF"/>
              </a:highlight>
              <a:uLnTx/>
              <a:uFillTx/>
              <a:latin typeface="Arial"/>
              <a:ea typeface="Arial"/>
              <a:cs typeface="Arial"/>
              <a:sym typeface="Arial"/>
            </a:endParaRPr>
          </a:p>
          <a:p>
            <a:pPr marL="0" marR="0" lvl="0" indent="0" algn="l" defTabSz="914400" rtl="0" eaLnBrk="1" fontAlgn="auto" latinLnBrk="0" hangingPunct="1">
              <a:lnSpc>
                <a:spcPct val="150000"/>
              </a:lnSpc>
              <a:spcBef>
                <a:spcPts val="0"/>
              </a:spcBef>
              <a:spcAft>
                <a:spcPts val="0"/>
              </a:spcAft>
              <a:buClr>
                <a:srgbClr val="000000"/>
              </a:buClr>
              <a:buSzPts val="1600"/>
              <a:buFont typeface="Arial"/>
              <a:buNone/>
              <a:tabLst/>
              <a:defRPr/>
            </a:pPr>
            <a:endParaRPr kumimoji="0" sz="2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472" name="Google Shape;472;p1"/>
          <p:cNvSpPr txBox="1">
            <a:spLocks noGrp="1"/>
          </p:cNvSpPr>
          <p:nvPr>
            <p:ph type="body" idx="2"/>
          </p:nvPr>
        </p:nvSpPr>
        <p:spPr>
          <a:xfrm>
            <a:off x="328750" y="1146200"/>
            <a:ext cx="3698700" cy="5097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200"/>
              </a:spcBef>
              <a:spcAft>
                <a:spcPts val="0"/>
              </a:spcAft>
              <a:buSzPts val="1500"/>
              <a:buNone/>
            </a:pPr>
            <a:r>
              <a:rPr lang="en-US" sz="4200" b="1" dirty="0">
                <a:latin typeface="Arial"/>
                <a:ea typeface="Arial"/>
                <a:cs typeface="Arial"/>
                <a:sym typeface="Arial"/>
              </a:rPr>
              <a:t>Welcome!</a:t>
            </a:r>
            <a:endParaRPr sz="4200" b="1" dirty="0">
              <a:latin typeface="Arial"/>
              <a:ea typeface="Arial"/>
              <a:cs typeface="Arial"/>
              <a:sym typeface="Arial"/>
            </a:endParaRPr>
          </a:p>
          <a:p>
            <a:pPr marL="0" lvl="0" indent="0" algn="l" rtl="0">
              <a:lnSpc>
                <a:spcPct val="90000"/>
              </a:lnSpc>
              <a:spcBef>
                <a:spcPts val="1200"/>
              </a:spcBef>
              <a:spcAft>
                <a:spcPts val="0"/>
              </a:spcAft>
              <a:buSzPts val="1500"/>
              <a:buNone/>
            </a:pPr>
            <a:endParaRPr sz="2400" b="1" dirty="0">
              <a:latin typeface="Arial"/>
              <a:ea typeface="Arial"/>
              <a:cs typeface="Arial"/>
              <a:sym typeface="Arial"/>
            </a:endParaRPr>
          </a:p>
          <a:p>
            <a:pPr marL="0" lvl="0" indent="0" algn="l" rtl="0">
              <a:lnSpc>
                <a:spcPct val="90000"/>
              </a:lnSpc>
              <a:spcBef>
                <a:spcPts val="1200"/>
              </a:spcBef>
              <a:spcAft>
                <a:spcPts val="0"/>
              </a:spcAft>
              <a:buSzPts val="1500"/>
              <a:buNone/>
            </a:pPr>
            <a:r>
              <a:rPr lang="en-US" sz="2400" b="1" dirty="0">
                <a:latin typeface="Arial"/>
                <a:ea typeface="Arial"/>
                <a:cs typeface="Arial"/>
                <a:sym typeface="Arial"/>
              </a:rPr>
              <a:t>While we wait for everyone to join…</a:t>
            </a:r>
            <a:endParaRPr sz="2400" b="1" dirty="0">
              <a:latin typeface="Arial"/>
              <a:ea typeface="Arial"/>
              <a:cs typeface="Arial"/>
              <a:sym typeface="Arial"/>
            </a:endParaRPr>
          </a:p>
          <a:p>
            <a:pPr marL="0" lvl="0" indent="0" algn="l" rtl="0">
              <a:lnSpc>
                <a:spcPct val="90000"/>
              </a:lnSpc>
              <a:spcBef>
                <a:spcPts val="1200"/>
              </a:spcBef>
              <a:spcAft>
                <a:spcPts val="0"/>
              </a:spcAft>
              <a:buSzPts val="1500"/>
              <a:buNone/>
            </a:pPr>
            <a:endParaRPr sz="2400" b="1" dirty="0">
              <a:latin typeface="Arial"/>
              <a:ea typeface="Arial"/>
              <a:cs typeface="Arial"/>
              <a:sym typeface="Arial"/>
            </a:endParaRPr>
          </a:p>
          <a:p>
            <a:pPr marL="0" lvl="0" indent="0" algn="l" rtl="0">
              <a:lnSpc>
                <a:spcPct val="90000"/>
              </a:lnSpc>
              <a:spcBef>
                <a:spcPts val="1200"/>
              </a:spcBef>
              <a:spcAft>
                <a:spcPts val="0"/>
              </a:spcAft>
              <a:buSzPts val="1500"/>
              <a:buNone/>
            </a:pPr>
            <a:r>
              <a:rPr lang="en-US" sz="3400" b="1" dirty="0">
                <a:latin typeface="Arial"/>
                <a:ea typeface="Arial"/>
                <a:cs typeface="Arial"/>
                <a:sym typeface="Arial"/>
              </a:rPr>
              <a:t>Please respond to </a:t>
            </a:r>
            <a:r>
              <a:rPr lang="en-US" sz="3400" b="1">
                <a:latin typeface="Arial"/>
                <a:ea typeface="Arial"/>
                <a:cs typeface="Arial"/>
                <a:sym typeface="Arial"/>
              </a:rPr>
              <a:t>the poll</a:t>
            </a:r>
            <a:endParaRPr sz="3400" b="1" dirty="0">
              <a:latin typeface="Arial"/>
              <a:ea typeface="Arial"/>
              <a:cs typeface="Arial"/>
              <a:sym typeface="Arial"/>
            </a:endParaRPr>
          </a:p>
          <a:p>
            <a:pPr marL="914400" lvl="1" indent="-228600" algn="l" rtl="0">
              <a:lnSpc>
                <a:spcPct val="90000"/>
              </a:lnSpc>
              <a:spcBef>
                <a:spcPts val="1200"/>
              </a:spcBef>
              <a:spcAft>
                <a:spcPts val="0"/>
              </a:spcAft>
              <a:buSzPts val="1900"/>
              <a:buFont typeface="Arial"/>
              <a:buNone/>
            </a:pPr>
            <a:endParaRPr sz="1900" b="1" dirty="0">
              <a:latin typeface="Arial"/>
              <a:ea typeface="Arial"/>
              <a:cs typeface="Arial"/>
              <a:sym typeface="Arial"/>
            </a:endParaRPr>
          </a:p>
          <a:p>
            <a:pPr marL="914400" lvl="1" indent="-228600" algn="l" rtl="0">
              <a:lnSpc>
                <a:spcPct val="90000"/>
              </a:lnSpc>
              <a:spcBef>
                <a:spcPts val="0"/>
              </a:spcBef>
              <a:spcAft>
                <a:spcPts val="0"/>
              </a:spcAft>
              <a:buSzPts val="1000"/>
              <a:buFont typeface="Arial"/>
              <a:buNone/>
            </a:pPr>
            <a:endParaRPr sz="1000" b="1" dirty="0">
              <a:latin typeface="Arial"/>
              <a:ea typeface="Arial"/>
              <a:cs typeface="Arial"/>
              <a:sym typeface="Arial"/>
            </a:endParaRPr>
          </a:p>
          <a:p>
            <a:pPr marL="0" lvl="0" indent="0" algn="l" rtl="0">
              <a:lnSpc>
                <a:spcPct val="90000"/>
              </a:lnSpc>
              <a:spcBef>
                <a:spcPts val="1200"/>
              </a:spcBef>
              <a:spcAft>
                <a:spcPts val="200"/>
              </a:spcAft>
              <a:buSzPts val="1500"/>
              <a:buNone/>
            </a:pPr>
            <a:endParaRPr sz="1900" dirty="0">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g2e9bb0dacc5_0_2"/>
          <p:cNvSpPr txBox="1">
            <a:spLocks noGrp="1"/>
          </p:cNvSpPr>
          <p:nvPr>
            <p:ph type="title"/>
          </p:nvPr>
        </p:nvSpPr>
        <p:spPr>
          <a:xfrm>
            <a:off x="417825" y="96575"/>
            <a:ext cx="11478600" cy="15075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0"/>
              </a:spcBef>
              <a:spcAft>
                <a:spcPts val="0"/>
              </a:spcAft>
              <a:buClr>
                <a:schemeClr val="dk1"/>
              </a:buClr>
              <a:buSzPts val="2800"/>
              <a:buFont typeface="Arial"/>
              <a:buNone/>
            </a:pPr>
            <a:r>
              <a:rPr lang="en-US" sz="3500">
                <a:solidFill>
                  <a:schemeClr val="dk1"/>
                </a:solidFill>
                <a:latin typeface="Arial"/>
                <a:ea typeface="Arial"/>
                <a:cs typeface="Arial"/>
                <a:sym typeface="Arial"/>
              </a:rPr>
              <a:t>UCCE Climate Smart Agriculture (CSA) </a:t>
            </a:r>
            <a:endParaRPr sz="3500">
              <a:solidFill>
                <a:schemeClr val="dk1"/>
              </a:solidFill>
              <a:latin typeface="Arial"/>
              <a:ea typeface="Arial"/>
              <a:cs typeface="Arial"/>
              <a:sym typeface="Arial"/>
            </a:endParaRPr>
          </a:p>
          <a:p>
            <a:pPr marL="0" lvl="0" indent="0" algn="ctr" rtl="0">
              <a:lnSpc>
                <a:spcPct val="100000"/>
              </a:lnSpc>
              <a:spcBef>
                <a:spcPts val="0"/>
              </a:spcBef>
              <a:spcAft>
                <a:spcPts val="0"/>
              </a:spcAft>
              <a:buClr>
                <a:schemeClr val="dk1"/>
              </a:buClr>
              <a:buSzPts val="2800"/>
              <a:buFont typeface="Arial"/>
              <a:buNone/>
            </a:pPr>
            <a:r>
              <a:rPr lang="en-US" sz="3500">
                <a:solidFill>
                  <a:schemeClr val="dk1"/>
                </a:solidFill>
                <a:latin typeface="Arial"/>
                <a:ea typeface="Arial"/>
                <a:cs typeface="Arial"/>
                <a:sym typeface="Arial"/>
              </a:rPr>
              <a:t>Educational Needs Assessment</a:t>
            </a:r>
            <a:endParaRPr sz="3500">
              <a:solidFill>
                <a:schemeClr val="dk1"/>
              </a:solidFill>
              <a:latin typeface="Arial"/>
              <a:ea typeface="Arial"/>
              <a:cs typeface="Arial"/>
              <a:sym typeface="Arial"/>
            </a:endParaRPr>
          </a:p>
        </p:txBody>
      </p:sp>
      <p:sp>
        <p:nvSpPr>
          <p:cNvPr id="536" name="Google Shape;536;g2e9bb0dacc5_0_2"/>
          <p:cNvSpPr txBox="1">
            <a:spLocks noGrp="1"/>
          </p:cNvSpPr>
          <p:nvPr>
            <p:ph type="body" idx="1"/>
          </p:nvPr>
        </p:nvSpPr>
        <p:spPr>
          <a:xfrm>
            <a:off x="417825" y="1815350"/>
            <a:ext cx="11478600" cy="4380900"/>
          </a:xfrm>
          <a:prstGeom prst="rect">
            <a:avLst/>
          </a:prstGeom>
          <a:noFill/>
          <a:ln>
            <a:noFill/>
          </a:ln>
        </p:spPr>
        <p:txBody>
          <a:bodyPr spcFirstLastPara="1" wrap="square" lIns="0" tIns="45700" rIns="0" bIns="45700" anchor="t" anchorCtr="0">
            <a:noAutofit/>
          </a:bodyPr>
          <a:lstStyle/>
          <a:p>
            <a:pPr marL="0" lvl="0" indent="0" algn="l" rtl="0">
              <a:lnSpc>
                <a:spcPct val="90000"/>
              </a:lnSpc>
              <a:spcBef>
                <a:spcPts val="1200"/>
              </a:spcBef>
              <a:spcAft>
                <a:spcPts val="0"/>
              </a:spcAft>
              <a:buSzPts val="1800"/>
              <a:buNone/>
            </a:pPr>
            <a:r>
              <a:rPr lang="en-US" sz="2800" b="1">
                <a:solidFill>
                  <a:srgbClr val="C00000"/>
                </a:solidFill>
                <a:latin typeface="Arial"/>
                <a:ea typeface="Arial"/>
                <a:cs typeface="Arial"/>
                <a:sym typeface="Arial"/>
              </a:rPr>
              <a:t>Purpose</a:t>
            </a:r>
            <a:r>
              <a:rPr lang="en-US" sz="2800">
                <a:solidFill>
                  <a:schemeClr val="dk1"/>
                </a:solidFill>
                <a:latin typeface="Arial"/>
                <a:ea typeface="Arial"/>
                <a:cs typeface="Arial"/>
                <a:sym typeface="Arial"/>
              </a:rPr>
              <a:t>: Identify the CSA education needs of growers in California. Use needs assessment data for developing CSA education programs for growers.</a:t>
            </a:r>
            <a:endParaRPr sz="2800">
              <a:solidFill>
                <a:schemeClr val="dk1"/>
              </a:solidFill>
              <a:latin typeface="Arial"/>
              <a:ea typeface="Arial"/>
              <a:cs typeface="Arial"/>
              <a:sym typeface="Arial"/>
            </a:endParaRPr>
          </a:p>
          <a:p>
            <a:pPr marL="0" lvl="0" indent="0" algn="l" rtl="0">
              <a:lnSpc>
                <a:spcPct val="90000"/>
              </a:lnSpc>
              <a:spcBef>
                <a:spcPts val="1200"/>
              </a:spcBef>
              <a:spcAft>
                <a:spcPts val="0"/>
              </a:spcAft>
              <a:buSzPts val="1800"/>
              <a:buNone/>
            </a:pPr>
            <a:r>
              <a:rPr lang="en-US" sz="2800" b="1">
                <a:solidFill>
                  <a:srgbClr val="C00000"/>
                </a:solidFill>
                <a:latin typeface="Arial"/>
                <a:ea typeface="Arial"/>
                <a:cs typeface="Arial"/>
                <a:sym typeface="Arial"/>
              </a:rPr>
              <a:t>Methods and sample</a:t>
            </a:r>
            <a:r>
              <a:rPr lang="en-US" sz="2800">
                <a:solidFill>
                  <a:schemeClr val="dk1"/>
                </a:solidFill>
                <a:latin typeface="Arial"/>
                <a:ea typeface="Arial"/>
                <a:cs typeface="Arial"/>
                <a:sym typeface="Arial"/>
              </a:rPr>
              <a:t>: Mixed methods (surveys, focus groups). Survey sent to more than 12,000 farmers, 341 usable sample.</a:t>
            </a:r>
            <a:endParaRPr sz="2800">
              <a:solidFill>
                <a:schemeClr val="dk1"/>
              </a:solidFill>
              <a:latin typeface="Arial"/>
              <a:ea typeface="Arial"/>
              <a:cs typeface="Arial"/>
              <a:sym typeface="Arial"/>
            </a:endParaRPr>
          </a:p>
          <a:p>
            <a:pPr marL="0" lvl="0" indent="0" algn="l" rtl="0">
              <a:lnSpc>
                <a:spcPct val="90000"/>
              </a:lnSpc>
              <a:spcBef>
                <a:spcPts val="1200"/>
              </a:spcBef>
              <a:spcAft>
                <a:spcPts val="0"/>
              </a:spcAft>
              <a:buSzPts val="1800"/>
              <a:buNone/>
            </a:pPr>
            <a:r>
              <a:rPr lang="en-US" sz="2800" b="1">
                <a:solidFill>
                  <a:srgbClr val="C00000"/>
                </a:solidFill>
                <a:latin typeface="Arial"/>
                <a:ea typeface="Arial"/>
                <a:cs typeface="Arial"/>
                <a:sym typeface="Arial"/>
              </a:rPr>
              <a:t>Benefits</a:t>
            </a:r>
            <a:r>
              <a:rPr lang="en-US" sz="2800">
                <a:solidFill>
                  <a:schemeClr val="dk1"/>
                </a:solidFill>
                <a:latin typeface="Arial"/>
                <a:ea typeface="Arial"/>
                <a:cs typeface="Arial"/>
                <a:sym typeface="Arial"/>
              </a:rPr>
              <a:t>: Inform extension and research programming of the diverse team, leverage expertise.</a:t>
            </a:r>
            <a:endParaRPr sz="2800">
              <a:solidFill>
                <a:schemeClr val="dk1"/>
              </a:solidFill>
              <a:latin typeface="Arial"/>
              <a:ea typeface="Arial"/>
              <a:cs typeface="Arial"/>
              <a:sym typeface="Arial"/>
            </a:endParaRPr>
          </a:p>
          <a:p>
            <a:pPr marL="0" lvl="0" indent="0" algn="l" rtl="0">
              <a:lnSpc>
                <a:spcPct val="90000"/>
              </a:lnSpc>
              <a:spcBef>
                <a:spcPts val="1200"/>
              </a:spcBef>
              <a:spcAft>
                <a:spcPts val="0"/>
              </a:spcAft>
              <a:buSzPts val="1800"/>
              <a:buNone/>
            </a:pPr>
            <a:r>
              <a:rPr lang="en-US" sz="2800" b="1">
                <a:solidFill>
                  <a:srgbClr val="C00000"/>
                </a:solidFill>
                <a:latin typeface="Arial"/>
                <a:ea typeface="Arial"/>
                <a:cs typeface="Arial"/>
                <a:sym typeface="Arial"/>
              </a:rPr>
              <a:t>Outputs</a:t>
            </a:r>
            <a:r>
              <a:rPr lang="en-US" sz="2800">
                <a:solidFill>
                  <a:schemeClr val="dk1"/>
                </a:solidFill>
                <a:latin typeface="Arial"/>
                <a:ea typeface="Arial"/>
                <a:cs typeface="Arial"/>
                <a:sym typeface="Arial"/>
              </a:rPr>
              <a:t>: Journal articles, conference presentations both on the methods and results.</a:t>
            </a:r>
            <a:endParaRPr sz="2800">
              <a:solidFill>
                <a:schemeClr val="dk1"/>
              </a:solidFill>
              <a:latin typeface="Arial"/>
              <a:ea typeface="Arial"/>
              <a:cs typeface="Arial"/>
              <a:sym typeface="Arial"/>
            </a:endParaRPr>
          </a:p>
          <a:p>
            <a:pPr marL="0" lvl="0" indent="0" algn="l" rtl="0">
              <a:lnSpc>
                <a:spcPct val="90000"/>
              </a:lnSpc>
              <a:spcBef>
                <a:spcPts val="1200"/>
              </a:spcBef>
              <a:spcAft>
                <a:spcPts val="0"/>
              </a:spcAft>
              <a:buSzPts val="1800"/>
              <a:buNone/>
            </a:pPr>
            <a:endParaRPr sz="2800">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10"/>
          <p:cNvSpPr txBox="1">
            <a:spLocks noGrp="1"/>
          </p:cNvSpPr>
          <p:nvPr>
            <p:ph type="body" idx="1"/>
          </p:nvPr>
        </p:nvSpPr>
        <p:spPr>
          <a:xfrm>
            <a:off x="1803706" y="1999996"/>
            <a:ext cx="2690140" cy="736200"/>
          </a:xfrm>
          <a:prstGeom prst="rect">
            <a:avLst/>
          </a:prstGeom>
          <a:solidFill>
            <a:schemeClr val="accent1">
              <a:lumMod val="40000"/>
              <a:lumOff val="60000"/>
            </a:schemeClr>
          </a:solidFill>
          <a:ln>
            <a:noFill/>
          </a:ln>
        </p:spPr>
        <p:txBody>
          <a:bodyPr spcFirstLastPara="1" wrap="square" lIns="91425" tIns="45700" rIns="91425" bIns="45700" anchor="ctr" anchorCtr="0">
            <a:noAutofit/>
          </a:bodyPr>
          <a:lstStyle/>
          <a:p>
            <a:pPr marL="457200" lvl="0" indent="0" rtl="0">
              <a:lnSpc>
                <a:spcPct val="100000"/>
              </a:lnSpc>
              <a:spcBef>
                <a:spcPts val="0"/>
              </a:spcBef>
              <a:spcAft>
                <a:spcPts val="0"/>
              </a:spcAft>
              <a:buSzPts val="2000"/>
              <a:buNone/>
            </a:pPr>
            <a:r>
              <a:rPr lang="en-US" sz="3000" b="1">
                <a:solidFill>
                  <a:schemeClr val="dk1"/>
                </a:solidFill>
              </a:rPr>
              <a:t>2017-2019</a:t>
            </a:r>
          </a:p>
        </p:txBody>
      </p:sp>
      <p:sp>
        <p:nvSpPr>
          <p:cNvPr id="543" name="Google Shape;543;p10"/>
          <p:cNvSpPr txBox="1">
            <a:spLocks noGrp="1"/>
          </p:cNvSpPr>
          <p:nvPr>
            <p:ph type="title"/>
          </p:nvPr>
        </p:nvSpPr>
        <p:spPr>
          <a:xfrm>
            <a:off x="1066800" y="516476"/>
            <a:ext cx="10058400" cy="10722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1800"/>
              <a:buNone/>
            </a:pPr>
            <a:r>
              <a:rPr lang="en-US" sz="4400"/>
              <a:t>UCCE Dairy Collaborative &amp; Ongoing  NA</a:t>
            </a:r>
            <a:endParaRPr sz="4400"/>
          </a:p>
        </p:txBody>
      </p:sp>
      <p:sp>
        <p:nvSpPr>
          <p:cNvPr id="544" name="Google Shape;544;p10"/>
          <p:cNvSpPr txBox="1">
            <a:spLocks noGrp="1"/>
          </p:cNvSpPr>
          <p:nvPr>
            <p:ph type="body" idx="2"/>
          </p:nvPr>
        </p:nvSpPr>
        <p:spPr>
          <a:xfrm>
            <a:off x="436443" y="2839774"/>
            <a:ext cx="5904350" cy="3581809"/>
          </a:xfrm>
          <a:prstGeom prst="rect">
            <a:avLst/>
          </a:prstGeom>
          <a:noFill/>
          <a:ln>
            <a:noFill/>
          </a:ln>
        </p:spPr>
        <p:txBody>
          <a:bodyPr spcFirstLastPara="1" wrap="square" lIns="0" tIns="45700" rIns="0" bIns="45700" anchor="t" anchorCtr="0">
            <a:noAutofit/>
          </a:bodyPr>
          <a:lstStyle/>
          <a:p>
            <a:pPr marL="457200" lvl="0" indent="0" algn="l" rtl="0">
              <a:spcBef>
                <a:spcPts val="0"/>
              </a:spcBef>
              <a:spcAft>
                <a:spcPts val="0"/>
              </a:spcAft>
              <a:buClr>
                <a:schemeClr val="dk1"/>
              </a:buClr>
              <a:buSzPts val="2300"/>
              <a:buFont typeface="Arial"/>
              <a:buNone/>
            </a:pPr>
            <a:r>
              <a:rPr lang="en-US" sz="2300" b="1">
                <a:solidFill>
                  <a:srgbClr val="C00000"/>
                </a:solidFill>
                <a:latin typeface="Arial"/>
                <a:ea typeface="Arial"/>
                <a:cs typeface="Arial"/>
                <a:sym typeface="Arial"/>
              </a:rPr>
              <a:t>Purpose</a:t>
            </a:r>
            <a:r>
              <a:rPr lang="en-US" sz="2300">
                <a:solidFill>
                  <a:schemeClr val="dk1"/>
                </a:solidFill>
                <a:latin typeface="Arial"/>
                <a:ea typeface="Arial"/>
                <a:cs typeface="Arial"/>
                <a:sym typeface="Arial"/>
              </a:rPr>
              <a:t>: </a:t>
            </a:r>
            <a:r>
              <a:rPr lang="en-US" sz="2300">
                <a:solidFill>
                  <a:schemeClr val="dk1"/>
                </a:solidFill>
                <a:latin typeface="Arial"/>
                <a:cs typeface="Arial"/>
                <a:sym typeface="Arial"/>
              </a:rPr>
              <a:t>Identify dairy producer needs and how best to direct &amp; deliver UCCE programming</a:t>
            </a:r>
          </a:p>
          <a:p>
            <a:pPr marL="457200" lvl="0" indent="0" algn="l" rtl="0">
              <a:lnSpc>
                <a:spcPct val="115000"/>
              </a:lnSpc>
              <a:spcBef>
                <a:spcPts val="0"/>
              </a:spcBef>
              <a:spcAft>
                <a:spcPts val="0"/>
              </a:spcAft>
              <a:buClr>
                <a:schemeClr val="dk1"/>
              </a:buClr>
              <a:buSzPts val="400"/>
              <a:buFont typeface="Arial"/>
              <a:buNone/>
            </a:pPr>
            <a:endParaRPr lang="en-US" sz="400">
              <a:solidFill>
                <a:schemeClr val="dk1"/>
              </a:solidFill>
              <a:latin typeface="Arial"/>
              <a:ea typeface="Arial"/>
              <a:cs typeface="Arial"/>
              <a:sym typeface="Arial"/>
            </a:endParaRPr>
          </a:p>
          <a:p>
            <a:pPr marL="457200" lvl="0" indent="0" algn="l" rtl="0">
              <a:lnSpc>
                <a:spcPct val="115000"/>
              </a:lnSpc>
              <a:spcBef>
                <a:spcPts val="0"/>
              </a:spcBef>
              <a:spcAft>
                <a:spcPts val="0"/>
              </a:spcAft>
              <a:buClr>
                <a:schemeClr val="dk1"/>
              </a:buClr>
              <a:buSzPts val="2300"/>
              <a:buFont typeface="Arial"/>
              <a:buNone/>
            </a:pPr>
            <a:r>
              <a:rPr lang="en-US" sz="2300" b="1">
                <a:solidFill>
                  <a:srgbClr val="C00000"/>
                </a:solidFill>
                <a:latin typeface="Arial"/>
                <a:ea typeface="Arial"/>
                <a:cs typeface="Arial"/>
                <a:sym typeface="Arial"/>
              </a:rPr>
              <a:t>Target audience</a:t>
            </a:r>
            <a:r>
              <a:rPr lang="en-US" sz="2300">
                <a:solidFill>
                  <a:schemeClr val="dk1"/>
                </a:solidFill>
                <a:latin typeface="Arial"/>
                <a:ea typeface="Arial"/>
                <a:cs typeface="Arial"/>
                <a:sym typeface="Arial"/>
              </a:rPr>
              <a:t>: CA Grade A dairy producers (list from CDFA) </a:t>
            </a:r>
          </a:p>
          <a:p>
            <a:pPr marL="457200" lvl="0" indent="0" algn="l" rtl="0">
              <a:lnSpc>
                <a:spcPct val="115000"/>
              </a:lnSpc>
              <a:spcBef>
                <a:spcPts val="0"/>
              </a:spcBef>
              <a:spcAft>
                <a:spcPts val="0"/>
              </a:spcAft>
              <a:buClr>
                <a:schemeClr val="dk1"/>
              </a:buClr>
              <a:buSzPts val="400"/>
              <a:buFont typeface="Arial"/>
              <a:buNone/>
            </a:pPr>
            <a:endParaRPr lang="en-US" sz="400">
              <a:solidFill>
                <a:schemeClr val="dk1"/>
              </a:solidFill>
              <a:latin typeface="Arial"/>
              <a:ea typeface="Arial"/>
              <a:cs typeface="Arial"/>
              <a:sym typeface="Arial"/>
            </a:endParaRPr>
          </a:p>
          <a:p>
            <a:pPr marL="457200" lvl="0" indent="0" algn="l" rtl="0">
              <a:lnSpc>
                <a:spcPct val="115000"/>
              </a:lnSpc>
              <a:spcBef>
                <a:spcPts val="0"/>
              </a:spcBef>
              <a:spcAft>
                <a:spcPts val="0"/>
              </a:spcAft>
              <a:buClr>
                <a:schemeClr val="dk1"/>
              </a:buClr>
              <a:buSzPts val="2300"/>
              <a:buFont typeface="Arial"/>
              <a:buNone/>
            </a:pPr>
            <a:r>
              <a:rPr lang="en-US" sz="2300" b="1">
                <a:solidFill>
                  <a:srgbClr val="C00000"/>
                </a:solidFill>
                <a:latin typeface="Arial"/>
                <a:ea typeface="Arial"/>
                <a:cs typeface="Arial"/>
                <a:sym typeface="Arial"/>
              </a:rPr>
              <a:t>Benefits</a:t>
            </a:r>
            <a:r>
              <a:rPr lang="en-US" sz="2300">
                <a:solidFill>
                  <a:schemeClr val="dk1"/>
                </a:solidFill>
                <a:latin typeface="Arial"/>
                <a:ea typeface="Arial"/>
                <a:cs typeface="Arial"/>
                <a:sym typeface="Arial"/>
              </a:rPr>
              <a:t>: collective expertise leveraged</a:t>
            </a:r>
          </a:p>
          <a:p>
            <a:pPr marL="457200" lvl="0" indent="0" algn="l" rtl="0">
              <a:lnSpc>
                <a:spcPct val="115000"/>
              </a:lnSpc>
              <a:spcBef>
                <a:spcPts val="0"/>
              </a:spcBef>
              <a:spcAft>
                <a:spcPts val="0"/>
              </a:spcAft>
              <a:buClr>
                <a:schemeClr val="dk1"/>
              </a:buClr>
              <a:buSzPts val="400"/>
              <a:buFont typeface="Arial"/>
              <a:buNone/>
            </a:pPr>
            <a:endParaRPr lang="en-US" sz="400">
              <a:solidFill>
                <a:schemeClr val="dk1"/>
              </a:solidFill>
              <a:latin typeface="Arial"/>
              <a:ea typeface="Arial"/>
              <a:cs typeface="Arial"/>
              <a:sym typeface="Arial"/>
            </a:endParaRPr>
          </a:p>
          <a:p>
            <a:pPr marL="457200" lvl="0" indent="0" algn="l" rtl="0">
              <a:lnSpc>
                <a:spcPct val="115000"/>
              </a:lnSpc>
              <a:spcBef>
                <a:spcPts val="0"/>
              </a:spcBef>
              <a:spcAft>
                <a:spcPts val="0"/>
              </a:spcAft>
              <a:buClr>
                <a:schemeClr val="dk1"/>
              </a:buClr>
              <a:buSzPts val="2300"/>
              <a:buFont typeface="Arial"/>
              <a:buNone/>
            </a:pPr>
            <a:r>
              <a:rPr lang="en-US" sz="2300" b="1">
                <a:solidFill>
                  <a:srgbClr val="C00000"/>
                </a:solidFill>
                <a:latin typeface="Arial"/>
                <a:ea typeface="Arial"/>
                <a:cs typeface="Arial"/>
                <a:sym typeface="Arial"/>
              </a:rPr>
              <a:t>Outputs</a:t>
            </a:r>
            <a:r>
              <a:rPr lang="en-US" sz="2300">
                <a:solidFill>
                  <a:schemeClr val="dk1"/>
                </a:solidFill>
                <a:latin typeface="Arial"/>
                <a:ea typeface="Arial"/>
                <a:cs typeface="Arial"/>
                <a:sym typeface="Arial"/>
              </a:rPr>
              <a:t>:</a:t>
            </a:r>
            <a:r>
              <a:rPr lang="en-US" sz="2300" b="1">
                <a:solidFill>
                  <a:srgbClr val="C00000"/>
                </a:solidFill>
                <a:latin typeface="Arial"/>
                <a:ea typeface="Arial"/>
                <a:cs typeface="Arial"/>
                <a:sym typeface="Arial"/>
              </a:rPr>
              <a:t> </a:t>
            </a:r>
            <a:r>
              <a:rPr lang="en-US" sz="2300">
                <a:solidFill>
                  <a:schemeClr val="dk1"/>
                </a:solidFill>
                <a:latin typeface="Arial"/>
                <a:ea typeface="Arial"/>
                <a:cs typeface="Arial"/>
                <a:sym typeface="Arial"/>
              </a:rPr>
              <a:t>Peer-reviewed journal publication; presentations at meetings</a:t>
            </a:r>
            <a:endParaRPr lang="en-US" sz="2300" b="1">
              <a:solidFill>
                <a:schemeClr val="dk1"/>
              </a:solidFill>
              <a:latin typeface="Arial"/>
              <a:ea typeface="Arial"/>
              <a:cs typeface="Arial"/>
              <a:sym typeface="Arial"/>
            </a:endParaRPr>
          </a:p>
        </p:txBody>
      </p:sp>
      <p:sp>
        <p:nvSpPr>
          <p:cNvPr id="545" name="Google Shape;545;p10"/>
          <p:cNvSpPr txBox="1">
            <a:spLocks noGrp="1"/>
          </p:cNvSpPr>
          <p:nvPr>
            <p:ph type="body" idx="3"/>
          </p:nvPr>
        </p:nvSpPr>
        <p:spPr>
          <a:xfrm>
            <a:off x="8016718" y="1999996"/>
            <a:ext cx="2690139" cy="736200"/>
          </a:xfrm>
          <a:prstGeom prst="rect">
            <a:avLst/>
          </a:prstGeom>
          <a:solidFill>
            <a:schemeClr val="accent1">
              <a:lumMod val="40000"/>
              <a:lumOff val="60000"/>
            </a:schemeClr>
          </a:solidFill>
          <a:ln>
            <a:noFill/>
          </a:ln>
        </p:spPr>
        <p:txBody>
          <a:bodyPr spcFirstLastPara="1" wrap="square" lIns="91425" tIns="45700" rIns="91425" bIns="45700" anchor="ctr" anchorCtr="0">
            <a:noAutofit/>
          </a:bodyPr>
          <a:lstStyle/>
          <a:p>
            <a:pPr indent="0">
              <a:lnSpc>
                <a:spcPct val="100000"/>
              </a:lnSpc>
              <a:spcBef>
                <a:spcPts val="0"/>
              </a:spcBef>
            </a:pPr>
            <a:r>
              <a:rPr lang="en-US" sz="3000" b="1">
                <a:solidFill>
                  <a:schemeClr val="dk1"/>
                </a:solidFill>
              </a:rPr>
              <a:t>2024-2025</a:t>
            </a:r>
          </a:p>
        </p:txBody>
      </p:sp>
      <p:sp>
        <p:nvSpPr>
          <p:cNvPr id="546" name="Google Shape;546;p10"/>
          <p:cNvSpPr txBox="1">
            <a:spLocks noGrp="1"/>
          </p:cNvSpPr>
          <p:nvPr>
            <p:ph type="body" idx="4"/>
          </p:nvPr>
        </p:nvSpPr>
        <p:spPr>
          <a:xfrm>
            <a:off x="7330191" y="2736196"/>
            <a:ext cx="4511060" cy="3136683"/>
          </a:xfrm>
          <a:prstGeom prst="rect">
            <a:avLst/>
          </a:prstGeom>
          <a:noFill/>
          <a:ln>
            <a:noFill/>
          </a:ln>
        </p:spPr>
        <p:txBody>
          <a:bodyPr spcFirstLastPara="1" wrap="square" lIns="0" tIns="45700" rIns="0" bIns="45700" anchor="t" anchorCtr="0">
            <a:noAutofit/>
          </a:bodyPr>
          <a:lstStyle/>
          <a:p>
            <a:pPr marL="0" lvl="0" indent="0" algn="l" rtl="0">
              <a:lnSpc>
                <a:spcPct val="90000"/>
              </a:lnSpc>
              <a:spcBef>
                <a:spcPts val="1200"/>
              </a:spcBef>
              <a:spcAft>
                <a:spcPts val="0"/>
              </a:spcAft>
              <a:buSzPts val="1800"/>
              <a:buNone/>
            </a:pPr>
            <a:r>
              <a:rPr lang="en-US" sz="2300" b="1">
                <a:solidFill>
                  <a:srgbClr val="C00000"/>
                </a:solidFill>
                <a:latin typeface="Arial"/>
                <a:ea typeface="Arial"/>
                <a:cs typeface="Arial"/>
                <a:sym typeface="Arial"/>
              </a:rPr>
              <a:t>Why again?</a:t>
            </a:r>
            <a:r>
              <a:rPr lang="en-US" sz="2300">
                <a:solidFill>
                  <a:schemeClr val="dk1"/>
                </a:solidFill>
                <a:latin typeface="Arial"/>
                <a:ea typeface="Arial"/>
                <a:cs typeface="Arial"/>
                <a:sym typeface="Arial"/>
              </a:rPr>
              <a:t> CA dairy landscape (# farms, farm size, etc.) has shifted so want to update the data to see how needs and desired outreach has changed.</a:t>
            </a:r>
            <a:endParaRPr sz="2300">
              <a:solidFill>
                <a:schemeClr val="dk1"/>
              </a:solidFill>
              <a:latin typeface="Arial"/>
              <a:ea typeface="Arial"/>
              <a:cs typeface="Arial"/>
              <a:sym typeface="Arial"/>
            </a:endParaRPr>
          </a:p>
          <a:p>
            <a:pPr marL="0" lvl="0" indent="0" algn="l" rtl="0">
              <a:lnSpc>
                <a:spcPct val="115000"/>
              </a:lnSpc>
              <a:spcBef>
                <a:spcPts val="1200"/>
              </a:spcBef>
              <a:spcAft>
                <a:spcPts val="1200"/>
              </a:spcAft>
              <a:buClr>
                <a:schemeClr val="dk1"/>
              </a:buClr>
              <a:buSzPts val="1100"/>
              <a:buFont typeface="Arial"/>
              <a:buNone/>
            </a:pPr>
            <a:r>
              <a:rPr lang="en-US" sz="2300" b="1">
                <a:solidFill>
                  <a:srgbClr val="C00000"/>
                </a:solidFill>
                <a:latin typeface="Arial"/>
                <a:ea typeface="Arial"/>
                <a:cs typeface="Arial"/>
                <a:sym typeface="Arial"/>
              </a:rPr>
              <a:t>Changes? </a:t>
            </a:r>
            <a:r>
              <a:rPr lang="en-US" sz="2300">
                <a:solidFill>
                  <a:schemeClr val="dk1"/>
                </a:solidFill>
                <a:latin typeface="Arial"/>
                <a:cs typeface="Arial"/>
                <a:sym typeface="Arial"/>
              </a:rPr>
              <a:t>Depl</a:t>
            </a:r>
            <a:r>
              <a:rPr lang="en-US" sz="2300">
                <a:solidFill>
                  <a:schemeClr val="dk1"/>
                </a:solidFill>
                <a:latin typeface="Arial"/>
                <a:ea typeface="Arial"/>
                <a:cs typeface="Arial"/>
                <a:sym typeface="Arial"/>
              </a:rPr>
              <a:t>oying same survey. New advisor taking the lead.</a:t>
            </a:r>
            <a:endParaRPr sz="2300">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g3f535e14ec7_0_0"/>
          <p:cNvSpPr txBox="1">
            <a:spLocks noGrp="1"/>
          </p:cNvSpPr>
          <p:nvPr>
            <p:ph type="title"/>
          </p:nvPr>
        </p:nvSpPr>
        <p:spPr>
          <a:xfrm>
            <a:off x="1097280" y="286603"/>
            <a:ext cx="10058400" cy="1450800"/>
          </a:xfrm>
          <a:prstGeom prst="rect">
            <a:avLst/>
          </a:prstGeom>
        </p:spPr>
        <p:txBody>
          <a:bodyPr spcFirstLastPara="1" wrap="square" lIns="91425" tIns="45700" rIns="91425" bIns="45700" anchor="b" anchorCtr="0">
            <a:noAutofit/>
          </a:bodyPr>
          <a:lstStyle/>
          <a:p>
            <a:pPr marL="0" lvl="0" indent="0" algn="l" rtl="0">
              <a:spcBef>
                <a:spcPts val="0"/>
              </a:spcBef>
              <a:spcAft>
                <a:spcPts val="0"/>
              </a:spcAft>
              <a:buNone/>
            </a:pPr>
            <a:r>
              <a:rPr lang="en-US" sz="3200" b="1">
                <a:solidFill>
                  <a:srgbClr val="C00000"/>
                </a:solidFill>
                <a:latin typeface="Arial"/>
                <a:cs typeface="Arial"/>
              </a:rPr>
              <a:t>CE Specialist Needs Assessment  </a:t>
            </a:r>
          </a:p>
        </p:txBody>
      </p:sp>
      <p:sp>
        <p:nvSpPr>
          <p:cNvPr id="589" name="Google Shape;589;g3f535e14ec7_0_0"/>
          <p:cNvSpPr txBox="1">
            <a:spLocks noGrp="1"/>
          </p:cNvSpPr>
          <p:nvPr>
            <p:ph type="body" idx="1"/>
          </p:nvPr>
        </p:nvSpPr>
        <p:spPr>
          <a:xfrm>
            <a:off x="1097280" y="1934891"/>
            <a:ext cx="6305006" cy="4023300"/>
          </a:xfrm>
          <a:prstGeom prst="rect">
            <a:avLst/>
          </a:prstGeom>
        </p:spPr>
        <p:txBody>
          <a:bodyPr spcFirstLastPara="1" wrap="square" lIns="0" tIns="45700" rIns="0" bIns="45700" anchor="t" anchorCtr="0">
            <a:noAutofit/>
          </a:bodyPr>
          <a:lstStyle/>
          <a:p>
            <a:pPr marL="457200" lvl="0" indent="-368300" algn="l" rtl="0">
              <a:lnSpc>
                <a:spcPct val="115000"/>
              </a:lnSpc>
              <a:spcBef>
                <a:spcPts val="0"/>
              </a:spcBef>
              <a:spcAft>
                <a:spcPts val="0"/>
              </a:spcAft>
              <a:buClr>
                <a:schemeClr val="dk1"/>
              </a:buClr>
              <a:buSzPts val="2200"/>
              <a:buChar char="❖"/>
            </a:pPr>
            <a:r>
              <a:rPr lang="en-US" sz="2400" b="1">
                <a:solidFill>
                  <a:schemeClr val="dk1"/>
                </a:solidFill>
                <a:latin typeface="Arial" panose="020B0604020202020204" pitchFamily="34" charset="0"/>
                <a:cs typeface="Arial" panose="020B0604020202020204" pitchFamily="34" charset="0"/>
              </a:rPr>
              <a:t>No fundamental difference</a:t>
            </a:r>
            <a:r>
              <a:rPr lang="en-US" sz="2400">
                <a:solidFill>
                  <a:schemeClr val="dk1"/>
                </a:solidFill>
                <a:latin typeface="Arial" panose="020B0604020202020204" pitchFamily="34" charset="0"/>
                <a:cs typeface="Arial" panose="020B0604020202020204" pitchFamily="34" charset="0"/>
              </a:rPr>
              <a:t> in how advisor or specialist conducts; same principles, processes, and methods but…</a:t>
            </a:r>
          </a:p>
          <a:p>
            <a:pPr marL="457200" lvl="0" indent="0" algn="l" rtl="0">
              <a:lnSpc>
                <a:spcPct val="115000"/>
              </a:lnSpc>
              <a:spcBef>
                <a:spcPts val="0"/>
              </a:spcBef>
              <a:spcAft>
                <a:spcPts val="0"/>
              </a:spcAft>
              <a:buNone/>
            </a:pPr>
            <a:endParaRPr lang="en-US" sz="2400">
              <a:solidFill>
                <a:schemeClr val="dk1"/>
              </a:solidFill>
              <a:latin typeface="Arial" panose="020B0604020202020204" pitchFamily="34" charset="0"/>
              <a:cs typeface="Arial" panose="020B0604020202020204" pitchFamily="34" charset="0"/>
            </a:endParaRPr>
          </a:p>
          <a:p>
            <a:pPr marL="457200" lvl="0" indent="-368300" algn="l" rtl="0">
              <a:lnSpc>
                <a:spcPct val="115000"/>
              </a:lnSpc>
              <a:spcBef>
                <a:spcPts val="0"/>
              </a:spcBef>
              <a:spcAft>
                <a:spcPts val="0"/>
              </a:spcAft>
              <a:buClr>
                <a:schemeClr val="dk1"/>
              </a:buClr>
              <a:buSzPts val="2200"/>
              <a:buChar char="❖"/>
            </a:pPr>
            <a:r>
              <a:rPr lang="en-US" sz="2400" b="1">
                <a:solidFill>
                  <a:schemeClr val="dk1"/>
                </a:solidFill>
                <a:latin typeface="Arial" panose="020B0604020202020204" pitchFamily="34" charset="0"/>
                <a:cs typeface="Arial" panose="020B0604020202020204" pitchFamily="34" charset="0"/>
              </a:rPr>
              <a:t>how the sample is selected and the identified needs prioritized may differ because of CE Specialists’ statewide focus, </a:t>
            </a:r>
            <a:r>
              <a:rPr lang="en-US" sz="2400">
                <a:solidFill>
                  <a:schemeClr val="dk1"/>
                </a:solidFill>
                <a:latin typeface="Arial" panose="020B0604020202020204" pitchFamily="34" charset="0"/>
                <a:cs typeface="Arial" panose="020B0604020202020204" pitchFamily="34" charset="0"/>
              </a:rPr>
              <a:t>compared to CE Advisors’ more local (county/</a:t>
            </a:r>
            <a:r>
              <a:rPr lang="en-US" sz="2400" err="1">
                <a:solidFill>
                  <a:schemeClr val="dk1"/>
                </a:solidFill>
                <a:latin typeface="Arial" panose="020B0604020202020204" pitchFamily="34" charset="0"/>
                <a:cs typeface="Arial" panose="020B0604020202020204" pitchFamily="34" charset="0"/>
              </a:rPr>
              <a:t>ies</a:t>
            </a:r>
            <a:r>
              <a:rPr lang="en-US" sz="2400">
                <a:solidFill>
                  <a:schemeClr val="dk1"/>
                </a:solidFill>
                <a:latin typeface="Arial" panose="020B0604020202020204" pitchFamily="34" charset="0"/>
                <a:cs typeface="Arial" panose="020B0604020202020204" pitchFamily="34" charset="0"/>
              </a:rPr>
              <a:t>) focus.</a:t>
            </a:r>
          </a:p>
          <a:p>
            <a:pPr marL="0" lvl="0" indent="0" algn="l" rtl="0">
              <a:spcBef>
                <a:spcPts val="1200"/>
              </a:spcBef>
              <a:spcAft>
                <a:spcPts val="0"/>
              </a:spcAft>
              <a:buNone/>
            </a:pPr>
            <a:endParaRPr/>
          </a:p>
        </p:txBody>
      </p:sp>
      <p:pic>
        <p:nvPicPr>
          <p:cNvPr id="591" name="Google Shape;591;g3f535e14ec7_0_0" descr="Collaborative needs assessment journal article screenshot."/>
          <p:cNvPicPr preferRelativeResize="0"/>
          <p:nvPr/>
        </p:nvPicPr>
        <p:blipFill>
          <a:blip r:embed="rId3">
            <a:alphaModFix/>
          </a:blip>
          <a:stretch>
            <a:fillRect/>
          </a:stretch>
        </p:blipFill>
        <p:spPr>
          <a:xfrm>
            <a:off x="8118073" y="0"/>
            <a:ext cx="4006300" cy="4441200"/>
          </a:xfrm>
          <a:prstGeom prst="rect">
            <a:avLst/>
          </a:prstGeom>
          <a:noFill/>
          <a:ln>
            <a:noFill/>
          </a:ln>
        </p:spPr>
      </p:pic>
      <p:pic>
        <p:nvPicPr>
          <p:cNvPr id="592" name="Google Shape;592;g3f535e14ec7_0_0" descr="Collaborative needs assessment journal article screenshot."/>
          <p:cNvPicPr preferRelativeResize="0"/>
          <p:nvPr/>
        </p:nvPicPr>
        <p:blipFill>
          <a:blip r:embed="rId4">
            <a:alphaModFix/>
          </a:blip>
          <a:stretch>
            <a:fillRect/>
          </a:stretch>
        </p:blipFill>
        <p:spPr>
          <a:xfrm rot="289817">
            <a:off x="7910695" y="2266889"/>
            <a:ext cx="3907981" cy="4348623"/>
          </a:xfrm>
          <a:prstGeom prst="rect">
            <a:avLst/>
          </a:prstGeom>
          <a:noFill/>
          <a:ln>
            <a:noFill/>
          </a:ln>
        </p:spPr>
      </p:pic>
      <p:sp>
        <p:nvSpPr>
          <p:cNvPr id="593" name="Google Shape;593;g3f535e14ec7_0_0"/>
          <p:cNvSpPr txBox="1"/>
          <p:nvPr/>
        </p:nvSpPr>
        <p:spPr>
          <a:xfrm>
            <a:off x="10121223" y="229971"/>
            <a:ext cx="924600" cy="400200"/>
          </a:xfrm>
          <a:prstGeom prst="rect">
            <a:avLst/>
          </a:prstGeom>
          <a:solidFill>
            <a:schemeClr val="accent1">
              <a:lumMod val="40000"/>
              <a:lumOff val="60000"/>
            </a:schemeClr>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rgbClr val="C00000"/>
                </a:solidFill>
                <a:latin typeface="Calibri"/>
                <a:ea typeface="Calibri"/>
                <a:cs typeface="Calibri"/>
                <a:sym typeface="Calibri"/>
              </a:rPr>
              <a:t>PT Collab</a:t>
            </a:r>
            <a:endParaRPr b="1">
              <a:solidFill>
                <a:srgbClr val="C00000"/>
              </a:solidFill>
              <a:latin typeface="Calibri"/>
              <a:ea typeface="Calibri"/>
              <a:cs typeface="Calibri"/>
              <a:sym typeface="Calibri"/>
            </a:endParaRPr>
          </a:p>
        </p:txBody>
      </p:sp>
      <p:sp>
        <p:nvSpPr>
          <p:cNvPr id="594" name="Google Shape;594;g3f535e14ec7_0_0"/>
          <p:cNvSpPr txBox="1"/>
          <p:nvPr/>
        </p:nvSpPr>
        <p:spPr>
          <a:xfrm>
            <a:off x="9769323" y="4727803"/>
            <a:ext cx="1628400" cy="400200"/>
          </a:xfrm>
          <a:prstGeom prst="rect">
            <a:avLst/>
          </a:prstGeom>
          <a:solidFill>
            <a:srgbClr val="FEE599"/>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b="1">
                <a:solidFill>
                  <a:srgbClr val="C00000"/>
                </a:solidFill>
                <a:latin typeface="Calibri"/>
                <a:ea typeface="Calibri"/>
                <a:cs typeface="Calibri"/>
                <a:sym typeface="Calibri"/>
              </a:rPr>
              <a:t>CE Spec led Collab</a:t>
            </a:r>
            <a:endParaRPr b="1">
              <a:solidFill>
                <a:srgbClr val="C00000"/>
              </a:solidFill>
              <a:latin typeface="Calibri"/>
              <a:ea typeface="Calibri"/>
              <a:cs typeface="Calibri"/>
              <a:sym typeface="Calibri"/>
            </a:endParaRPr>
          </a:p>
        </p:txBody>
      </p:sp>
    </p:spTree>
    <p:extLst>
      <p:ext uri="{BB962C8B-B14F-4D97-AF65-F5344CB8AC3E}">
        <p14:creationId xmlns:p14="http://schemas.microsoft.com/office/powerpoint/2010/main" val="1444306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11"/>
          <p:cNvSpPr txBox="1">
            <a:spLocks noGrp="1"/>
          </p:cNvSpPr>
          <p:nvPr>
            <p:ph type="title"/>
          </p:nvPr>
        </p:nvSpPr>
        <p:spPr>
          <a:xfrm>
            <a:off x="1237399" y="712519"/>
            <a:ext cx="9786373" cy="944562"/>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C00000"/>
              </a:buClr>
              <a:buSzPts val="3600"/>
              <a:buFont typeface="Arial"/>
              <a:buNone/>
            </a:pPr>
            <a:br>
              <a:rPr lang="en-US" sz="3600">
                <a:solidFill>
                  <a:srgbClr val="C00000"/>
                </a:solidFill>
                <a:latin typeface="Arial"/>
                <a:ea typeface="Arial"/>
                <a:cs typeface="Arial"/>
                <a:sym typeface="Arial"/>
              </a:rPr>
            </a:br>
            <a:r>
              <a:rPr lang="en-US" sz="3600">
                <a:solidFill>
                  <a:srgbClr val="C00000"/>
                </a:solidFill>
                <a:latin typeface="Arial"/>
                <a:ea typeface="Arial"/>
                <a:cs typeface="Arial"/>
                <a:sym typeface="Arial"/>
              </a:rPr>
              <a:t> </a:t>
            </a:r>
            <a:br>
              <a:rPr lang="en-US" sz="3600">
                <a:solidFill>
                  <a:srgbClr val="C00000"/>
                </a:solidFill>
                <a:latin typeface="Arial"/>
                <a:ea typeface="Arial"/>
                <a:cs typeface="Arial"/>
                <a:sym typeface="Arial"/>
              </a:rPr>
            </a:br>
            <a:br>
              <a:rPr lang="en-US" sz="3600">
                <a:solidFill>
                  <a:srgbClr val="C00000"/>
                </a:solidFill>
                <a:latin typeface="Arial"/>
                <a:ea typeface="Arial"/>
                <a:cs typeface="Arial"/>
                <a:sym typeface="Arial"/>
              </a:rPr>
            </a:br>
            <a:br>
              <a:rPr lang="en-US" sz="3600">
                <a:solidFill>
                  <a:srgbClr val="C00000"/>
                </a:solidFill>
                <a:latin typeface="Arial"/>
                <a:ea typeface="Arial"/>
                <a:cs typeface="Arial"/>
                <a:sym typeface="Arial"/>
              </a:rPr>
            </a:br>
            <a:br>
              <a:rPr lang="en-US" sz="3600">
                <a:solidFill>
                  <a:srgbClr val="C00000"/>
                </a:solidFill>
                <a:latin typeface="Arial"/>
                <a:ea typeface="Arial"/>
                <a:cs typeface="Arial"/>
                <a:sym typeface="Arial"/>
              </a:rPr>
            </a:br>
            <a:br>
              <a:rPr lang="en-US" sz="3600">
                <a:solidFill>
                  <a:srgbClr val="C00000"/>
                </a:solidFill>
                <a:latin typeface="Arial"/>
                <a:ea typeface="Arial"/>
                <a:cs typeface="Arial"/>
                <a:sym typeface="Arial"/>
              </a:rPr>
            </a:br>
            <a:br>
              <a:rPr lang="en-US" sz="3600">
                <a:solidFill>
                  <a:srgbClr val="C00000"/>
                </a:solidFill>
                <a:latin typeface="Arial"/>
                <a:ea typeface="Arial"/>
                <a:cs typeface="Arial"/>
                <a:sym typeface="Arial"/>
              </a:rPr>
            </a:br>
            <a:br>
              <a:rPr lang="en-US" sz="3600">
                <a:solidFill>
                  <a:srgbClr val="C00000"/>
                </a:solidFill>
                <a:latin typeface="Arial"/>
                <a:ea typeface="Arial"/>
                <a:cs typeface="Arial"/>
                <a:sym typeface="Arial"/>
              </a:rPr>
            </a:br>
            <a:r>
              <a:rPr lang="en-US" sz="3600">
                <a:solidFill>
                  <a:srgbClr val="C00000"/>
                </a:solidFill>
                <a:latin typeface="Arial"/>
                <a:ea typeface="Arial"/>
                <a:cs typeface="Arial"/>
                <a:sym typeface="Arial"/>
              </a:rPr>
              <a:t> </a:t>
            </a:r>
            <a:br>
              <a:rPr lang="en-US" sz="3600">
                <a:solidFill>
                  <a:srgbClr val="C00000"/>
                </a:solidFill>
                <a:latin typeface="Arial"/>
                <a:ea typeface="Arial"/>
                <a:cs typeface="Arial"/>
                <a:sym typeface="Arial"/>
              </a:rPr>
            </a:br>
            <a:r>
              <a:rPr lang="en-US" sz="3600" b="1">
                <a:solidFill>
                  <a:srgbClr val="C00000"/>
                </a:solidFill>
                <a:latin typeface="Arial"/>
                <a:ea typeface="Arial"/>
                <a:cs typeface="Arial"/>
                <a:sym typeface="Arial"/>
              </a:rPr>
              <a:t>First steps for new advisors</a:t>
            </a:r>
            <a:endParaRPr sz="3600">
              <a:solidFill>
                <a:srgbClr val="C00000"/>
              </a:solidFill>
              <a:latin typeface="Arial"/>
              <a:ea typeface="Arial"/>
              <a:cs typeface="Arial"/>
              <a:sym typeface="Arial"/>
            </a:endParaRPr>
          </a:p>
        </p:txBody>
      </p:sp>
      <p:sp>
        <p:nvSpPr>
          <p:cNvPr id="553" name="Google Shape;553;p11"/>
          <p:cNvSpPr txBox="1">
            <a:spLocks noGrp="1"/>
          </p:cNvSpPr>
          <p:nvPr>
            <p:ph type="body" idx="1"/>
          </p:nvPr>
        </p:nvSpPr>
        <p:spPr>
          <a:xfrm>
            <a:off x="1148325" y="2241175"/>
            <a:ext cx="9786300" cy="3461100"/>
          </a:xfrm>
          <a:prstGeom prst="rect">
            <a:avLst/>
          </a:prstGeom>
          <a:noFill/>
          <a:ln>
            <a:noFill/>
          </a:ln>
        </p:spPr>
        <p:txBody>
          <a:bodyPr spcFirstLastPara="1" wrap="square" lIns="0" tIns="45700" rIns="0" bIns="45700" anchor="t" anchorCtr="0">
            <a:noAutofit/>
          </a:bodyPr>
          <a:lstStyle/>
          <a:p>
            <a:pPr marL="971550" lvl="1" indent="-571500" algn="l" rtl="0">
              <a:lnSpc>
                <a:spcPct val="90000"/>
              </a:lnSpc>
              <a:spcBef>
                <a:spcPts val="0"/>
              </a:spcBef>
              <a:spcAft>
                <a:spcPts val="0"/>
              </a:spcAft>
              <a:buClr>
                <a:srgbClr val="000000"/>
              </a:buClr>
              <a:buSzPts val="2800"/>
              <a:buFont typeface="Arial"/>
              <a:buChar char="▪"/>
            </a:pPr>
            <a:r>
              <a:rPr lang="en-US" sz="2800">
                <a:solidFill>
                  <a:srgbClr val="000000"/>
                </a:solidFill>
                <a:latin typeface="Arial"/>
                <a:ea typeface="Arial"/>
                <a:cs typeface="Arial"/>
                <a:sym typeface="Arial"/>
              </a:rPr>
              <a:t>Find out what is already known or available</a:t>
            </a:r>
            <a:endParaRPr sz="2800">
              <a:solidFill>
                <a:srgbClr val="000000"/>
              </a:solidFill>
              <a:latin typeface="Arial"/>
              <a:ea typeface="Arial"/>
              <a:cs typeface="Arial"/>
              <a:sym typeface="Arial"/>
            </a:endParaRPr>
          </a:p>
          <a:p>
            <a:pPr marL="971550" lvl="1" indent="-571500" algn="l" rtl="0">
              <a:lnSpc>
                <a:spcPct val="90000"/>
              </a:lnSpc>
              <a:spcBef>
                <a:spcPts val="0"/>
              </a:spcBef>
              <a:spcAft>
                <a:spcPts val="0"/>
              </a:spcAft>
              <a:buClr>
                <a:srgbClr val="000000"/>
              </a:buClr>
              <a:buSzPts val="2800"/>
              <a:buFont typeface="Arial"/>
              <a:buChar char="▪"/>
            </a:pPr>
            <a:r>
              <a:rPr lang="en-US" sz="2800">
                <a:solidFill>
                  <a:srgbClr val="000000"/>
                </a:solidFill>
                <a:latin typeface="Arial"/>
                <a:ea typeface="Arial"/>
                <a:cs typeface="Arial"/>
                <a:sym typeface="Arial"/>
              </a:rPr>
              <a:t>Get out and introduce yourself</a:t>
            </a:r>
            <a:endParaRPr sz="2800">
              <a:solidFill>
                <a:srgbClr val="000000"/>
              </a:solidFill>
              <a:latin typeface="Arial"/>
              <a:ea typeface="Arial"/>
              <a:cs typeface="Arial"/>
              <a:sym typeface="Arial"/>
            </a:endParaRPr>
          </a:p>
          <a:p>
            <a:pPr marL="971550" lvl="1" indent="-571500" algn="l" rtl="0">
              <a:lnSpc>
                <a:spcPct val="90000"/>
              </a:lnSpc>
              <a:spcBef>
                <a:spcPts val="600"/>
              </a:spcBef>
              <a:spcAft>
                <a:spcPts val="0"/>
              </a:spcAft>
              <a:buClr>
                <a:srgbClr val="000000"/>
              </a:buClr>
              <a:buSzPts val="2800"/>
              <a:buFont typeface="Arial"/>
              <a:buChar char="▪"/>
            </a:pPr>
            <a:r>
              <a:rPr lang="en-US" sz="2800">
                <a:solidFill>
                  <a:srgbClr val="000000"/>
                </a:solidFill>
                <a:latin typeface="Arial"/>
                <a:ea typeface="Arial"/>
                <a:cs typeface="Arial"/>
                <a:sym typeface="Arial"/>
              </a:rPr>
              <a:t>Develop relationships</a:t>
            </a:r>
            <a:endParaRPr sz="2800">
              <a:solidFill>
                <a:srgbClr val="000000"/>
              </a:solidFill>
              <a:latin typeface="Arial"/>
              <a:ea typeface="Arial"/>
              <a:cs typeface="Arial"/>
              <a:sym typeface="Arial"/>
            </a:endParaRPr>
          </a:p>
          <a:p>
            <a:pPr marL="971550" lvl="1" indent="-571500" algn="l" rtl="0">
              <a:lnSpc>
                <a:spcPct val="90000"/>
              </a:lnSpc>
              <a:spcBef>
                <a:spcPts val="600"/>
              </a:spcBef>
              <a:spcAft>
                <a:spcPts val="0"/>
              </a:spcAft>
              <a:buClr>
                <a:srgbClr val="000000"/>
              </a:buClr>
              <a:buSzPts val="2800"/>
              <a:buFont typeface="Arial"/>
              <a:buChar char="▪"/>
            </a:pPr>
            <a:r>
              <a:rPr lang="en-US" sz="2800">
                <a:solidFill>
                  <a:srgbClr val="000000"/>
                </a:solidFill>
                <a:latin typeface="Arial"/>
                <a:ea typeface="Arial"/>
                <a:cs typeface="Arial"/>
                <a:sym typeface="Arial"/>
              </a:rPr>
              <a:t>Define your clientele</a:t>
            </a:r>
            <a:endParaRPr sz="2800">
              <a:solidFill>
                <a:srgbClr val="000000"/>
              </a:solidFill>
              <a:latin typeface="Arial"/>
              <a:ea typeface="Arial"/>
              <a:cs typeface="Arial"/>
              <a:sym typeface="Arial"/>
            </a:endParaRPr>
          </a:p>
          <a:p>
            <a:pPr marL="971550" lvl="1" indent="-571500" algn="l" rtl="0">
              <a:lnSpc>
                <a:spcPct val="90000"/>
              </a:lnSpc>
              <a:spcBef>
                <a:spcPts val="600"/>
              </a:spcBef>
              <a:spcAft>
                <a:spcPts val="0"/>
              </a:spcAft>
              <a:buClr>
                <a:srgbClr val="000000"/>
              </a:buClr>
              <a:buSzPts val="2800"/>
              <a:buFont typeface="Arial"/>
              <a:buChar char="▪"/>
            </a:pPr>
            <a:r>
              <a:rPr lang="en-US" sz="2800">
                <a:solidFill>
                  <a:srgbClr val="000000"/>
                </a:solidFill>
                <a:latin typeface="Arial"/>
                <a:ea typeface="Arial"/>
                <a:cs typeface="Arial"/>
                <a:sym typeface="Arial"/>
              </a:rPr>
              <a:t>Get the lay of the land</a:t>
            </a:r>
            <a:endParaRPr sz="2800">
              <a:solidFill>
                <a:srgbClr val="000000"/>
              </a:solidFill>
              <a:latin typeface="Arial"/>
              <a:ea typeface="Arial"/>
              <a:cs typeface="Arial"/>
              <a:sym typeface="Arial"/>
            </a:endParaRPr>
          </a:p>
          <a:p>
            <a:pPr marL="914400" lvl="1" indent="-336550" algn="l" rtl="0">
              <a:lnSpc>
                <a:spcPct val="90000"/>
              </a:lnSpc>
              <a:spcBef>
                <a:spcPts val="600"/>
              </a:spcBef>
              <a:spcAft>
                <a:spcPts val="0"/>
              </a:spcAft>
              <a:buSzPts val="2800"/>
              <a:buFont typeface="Calibri"/>
              <a:buNone/>
            </a:pPr>
            <a:endParaRPr sz="2800">
              <a:solidFill>
                <a:srgbClr val="000000"/>
              </a:solidFill>
              <a:latin typeface="Arial"/>
              <a:ea typeface="Arial"/>
              <a:cs typeface="Arial"/>
              <a:sym typeface="Arial"/>
            </a:endParaRPr>
          </a:p>
          <a:p>
            <a:pPr marL="971550" lvl="1" indent="-571500" algn="l" rtl="0">
              <a:lnSpc>
                <a:spcPct val="90000"/>
              </a:lnSpc>
              <a:spcBef>
                <a:spcPts val="600"/>
              </a:spcBef>
              <a:spcAft>
                <a:spcPts val="0"/>
              </a:spcAft>
              <a:buClr>
                <a:srgbClr val="000000"/>
              </a:buClr>
              <a:buSzPts val="2800"/>
              <a:buFont typeface="Arial"/>
              <a:buChar char="⮚"/>
            </a:pPr>
            <a:r>
              <a:rPr lang="en-US" sz="2800">
                <a:solidFill>
                  <a:srgbClr val="000000"/>
                </a:solidFill>
                <a:latin typeface="Arial"/>
                <a:ea typeface="Arial"/>
                <a:cs typeface="Arial"/>
                <a:sym typeface="Arial"/>
              </a:rPr>
              <a:t>This informs who and what to ask about needs</a:t>
            </a:r>
            <a:endParaRPr sz="2800">
              <a:solidFill>
                <a:srgbClr val="000000"/>
              </a:solidFill>
              <a:latin typeface="Arial"/>
              <a:ea typeface="Arial"/>
              <a:cs typeface="Arial"/>
              <a:sym typeface="Arial"/>
            </a:endParaRPr>
          </a:p>
          <a:p>
            <a:pPr marL="91440" lvl="0" indent="-91440" algn="l" rtl="0">
              <a:lnSpc>
                <a:spcPct val="90000"/>
              </a:lnSpc>
              <a:spcBef>
                <a:spcPts val="1600"/>
              </a:spcBef>
              <a:spcAft>
                <a:spcPts val="0"/>
              </a:spcAft>
              <a:buSzPts val="2800"/>
              <a:buNone/>
            </a:pPr>
            <a:endParaRPr sz="2800">
              <a:solidFill>
                <a:srgbClr val="000000"/>
              </a:solidFill>
              <a:latin typeface="Arial"/>
              <a:ea typeface="Arial"/>
              <a:cs typeface="Arial"/>
              <a:sym typeface="Arial"/>
            </a:endParaRPr>
          </a:p>
          <a:p>
            <a:pPr marL="91440" lvl="0" indent="0" algn="l" rtl="0">
              <a:lnSpc>
                <a:spcPct val="90000"/>
              </a:lnSpc>
              <a:spcBef>
                <a:spcPts val="1400"/>
              </a:spcBef>
              <a:spcAft>
                <a:spcPts val="0"/>
              </a:spcAft>
              <a:buSzPts val="2800"/>
              <a:buNone/>
            </a:pPr>
            <a:endParaRPr sz="2800">
              <a:solidFill>
                <a:srgbClr val="000000"/>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g2e9bb0dacc5_0_9"/>
          <p:cNvSpPr txBox="1">
            <a:spLocks noGrp="1"/>
          </p:cNvSpPr>
          <p:nvPr>
            <p:ph type="title" idx="4294967295"/>
          </p:nvPr>
        </p:nvSpPr>
        <p:spPr>
          <a:xfrm>
            <a:off x="460725" y="1316550"/>
            <a:ext cx="2034900" cy="33546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SzPts val="4800"/>
              <a:buNone/>
            </a:pPr>
            <a:r>
              <a:rPr lang="en-US" sz="3600" b="1">
                <a:solidFill>
                  <a:srgbClr val="C00000"/>
                </a:solidFill>
                <a:latin typeface="Arial"/>
                <a:ea typeface="Arial"/>
                <a:cs typeface="Arial"/>
                <a:sym typeface="Arial"/>
              </a:rPr>
              <a:t>Intro Letter</a:t>
            </a:r>
            <a:endParaRPr>
              <a:solidFill>
                <a:srgbClr val="FF0000"/>
              </a:solidFill>
            </a:endParaRPr>
          </a:p>
          <a:p>
            <a:pPr marL="0" lvl="0" indent="0" algn="l" rtl="0">
              <a:lnSpc>
                <a:spcPct val="85000"/>
              </a:lnSpc>
              <a:spcBef>
                <a:spcPts val="0"/>
              </a:spcBef>
              <a:spcAft>
                <a:spcPts val="0"/>
              </a:spcAft>
              <a:buSzPts val="4800"/>
              <a:buNone/>
            </a:pPr>
            <a:endParaRPr>
              <a:solidFill>
                <a:srgbClr val="FF0000"/>
              </a:solidFill>
            </a:endParaRPr>
          </a:p>
        </p:txBody>
      </p:sp>
      <p:pic>
        <p:nvPicPr>
          <p:cNvPr id="560" name="Google Shape;560;g2e9bb0dacc5_0_9" descr="Needs assessment questionnaire cover letter."/>
          <p:cNvPicPr preferRelativeResize="0"/>
          <p:nvPr/>
        </p:nvPicPr>
        <p:blipFill rotWithShape="1">
          <a:blip r:embed="rId3">
            <a:alphaModFix/>
          </a:blip>
          <a:srcRect/>
          <a:stretch/>
        </p:blipFill>
        <p:spPr>
          <a:xfrm>
            <a:off x="2495750" y="182875"/>
            <a:ext cx="9512200" cy="6049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12"/>
          <p:cNvSpPr txBox="1">
            <a:spLocks noGrp="1"/>
          </p:cNvSpPr>
          <p:nvPr>
            <p:ph type="title"/>
          </p:nvPr>
        </p:nvSpPr>
        <p:spPr>
          <a:xfrm>
            <a:off x="315625" y="886600"/>
            <a:ext cx="11413800" cy="7395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rgbClr val="C00000"/>
              </a:buClr>
              <a:buSzPts val="3400"/>
              <a:buFont typeface="Arial"/>
              <a:buNone/>
            </a:pPr>
            <a:r>
              <a:rPr lang="en-US" sz="3600" b="1">
                <a:solidFill>
                  <a:srgbClr val="C00000"/>
                </a:solidFill>
                <a:latin typeface="Arial"/>
                <a:ea typeface="Arial"/>
                <a:cs typeface="Arial"/>
                <a:sym typeface="Arial"/>
              </a:rPr>
              <a:t>Best Practices for Community Engagement</a:t>
            </a:r>
            <a:endParaRPr sz="3600">
              <a:latin typeface="Arial"/>
              <a:ea typeface="Arial"/>
              <a:cs typeface="Arial"/>
              <a:sym typeface="Arial"/>
            </a:endParaRPr>
          </a:p>
        </p:txBody>
      </p:sp>
      <p:sp>
        <p:nvSpPr>
          <p:cNvPr id="567" name="Google Shape;567;p12"/>
          <p:cNvSpPr txBox="1">
            <a:spLocks noGrp="1"/>
          </p:cNvSpPr>
          <p:nvPr>
            <p:ph type="body" idx="1"/>
          </p:nvPr>
        </p:nvSpPr>
        <p:spPr>
          <a:xfrm>
            <a:off x="1085250" y="1873200"/>
            <a:ext cx="10764000" cy="4260900"/>
          </a:xfrm>
          <a:prstGeom prst="rect">
            <a:avLst/>
          </a:prstGeom>
          <a:noFill/>
          <a:ln>
            <a:noFill/>
          </a:ln>
        </p:spPr>
        <p:txBody>
          <a:bodyPr spcFirstLastPara="1" wrap="square" lIns="0" tIns="45700" rIns="0" bIns="45700" anchor="t" anchorCtr="0">
            <a:noAutofit/>
          </a:bodyPr>
          <a:lstStyle/>
          <a:p>
            <a:pPr marL="457200" lvl="0" indent="-406400" algn="l" rtl="0">
              <a:lnSpc>
                <a:spcPct val="115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Participatory approach in developing, pre-testing, analyzing, and interpreting questionnaires with members of the community.</a:t>
            </a:r>
            <a:endParaRPr sz="2800">
              <a:solidFill>
                <a:schemeClr val="dk1"/>
              </a:solidFill>
              <a:latin typeface="Arial"/>
              <a:ea typeface="Arial"/>
              <a:cs typeface="Arial"/>
              <a:sym typeface="Arial"/>
            </a:endParaRPr>
          </a:p>
          <a:p>
            <a:pPr marL="0" lvl="0" indent="0" algn="l" rtl="0">
              <a:lnSpc>
                <a:spcPct val="115000"/>
              </a:lnSpc>
              <a:spcBef>
                <a:spcPts val="0"/>
              </a:spcBef>
              <a:spcAft>
                <a:spcPts val="0"/>
              </a:spcAft>
              <a:buSzPts val="1800"/>
              <a:buNone/>
            </a:pPr>
            <a:endParaRPr sz="400">
              <a:solidFill>
                <a:schemeClr val="dk1"/>
              </a:solidFill>
              <a:latin typeface="Arial"/>
              <a:ea typeface="Arial"/>
              <a:cs typeface="Arial"/>
              <a:sym typeface="Arial"/>
            </a:endParaRPr>
          </a:p>
          <a:p>
            <a:pPr marL="457200" lvl="0" indent="-406400" algn="l" rtl="0">
              <a:lnSpc>
                <a:spcPct val="115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Tell that you are a UC ANR/UCCE person.</a:t>
            </a:r>
            <a:endParaRPr sz="2800">
              <a:solidFill>
                <a:schemeClr val="dk1"/>
              </a:solidFill>
              <a:latin typeface="Arial"/>
              <a:ea typeface="Arial"/>
              <a:cs typeface="Arial"/>
              <a:sym typeface="Arial"/>
            </a:endParaRPr>
          </a:p>
          <a:p>
            <a:pPr marL="457200" lvl="0" indent="0" algn="l" rtl="0">
              <a:lnSpc>
                <a:spcPct val="115000"/>
              </a:lnSpc>
              <a:spcBef>
                <a:spcPts val="0"/>
              </a:spcBef>
              <a:spcAft>
                <a:spcPts val="0"/>
              </a:spcAft>
              <a:buSzPts val="1800"/>
              <a:buNone/>
            </a:pPr>
            <a:endParaRPr sz="400">
              <a:solidFill>
                <a:schemeClr val="dk1"/>
              </a:solidFill>
              <a:latin typeface="Arial"/>
              <a:ea typeface="Arial"/>
              <a:cs typeface="Arial"/>
              <a:sym typeface="Arial"/>
            </a:endParaRPr>
          </a:p>
          <a:p>
            <a:pPr marL="457200" lvl="0" indent="-406400" algn="l" rtl="0">
              <a:lnSpc>
                <a:spcPct val="115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Specify the purpose of the study.</a:t>
            </a:r>
            <a:endParaRPr sz="2800">
              <a:solidFill>
                <a:schemeClr val="dk1"/>
              </a:solidFill>
              <a:latin typeface="Arial"/>
              <a:ea typeface="Arial"/>
              <a:cs typeface="Arial"/>
              <a:sym typeface="Arial"/>
            </a:endParaRPr>
          </a:p>
          <a:p>
            <a:pPr marL="457200" lvl="0" indent="0" algn="l" rtl="0">
              <a:lnSpc>
                <a:spcPct val="115000"/>
              </a:lnSpc>
              <a:spcBef>
                <a:spcPts val="0"/>
              </a:spcBef>
              <a:spcAft>
                <a:spcPts val="0"/>
              </a:spcAft>
              <a:buSzPts val="1800"/>
              <a:buNone/>
            </a:pPr>
            <a:endParaRPr sz="400">
              <a:solidFill>
                <a:schemeClr val="dk1"/>
              </a:solidFill>
              <a:latin typeface="Arial"/>
              <a:ea typeface="Arial"/>
              <a:cs typeface="Arial"/>
              <a:sym typeface="Arial"/>
            </a:endParaRPr>
          </a:p>
          <a:p>
            <a:pPr marL="457200" lvl="0" indent="-406400" algn="l" rtl="0">
              <a:lnSpc>
                <a:spcPct val="100000"/>
              </a:lnSpc>
              <a:spcBef>
                <a:spcPts val="1200"/>
              </a:spcBef>
              <a:spcAft>
                <a:spcPts val="0"/>
              </a:spcAft>
              <a:buClr>
                <a:schemeClr val="dk1"/>
              </a:buClr>
              <a:buSzPts val="2800"/>
              <a:buFont typeface="Arial"/>
              <a:buChar char="●"/>
            </a:pPr>
            <a:r>
              <a:rPr lang="en-US" sz="2800">
                <a:solidFill>
                  <a:schemeClr val="dk1"/>
                </a:solidFill>
                <a:latin typeface="Arial"/>
                <a:ea typeface="Arial"/>
                <a:cs typeface="Arial"/>
                <a:sym typeface="Arial"/>
              </a:rPr>
              <a:t>Discuss how their participation would contribute to improvements in others' lives and their society.</a:t>
            </a:r>
            <a:endParaRPr sz="2800">
              <a:solidFill>
                <a:schemeClr val="dk1"/>
              </a:solidFill>
              <a:latin typeface="Arial"/>
              <a:ea typeface="Arial"/>
              <a:cs typeface="Arial"/>
              <a:sym typeface="Arial"/>
            </a:endParaRPr>
          </a:p>
          <a:p>
            <a:pPr marL="0" lvl="0" indent="0" algn="l" rtl="0">
              <a:lnSpc>
                <a:spcPct val="115000"/>
              </a:lnSpc>
              <a:spcBef>
                <a:spcPts val="0"/>
              </a:spcBef>
              <a:spcAft>
                <a:spcPts val="0"/>
              </a:spcAft>
              <a:buSzPts val="1800"/>
              <a:buNone/>
            </a:pPr>
            <a:endParaRPr sz="400">
              <a:solidFill>
                <a:schemeClr val="dk1"/>
              </a:solidFill>
              <a:latin typeface="Arial"/>
              <a:ea typeface="Arial"/>
              <a:cs typeface="Arial"/>
              <a:sym typeface="Arial"/>
            </a:endParaRPr>
          </a:p>
          <a:p>
            <a:pPr marL="457200" lvl="0" indent="-406400" algn="l" rtl="0">
              <a:lnSpc>
                <a:spcPct val="115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Do not use subordinating language.</a:t>
            </a:r>
            <a:endParaRPr sz="2800">
              <a:solidFill>
                <a:schemeClr val="dk1"/>
              </a:solidFill>
              <a:latin typeface="Arial"/>
              <a:ea typeface="Arial"/>
              <a:cs typeface="Arial"/>
              <a:sym typeface="Arial"/>
            </a:endParaRPr>
          </a:p>
        </p:txBody>
      </p:sp>
      <p:sp>
        <p:nvSpPr>
          <p:cNvPr id="568" name="Google Shape;568;p12"/>
          <p:cNvSpPr/>
          <p:nvPr/>
        </p:nvSpPr>
        <p:spPr>
          <a:xfrm>
            <a:off x="8354197" y="5949450"/>
            <a:ext cx="3495053"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600">
                <a:solidFill>
                  <a:schemeClr val="dk1"/>
                </a:solidFill>
              </a:rPr>
              <a:t>Dillman, Smyth, and Christian, 2014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13"/>
          <p:cNvSpPr txBox="1">
            <a:spLocks noGrp="1"/>
          </p:cNvSpPr>
          <p:nvPr>
            <p:ph type="body" idx="1"/>
          </p:nvPr>
        </p:nvSpPr>
        <p:spPr>
          <a:xfrm>
            <a:off x="706900" y="1966400"/>
            <a:ext cx="10832100" cy="4224300"/>
          </a:xfrm>
          <a:prstGeom prst="rect">
            <a:avLst/>
          </a:prstGeom>
          <a:noFill/>
          <a:ln>
            <a:noFill/>
          </a:ln>
        </p:spPr>
        <p:txBody>
          <a:bodyPr spcFirstLastPara="1" wrap="square" lIns="0" tIns="45700" rIns="0" bIns="45700" anchor="t" anchorCtr="0">
            <a:noAutofit/>
          </a:bodyPr>
          <a:lstStyle/>
          <a:p>
            <a:pPr marL="0" lvl="0" indent="0" algn="l" rtl="0">
              <a:lnSpc>
                <a:spcPct val="160000"/>
              </a:lnSpc>
              <a:spcBef>
                <a:spcPts val="0"/>
              </a:spcBef>
              <a:spcAft>
                <a:spcPts val="0"/>
              </a:spcAft>
              <a:buSzPts val="2800"/>
              <a:buNone/>
            </a:pPr>
            <a:r>
              <a:rPr lang="en-US" sz="2600">
                <a:solidFill>
                  <a:schemeClr val="dk1"/>
                </a:solidFill>
                <a:latin typeface="Arial"/>
                <a:ea typeface="Arial"/>
                <a:cs typeface="Arial"/>
                <a:sym typeface="Arial"/>
              </a:rPr>
              <a:t>“</a:t>
            </a:r>
            <a:r>
              <a:rPr lang="en-US" sz="2600" i="1">
                <a:solidFill>
                  <a:schemeClr val="dk1"/>
                </a:solidFill>
                <a:latin typeface="Arial"/>
                <a:ea typeface="Arial"/>
                <a:cs typeface="Arial"/>
                <a:sym typeface="Arial"/>
              </a:rPr>
              <a:t>For us to help solve the school problems in your community, it is necessary that you participate in this study.</a:t>
            </a:r>
            <a:r>
              <a:rPr lang="en-US" sz="2600">
                <a:solidFill>
                  <a:schemeClr val="dk1"/>
                </a:solidFill>
                <a:latin typeface="Arial"/>
                <a:ea typeface="Arial"/>
                <a:cs typeface="Arial"/>
                <a:sym typeface="Arial"/>
              </a:rPr>
              <a:t>”</a:t>
            </a:r>
            <a:endParaRPr sz="2600">
              <a:latin typeface="Arial"/>
              <a:ea typeface="Arial"/>
              <a:cs typeface="Arial"/>
              <a:sym typeface="Arial"/>
            </a:endParaRPr>
          </a:p>
          <a:p>
            <a:pPr marL="0" lvl="0" indent="0" algn="l" rtl="0">
              <a:lnSpc>
                <a:spcPct val="160000"/>
              </a:lnSpc>
              <a:spcBef>
                <a:spcPts val="1400"/>
              </a:spcBef>
              <a:spcAft>
                <a:spcPts val="0"/>
              </a:spcAft>
              <a:buSzPts val="2800"/>
              <a:buNone/>
            </a:pPr>
            <a:r>
              <a:rPr lang="en-US" sz="2600">
                <a:solidFill>
                  <a:srgbClr val="0000FF"/>
                </a:solidFill>
                <a:latin typeface="Arial"/>
                <a:ea typeface="Arial"/>
                <a:cs typeface="Arial"/>
                <a:sym typeface="Arial"/>
              </a:rPr>
              <a:t>Better alternative</a:t>
            </a:r>
            <a:r>
              <a:rPr lang="en-US" sz="2600">
                <a:solidFill>
                  <a:schemeClr val="dk1"/>
                </a:solidFill>
                <a:latin typeface="Arial"/>
                <a:ea typeface="Arial"/>
                <a:cs typeface="Arial"/>
                <a:sym typeface="Arial"/>
              </a:rPr>
              <a:t>: “</a:t>
            </a:r>
            <a:r>
              <a:rPr lang="en-US" sz="2600" i="1">
                <a:solidFill>
                  <a:schemeClr val="dk1"/>
                </a:solidFill>
                <a:latin typeface="Arial"/>
                <a:ea typeface="Arial"/>
                <a:cs typeface="Arial"/>
                <a:sym typeface="Arial"/>
              </a:rPr>
              <a:t>Will you please be part of helping to solve the school problems in your county? Your responses can assist the county residents and school administrators in fully understanding the issues facing the schools here.</a:t>
            </a:r>
            <a:r>
              <a:rPr lang="en-US" sz="2600">
                <a:solidFill>
                  <a:schemeClr val="dk1"/>
                </a:solidFill>
                <a:latin typeface="Arial"/>
                <a:ea typeface="Arial"/>
                <a:cs typeface="Arial"/>
                <a:sym typeface="Arial"/>
              </a:rPr>
              <a:t>” </a:t>
            </a:r>
            <a:endParaRPr sz="2600">
              <a:latin typeface="Arial"/>
              <a:ea typeface="Arial"/>
              <a:cs typeface="Arial"/>
              <a:sym typeface="Arial"/>
            </a:endParaRPr>
          </a:p>
          <a:p>
            <a:pPr marL="0" lvl="0" indent="0" algn="l" rtl="0">
              <a:lnSpc>
                <a:spcPct val="160000"/>
              </a:lnSpc>
              <a:spcBef>
                <a:spcPts val="1400"/>
              </a:spcBef>
              <a:spcAft>
                <a:spcPts val="0"/>
              </a:spcAft>
              <a:buSzPts val="2800"/>
              <a:buNone/>
            </a:pPr>
            <a:endParaRPr sz="2600">
              <a:solidFill>
                <a:schemeClr val="dk1"/>
              </a:solidFill>
              <a:latin typeface="Arial"/>
              <a:ea typeface="Arial"/>
              <a:cs typeface="Arial"/>
              <a:sym typeface="Arial"/>
            </a:endParaRPr>
          </a:p>
        </p:txBody>
      </p:sp>
      <p:sp>
        <p:nvSpPr>
          <p:cNvPr id="575" name="Google Shape;575;p13"/>
          <p:cNvSpPr txBox="1">
            <a:spLocks noGrp="1"/>
          </p:cNvSpPr>
          <p:nvPr>
            <p:ph type="title"/>
          </p:nvPr>
        </p:nvSpPr>
        <p:spPr>
          <a:xfrm>
            <a:off x="0" y="526089"/>
            <a:ext cx="12192000" cy="11358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rgbClr val="C00000"/>
              </a:buClr>
              <a:buSzPts val="3600"/>
              <a:buFont typeface="Arial"/>
              <a:buNone/>
            </a:pPr>
            <a:r>
              <a:rPr lang="en-US" sz="3600" b="1">
                <a:solidFill>
                  <a:srgbClr val="C00000"/>
                </a:solidFill>
                <a:latin typeface="Arial"/>
                <a:ea typeface="Arial"/>
                <a:cs typeface="Arial"/>
                <a:sym typeface="Arial"/>
              </a:rPr>
              <a:t>Examples of Subordinating Language</a:t>
            </a:r>
            <a:endParaRPr>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14"/>
          <p:cNvSpPr txBox="1">
            <a:spLocks noGrp="1"/>
          </p:cNvSpPr>
          <p:nvPr>
            <p:ph type="title"/>
          </p:nvPr>
        </p:nvSpPr>
        <p:spPr>
          <a:xfrm>
            <a:off x="0" y="552260"/>
            <a:ext cx="12192000" cy="11358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rgbClr val="C00000"/>
              </a:buClr>
              <a:buSzPts val="3400"/>
              <a:buFont typeface="Arial"/>
              <a:buNone/>
            </a:pPr>
            <a:r>
              <a:rPr lang="en-US" sz="3600" b="1">
                <a:solidFill>
                  <a:srgbClr val="C00000"/>
                </a:solidFill>
                <a:latin typeface="Arial"/>
                <a:ea typeface="Arial"/>
                <a:cs typeface="Arial"/>
                <a:sym typeface="Arial"/>
              </a:rPr>
              <a:t>Best Practices for </a:t>
            </a:r>
            <a:r>
              <a:rPr lang="en-US" sz="3400" b="1">
                <a:solidFill>
                  <a:srgbClr val="C00000"/>
                </a:solidFill>
                <a:latin typeface="Arial"/>
                <a:ea typeface="Arial"/>
                <a:cs typeface="Arial"/>
                <a:sym typeface="Arial"/>
              </a:rPr>
              <a:t>Community Engagement </a:t>
            </a:r>
            <a:r>
              <a:rPr lang="en-US" sz="2600" b="1">
                <a:solidFill>
                  <a:srgbClr val="C00000"/>
                </a:solidFill>
                <a:latin typeface="Arial"/>
                <a:ea typeface="Arial"/>
                <a:cs typeface="Arial"/>
                <a:sym typeface="Arial"/>
              </a:rPr>
              <a:t>cont.</a:t>
            </a:r>
            <a:endParaRPr/>
          </a:p>
        </p:txBody>
      </p:sp>
      <p:sp>
        <p:nvSpPr>
          <p:cNvPr id="582" name="Google Shape;582;p14"/>
          <p:cNvSpPr txBox="1">
            <a:spLocks noGrp="1"/>
          </p:cNvSpPr>
          <p:nvPr>
            <p:ph type="body" idx="1"/>
          </p:nvPr>
        </p:nvSpPr>
        <p:spPr>
          <a:xfrm>
            <a:off x="851800" y="1792225"/>
            <a:ext cx="10883100" cy="4197000"/>
          </a:xfrm>
          <a:prstGeom prst="rect">
            <a:avLst/>
          </a:prstGeom>
          <a:noFill/>
          <a:ln>
            <a:noFill/>
          </a:ln>
        </p:spPr>
        <p:txBody>
          <a:bodyPr spcFirstLastPara="1" wrap="square" lIns="0" tIns="45700" rIns="0" bIns="45700" anchor="t" anchorCtr="0">
            <a:noAutofit/>
          </a:bodyPr>
          <a:lstStyle/>
          <a:p>
            <a:pPr marL="457200" lvl="0" indent="-457200" algn="l" rtl="0">
              <a:lnSpc>
                <a:spcPct val="160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Establish trust.</a:t>
            </a:r>
            <a:endParaRPr>
              <a:latin typeface="Arial"/>
              <a:ea typeface="Arial"/>
              <a:cs typeface="Arial"/>
              <a:sym typeface="Arial"/>
            </a:endParaRPr>
          </a:p>
          <a:p>
            <a:pPr marL="457200" lvl="0" indent="-457200" algn="l" rtl="0">
              <a:lnSpc>
                <a:spcPct val="160000"/>
              </a:lnSpc>
              <a:spcBef>
                <a:spcPts val="1400"/>
              </a:spcBef>
              <a:spcAft>
                <a:spcPts val="0"/>
              </a:spcAft>
              <a:buClr>
                <a:schemeClr val="dk1"/>
              </a:buClr>
              <a:buSzPts val="2800"/>
              <a:buFont typeface="Arial"/>
              <a:buChar char="●"/>
            </a:pPr>
            <a:r>
              <a:rPr lang="en-US" sz="2800">
                <a:solidFill>
                  <a:schemeClr val="dk1"/>
                </a:solidFill>
                <a:latin typeface="Arial"/>
                <a:ea typeface="Arial"/>
                <a:cs typeface="Arial"/>
                <a:sym typeface="Arial"/>
              </a:rPr>
              <a:t>Ask for advice. </a:t>
            </a:r>
            <a:endParaRPr>
              <a:latin typeface="Arial"/>
              <a:ea typeface="Arial"/>
              <a:cs typeface="Arial"/>
              <a:sym typeface="Arial"/>
            </a:endParaRPr>
          </a:p>
          <a:p>
            <a:pPr marL="457200" lvl="0" indent="-457200" algn="l" rtl="0">
              <a:lnSpc>
                <a:spcPct val="160000"/>
              </a:lnSpc>
              <a:spcBef>
                <a:spcPts val="1400"/>
              </a:spcBef>
              <a:spcAft>
                <a:spcPts val="0"/>
              </a:spcAft>
              <a:buClr>
                <a:schemeClr val="dk1"/>
              </a:buClr>
              <a:buSzPts val="2800"/>
              <a:buFont typeface="Arial"/>
              <a:buChar char="●"/>
            </a:pPr>
            <a:r>
              <a:rPr lang="en-US" sz="2800">
                <a:solidFill>
                  <a:schemeClr val="dk1"/>
                </a:solidFill>
                <a:latin typeface="Arial"/>
                <a:ea typeface="Arial"/>
                <a:cs typeface="Arial"/>
                <a:sym typeface="Arial"/>
              </a:rPr>
              <a:t>Stress that the opportunities to contribute to this study are limited. </a:t>
            </a:r>
            <a:endParaRPr>
              <a:latin typeface="Arial"/>
              <a:ea typeface="Arial"/>
              <a:cs typeface="Arial"/>
              <a:sym typeface="Arial"/>
            </a:endParaRPr>
          </a:p>
          <a:p>
            <a:pPr marL="457200" lvl="0" indent="-457200" algn="l" rtl="0">
              <a:lnSpc>
                <a:spcPct val="160000"/>
              </a:lnSpc>
              <a:spcBef>
                <a:spcPts val="1400"/>
              </a:spcBef>
              <a:spcAft>
                <a:spcPts val="0"/>
              </a:spcAft>
              <a:buClr>
                <a:schemeClr val="dk1"/>
              </a:buClr>
              <a:buSzPts val="2800"/>
              <a:buFont typeface="Arial"/>
              <a:buChar char="●"/>
            </a:pPr>
            <a:r>
              <a:rPr lang="en-US" sz="2800">
                <a:solidFill>
                  <a:schemeClr val="dk1"/>
                </a:solidFill>
                <a:latin typeface="Arial"/>
                <a:ea typeface="Arial"/>
                <a:cs typeface="Arial"/>
                <a:sym typeface="Arial"/>
              </a:rPr>
              <a:t>Convey that others are also participating.</a:t>
            </a:r>
            <a:endParaRPr>
              <a:latin typeface="Arial"/>
              <a:ea typeface="Arial"/>
              <a:cs typeface="Arial"/>
              <a:sym typeface="Arial"/>
            </a:endParaRPr>
          </a:p>
          <a:p>
            <a:pPr marL="457200" lvl="0" indent="-457200" algn="l" rtl="0">
              <a:lnSpc>
                <a:spcPct val="160000"/>
              </a:lnSpc>
              <a:spcBef>
                <a:spcPts val="1400"/>
              </a:spcBef>
              <a:spcAft>
                <a:spcPts val="0"/>
              </a:spcAft>
              <a:buClr>
                <a:schemeClr val="dk1"/>
              </a:buClr>
              <a:buSzPts val="2800"/>
              <a:buFont typeface="Arial"/>
              <a:buChar char="●"/>
            </a:pPr>
            <a:r>
              <a:rPr lang="en-US" sz="2800">
                <a:solidFill>
                  <a:schemeClr val="dk1"/>
                </a:solidFill>
                <a:latin typeface="Arial"/>
                <a:ea typeface="Arial"/>
                <a:cs typeface="Arial"/>
                <a:sym typeface="Arial"/>
              </a:rPr>
              <a:t>When appropriate, use incentives as social exchange.</a:t>
            </a:r>
            <a:endParaRPr>
              <a:latin typeface="Arial"/>
              <a:ea typeface="Arial"/>
              <a:cs typeface="Arial"/>
              <a:sym typeface="Arial"/>
            </a:endParaRPr>
          </a:p>
          <a:p>
            <a:pPr marL="0" lvl="0" indent="0" algn="l" rtl="0">
              <a:lnSpc>
                <a:spcPct val="160000"/>
              </a:lnSpc>
              <a:spcBef>
                <a:spcPts val="1400"/>
              </a:spcBef>
              <a:spcAft>
                <a:spcPts val="0"/>
              </a:spcAft>
              <a:buSzPts val="2800"/>
              <a:buNone/>
            </a:pPr>
            <a:endParaRPr sz="2800">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15"/>
          <p:cNvSpPr txBox="1">
            <a:spLocks noGrp="1"/>
          </p:cNvSpPr>
          <p:nvPr>
            <p:ph type="title"/>
          </p:nvPr>
        </p:nvSpPr>
        <p:spPr>
          <a:xfrm>
            <a:off x="1127650" y="286600"/>
            <a:ext cx="9799200" cy="13752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C00000"/>
              </a:buClr>
              <a:buSzPts val="3600"/>
              <a:buFont typeface="Arial"/>
              <a:buNone/>
            </a:pPr>
            <a:r>
              <a:rPr lang="en-US" sz="3600" b="1">
                <a:solidFill>
                  <a:srgbClr val="C00000"/>
                </a:solidFill>
                <a:latin typeface="Arial"/>
                <a:ea typeface="Arial"/>
                <a:cs typeface="Arial"/>
                <a:sym typeface="Arial"/>
              </a:rPr>
              <a:t>How to Organize a Needs Assessment </a:t>
            </a:r>
            <a:endParaRPr/>
          </a:p>
        </p:txBody>
      </p:sp>
      <p:sp>
        <p:nvSpPr>
          <p:cNvPr id="601" name="Google Shape;601;p15"/>
          <p:cNvSpPr txBox="1">
            <a:spLocks noGrp="1"/>
          </p:cNvSpPr>
          <p:nvPr>
            <p:ph type="body" idx="1"/>
          </p:nvPr>
        </p:nvSpPr>
        <p:spPr>
          <a:xfrm>
            <a:off x="1127650" y="2001125"/>
            <a:ext cx="10123800" cy="3520200"/>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Clr>
                <a:srgbClr val="000000"/>
              </a:buClr>
              <a:buSzPts val="2800"/>
              <a:buChar char=" "/>
            </a:pPr>
            <a:r>
              <a:rPr lang="en-US" sz="2800">
                <a:solidFill>
                  <a:srgbClr val="000000"/>
                </a:solidFill>
                <a:latin typeface="Arial"/>
                <a:ea typeface="Arial"/>
                <a:cs typeface="Arial"/>
                <a:sym typeface="Arial"/>
              </a:rPr>
              <a:t>Phase 1: Exploration </a:t>
            </a:r>
            <a:endParaRPr sz="2200">
              <a:solidFill>
                <a:srgbClr val="000000"/>
              </a:solidFill>
              <a:latin typeface="Arial"/>
              <a:ea typeface="Arial"/>
              <a:cs typeface="Arial"/>
              <a:sym typeface="Arial"/>
            </a:endParaRPr>
          </a:p>
          <a:p>
            <a:pPr marL="384048" lvl="1" indent="-182880" algn="l" rtl="0">
              <a:lnSpc>
                <a:spcPct val="90000"/>
              </a:lnSpc>
              <a:spcBef>
                <a:spcPts val="400"/>
              </a:spcBef>
              <a:spcAft>
                <a:spcPts val="0"/>
              </a:spcAft>
              <a:buClr>
                <a:srgbClr val="000000"/>
              </a:buClr>
              <a:buSzPts val="2000"/>
              <a:buFont typeface="Arial"/>
              <a:buChar char="◦"/>
            </a:pPr>
            <a:r>
              <a:rPr lang="en-US" sz="2000">
                <a:solidFill>
                  <a:srgbClr val="000000"/>
                </a:solidFill>
                <a:latin typeface="Arial"/>
                <a:ea typeface="Arial"/>
                <a:cs typeface="Arial"/>
                <a:sym typeface="Arial"/>
              </a:rPr>
              <a:t>Needs assessment purpose, potential uses, audience, explore secondary data sources, what &amp; how to collect data</a:t>
            </a:r>
            <a:endParaRPr sz="2000">
              <a:solidFill>
                <a:srgbClr val="000000"/>
              </a:solidFill>
              <a:latin typeface="Arial"/>
              <a:ea typeface="Arial"/>
              <a:cs typeface="Arial"/>
              <a:sym typeface="Arial"/>
            </a:endParaRPr>
          </a:p>
          <a:p>
            <a:pPr marL="91440" lvl="0" indent="-177800" algn="l" rtl="0">
              <a:lnSpc>
                <a:spcPct val="90000"/>
              </a:lnSpc>
              <a:spcBef>
                <a:spcPts val="1600"/>
              </a:spcBef>
              <a:spcAft>
                <a:spcPts val="0"/>
              </a:spcAft>
              <a:buClr>
                <a:srgbClr val="000000"/>
              </a:buClr>
              <a:buSzPts val="2800"/>
              <a:buChar char=" "/>
            </a:pPr>
            <a:r>
              <a:rPr lang="en-US" sz="2800">
                <a:solidFill>
                  <a:srgbClr val="000000"/>
                </a:solidFill>
                <a:latin typeface="Arial"/>
                <a:ea typeface="Arial"/>
                <a:cs typeface="Arial"/>
                <a:sym typeface="Arial"/>
              </a:rPr>
              <a:t>Phase 2: Assessment</a:t>
            </a:r>
            <a:r>
              <a:rPr lang="en-US" sz="2200">
                <a:solidFill>
                  <a:srgbClr val="000000"/>
                </a:solidFill>
                <a:latin typeface="Arial"/>
                <a:ea typeface="Arial"/>
                <a:cs typeface="Arial"/>
                <a:sym typeface="Arial"/>
              </a:rPr>
              <a:t> </a:t>
            </a:r>
            <a:endParaRPr>
              <a:solidFill>
                <a:srgbClr val="000000"/>
              </a:solidFill>
            </a:endParaRPr>
          </a:p>
          <a:p>
            <a:pPr marL="384048" lvl="1" indent="-182880" algn="l" rtl="0">
              <a:lnSpc>
                <a:spcPct val="100000"/>
              </a:lnSpc>
              <a:spcBef>
                <a:spcPts val="400"/>
              </a:spcBef>
              <a:spcAft>
                <a:spcPts val="0"/>
              </a:spcAft>
              <a:buClr>
                <a:srgbClr val="000000"/>
              </a:buClr>
              <a:buSzPts val="2000"/>
              <a:buFont typeface="Arial"/>
              <a:buChar char="◦"/>
            </a:pPr>
            <a:r>
              <a:rPr lang="en-US" sz="2000">
                <a:solidFill>
                  <a:srgbClr val="000000"/>
                </a:solidFill>
                <a:latin typeface="Arial"/>
                <a:ea typeface="Arial"/>
                <a:cs typeface="Arial"/>
                <a:sym typeface="Arial"/>
              </a:rPr>
              <a:t>Implement the needs assessment plan: collect, analyze, &amp; synthesize data</a:t>
            </a:r>
            <a:endParaRPr>
              <a:solidFill>
                <a:srgbClr val="000000"/>
              </a:solidFill>
              <a:latin typeface="Arial"/>
              <a:ea typeface="Arial"/>
              <a:cs typeface="Arial"/>
              <a:sym typeface="Arial"/>
            </a:endParaRPr>
          </a:p>
          <a:p>
            <a:pPr marL="91440" lvl="0" indent="-177800" algn="l" rtl="0">
              <a:lnSpc>
                <a:spcPct val="90000"/>
              </a:lnSpc>
              <a:spcBef>
                <a:spcPts val="1600"/>
              </a:spcBef>
              <a:spcAft>
                <a:spcPts val="0"/>
              </a:spcAft>
              <a:buClr>
                <a:srgbClr val="000000"/>
              </a:buClr>
              <a:buSzPts val="2800"/>
              <a:buChar char=" "/>
            </a:pPr>
            <a:r>
              <a:rPr lang="en-US" sz="2800">
                <a:solidFill>
                  <a:srgbClr val="000000"/>
                </a:solidFill>
                <a:latin typeface="Arial"/>
                <a:ea typeface="Arial"/>
                <a:cs typeface="Arial"/>
                <a:sym typeface="Arial"/>
              </a:rPr>
              <a:t>Phase 3: Utilization </a:t>
            </a:r>
            <a:endParaRPr>
              <a:solidFill>
                <a:srgbClr val="000000"/>
              </a:solidFill>
            </a:endParaRPr>
          </a:p>
          <a:p>
            <a:pPr marL="384048" lvl="1" indent="-182880" algn="l" rtl="0">
              <a:lnSpc>
                <a:spcPct val="100000"/>
              </a:lnSpc>
              <a:spcBef>
                <a:spcPts val="400"/>
              </a:spcBef>
              <a:spcAft>
                <a:spcPts val="0"/>
              </a:spcAft>
              <a:buClr>
                <a:srgbClr val="000000"/>
              </a:buClr>
              <a:buSzPts val="2000"/>
              <a:buFont typeface="Arial"/>
              <a:buChar char="◦"/>
            </a:pPr>
            <a:r>
              <a:rPr lang="en-US" sz="2000">
                <a:solidFill>
                  <a:srgbClr val="000000"/>
                </a:solidFill>
                <a:latin typeface="Arial"/>
                <a:ea typeface="Arial"/>
                <a:cs typeface="Arial"/>
                <a:sym typeface="Arial"/>
              </a:rPr>
              <a:t>Use the data to set program priorities, develop action plan to address needs/issues, communicate results</a:t>
            </a:r>
            <a:endParaRPr sz="2000">
              <a:solidFill>
                <a:srgbClr val="000000"/>
              </a:solidFill>
              <a:latin typeface="Arial"/>
              <a:ea typeface="Arial"/>
              <a:cs typeface="Arial"/>
              <a:sym typeface="Arial"/>
            </a:endParaRPr>
          </a:p>
        </p:txBody>
      </p:sp>
      <p:sp>
        <p:nvSpPr>
          <p:cNvPr id="602" name="Google Shape;602;p15"/>
          <p:cNvSpPr txBox="1"/>
          <p:nvPr/>
        </p:nvSpPr>
        <p:spPr>
          <a:xfrm>
            <a:off x="1648425" y="5894500"/>
            <a:ext cx="10380600" cy="3597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2000"/>
              <a:buFont typeface="Arial"/>
              <a:buNone/>
            </a:pPr>
            <a:r>
              <a:rPr lang="en-US" sz="1600" b="0" i="0" u="none" strike="noStrike" cap="none">
                <a:solidFill>
                  <a:schemeClr val="tx1"/>
                </a:solidFill>
                <a:latin typeface="Arial"/>
                <a:ea typeface="Arial"/>
                <a:cs typeface="Arial"/>
                <a:sym typeface="Arial"/>
              </a:rPr>
              <a:t>McKillip (1998) and Lepicki and Boggs (2014) as cited in Donaldson and Franck (2016)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16"/>
          <p:cNvSpPr txBox="1">
            <a:spLocks noGrp="1"/>
          </p:cNvSpPr>
          <p:nvPr>
            <p:ph type="body" idx="4294967295"/>
          </p:nvPr>
        </p:nvSpPr>
        <p:spPr>
          <a:xfrm>
            <a:off x="901084" y="2519363"/>
            <a:ext cx="10218737" cy="909637"/>
          </a:xfrm>
          <a:prstGeom prst="rect">
            <a:avLst/>
          </a:prstGeom>
          <a:noFill/>
          <a:ln>
            <a:noFill/>
          </a:ln>
        </p:spPr>
        <p:txBody>
          <a:bodyPr spcFirstLastPara="1" wrap="square" lIns="0" tIns="45700" rIns="0" bIns="45700" anchor="t" anchorCtr="0">
            <a:noAutofit/>
          </a:bodyPr>
          <a:lstStyle/>
          <a:p>
            <a:pPr marL="91440" lvl="0" indent="-228600" algn="ctr" rtl="0">
              <a:lnSpc>
                <a:spcPct val="90000"/>
              </a:lnSpc>
              <a:spcBef>
                <a:spcPts val="0"/>
              </a:spcBef>
              <a:spcAft>
                <a:spcPts val="0"/>
              </a:spcAft>
              <a:buSzPts val="3600"/>
              <a:buFont typeface="Arial"/>
              <a:buChar char=" "/>
            </a:pPr>
            <a:r>
              <a:rPr lang="en-US" sz="3600" b="1">
                <a:solidFill>
                  <a:srgbClr val="C00000"/>
                </a:solidFill>
                <a:latin typeface="Arial"/>
                <a:ea typeface="Arial"/>
                <a:cs typeface="Arial"/>
                <a:sym typeface="Arial"/>
              </a:rPr>
              <a:t>Commonly Used Data Collection Methods</a:t>
            </a:r>
            <a:endParaRPr sz="3600" b="1">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3"/>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1800"/>
              <a:buNone/>
            </a:pPr>
            <a:r>
              <a:rPr lang="en-US" sz="3600" b="1">
                <a:solidFill>
                  <a:srgbClr val="C00000"/>
                </a:solidFill>
                <a:latin typeface="Arial"/>
                <a:ea typeface="Arial"/>
                <a:cs typeface="Arial"/>
                <a:sym typeface="Arial"/>
              </a:rPr>
              <a:t>Desired Outcomes</a:t>
            </a:r>
            <a:endParaRPr/>
          </a:p>
        </p:txBody>
      </p:sp>
      <p:sp>
        <p:nvSpPr>
          <p:cNvPr id="479" name="Google Shape;479;p3"/>
          <p:cNvSpPr txBox="1">
            <a:spLocks noGrp="1"/>
          </p:cNvSpPr>
          <p:nvPr>
            <p:ph type="body" idx="1"/>
          </p:nvPr>
        </p:nvSpPr>
        <p:spPr>
          <a:xfrm>
            <a:off x="992347" y="1942278"/>
            <a:ext cx="10669999" cy="4278640"/>
          </a:xfrm>
          <a:prstGeom prst="rect">
            <a:avLst/>
          </a:prstGeom>
          <a:noFill/>
          <a:ln>
            <a:noFill/>
          </a:ln>
        </p:spPr>
        <p:txBody>
          <a:bodyPr spcFirstLastPara="1" wrap="square" lIns="0" tIns="45700" rIns="0" bIns="45700" anchor="t" anchorCtr="0">
            <a:noAutofit/>
          </a:bodyPr>
          <a:lstStyle/>
          <a:p>
            <a:pPr marL="91440" marR="0" lvl="0" indent="0" algn="l" rtl="0">
              <a:lnSpc>
                <a:spcPct val="80000"/>
              </a:lnSpc>
              <a:spcBef>
                <a:spcPts val="0"/>
              </a:spcBef>
              <a:spcAft>
                <a:spcPts val="0"/>
              </a:spcAft>
              <a:buSzPts val="1800"/>
              <a:buNone/>
            </a:pPr>
            <a:r>
              <a:rPr lang="en-US" sz="2700" dirty="0">
                <a:solidFill>
                  <a:srgbClr val="000000"/>
                </a:solidFill>
                <a:latin typeface="Arial"/>
                <a:ea typeface="Arial"/>
                <a:cs typeface="Arial"/>
                <a:sym typeface="Arial"/>
              </a:rPr>
              <a:t>Participants gain …</a:t>
            </a:r>
            <a:endParaRPr sz="2700" dirty="0">
              <a:solidFill>
                <a:srgbClr val="000000"/>
              </a:solidFill>
              <a:latin typeface="Arial"/>
              <a:ea typeface="Arial"/>
              <a:cs typeface="Arial"/>
              <a:sym typeface="Arial"/>
            </a:endParaRPr>
          </a:p>
          <a:p>
            <a:pPr marL="91440" marR="0" lvl="0" indent="0" algn="l" rtl="0">
              <a:lnSpc>
                <a:spcPct val="80000"/>
              </a:lnSpc>
              <a:spcBef>
                <a:spcPts val="0"/>
              </a:spcBef>
              <a:spcAft>
                <a:spcPts val="0"/>
              </a:spcAft>
              <a:buSzPts val="1800"/>
              <a:buNone/>
            </a:pPr>
            <a:endParaRPr sz="2700" dirty="0">
              <a:solidFill>
                <a:srgbClr val="000000"/>
              </a:solidFill>
              <a:latin typeface="Arial"/>
              <a:ea typeface="Arial"/>
              <a:cs typeface="Arial"/>
              <a:sym typeface="Arial"/>
            </a:endParaRPr>
          </a:p>
          <a:p>
            <a:pPr marL="91440" marR="0" lvl="0" indent="-171450" algn="l" rtl="0">
              <a:lnSpc>
                <a:spcPct val="80000"/>
              </a:lnSpc>
              <a:spcBef>
                <a:spcPts val="0"/>
              </a:spcBef>
              <a:spcAft>
                <a:spcPts val="0"/>
              </a:spcAft>
              <a:buClr>
                <a:srgbClr val="000000"/>
              </a:buClr>
              <a:buSzPts val="2700"/>
              <a:buFont typeface="Arial"/>
              <a:buChar char="▪"/>
            </a:pPr>
            <a:r>
              <a:rPr lang="en-US" sz="2700" dirty="0">
                <a:solidFill>
                  <a:srgbClr val="000000"/>
                </a:solidFill>
                <a:latin typeface="Arial"/>
                <a:ea typeface="Arial"/>
                <a:cs typeface="Arial"/>
                <a:sym typeface="Arial"/>
              </a:rPr>
              <a:t>Understanding of needs assessments basics (why, what, how, when)</a:t>
            </a:r>
            <a:endParaRPr sz="2700" dirty="0">
              <a:solidFill>
                <a:srgbClr val="000000"/>
              </a:solidFill>
              <a:latin typeface="Arial"/>
              <a:ea typeface="Arial"/>
              <a:cs typeface="Arial"/>
              <a:sym typeface="Arial"/>
            </a:endParaRPr>
          </a:p>
          <a:p>
            <a:pPr marL="91440" marR="0" lvl="0" indent="0" algn="l" rtl="0">
              <a:lnSpc>
                <a:spcPct val="80000"/>
              </a:lnSpc>
              <a:spcBef>
                <a:spcPts val="0"/>
              </a:spcBef>
              <a:spcAft>
                <a:spcPts val="0"/>
              </a:spcAft>
              <a:buSzPts val="1800"/>
              <a:buNone/>
            </a:pPr>
            <a:endParaRPr sz="2700" dirty="0">
              <a:solidFill>
                <a:srgbClr val="000000"/>
              </a:solidFill>
              <a:latin typeface="Arial"/>
              <a:ea typeface="Arial"/>
              <a:cs typeface="Arial"/>
              <a:sym typeface="Arial"/>
            </a:endParaRPr>
          </a:p>
          <a:p>
            <a:pPr marL="91440" marR="0" lvl="0" indent="-171450" algn="l" rtl="0">
              <a:lnSpc>
                <a:spcPct val="80000"/>
              </a:lnSpc>
              <a:spcBef>
                <a:spcPts val="0"/>
              </a:spcBef>
              <a:spcAft>
                <a:spcPts val="0"/>
              </a:spcAft>
              <a:buClr>
                <a:srgbClr val="000000"/>
              </a:buClr>
              <a:buSzPts val="2700"/>
              <a:buFont typeface="Arial"/>
              <a:buChar char="▪"/>
            </a:pPr>
            <a:r>
              <a:rPr lang="en-US" sz="2700">
                <a:solidFill>
                  <a:srgbClr val="000000"/>
                </a:solidFill>
                <a:latin typeface="Arial"/>
                <a:ea typeface="Arial"/>
                <a:cs typeface="Arial"/>
                <a:sym typeface="Arial"/>
              </a:rPr>
              <a:t>Understanding </a:t>
            </a:r>
            <a:r>
              <a:rPr lang="en-US" sz="2700" dirty="0">
                <a:solidFill>
                  <a:srgbClr val="000000"/>
                </a:solidFill>
                <a:latin typeface="Arial"/>
                <a:ea typeface="Arial"/>
                <a:cs typeface="Arial"/>
                <a:sym typeface="Arial"/>
              </a:rPr>
              <a:t>of how to use the findings to inform how you focus and develop your program</a:t>
            </a:r>
            <a:endParaRPr sz="2700" dirty="0">
              <a:solidFill>
                <a:srgbClr val="000000"/>
              </a:solidFill>
              <a:latin typeface="Arial"/>
              <a:ea typeface="Arial"/>
              <a:cs typeface="Arial"/>
              <a:sym typeface="Arial"/>
            </a:endParaRPr>
          </a:p>
          <a:p>
            <a:pPr marL="91440" marR="0" lvl="0" indent="0" algn="l" rtl="0">
              <a:lnSpc>
                <a:spcPct val="80000"/>
              </a:lnSpc>
              <a:spcBef>
                <a:spcPts val="0"/>
              </a:spcBef>
              <a:spcAft>
                <a:spcPts val="0"/>
              </a:spcAft>
              <a:buSzPts val="1800"/>
              <a:buNone/>
            </a:pPr>
            <a:endParaRPr sz="2700" dirty="0">
              <a:solidFill>
                <a:srgbClr val="000000"/>
              </a:solidFill>
              <a:latin typeface="Arial"/>
              <a:ea typeface="Arial"/>
              <a:cs typeface="Arial"/>
              <a:sym typeface="Arial"/>
            </a:endParaRPr>
          </a:p>
          <a:p>
            <a:pPr marL="91440" marR="0" lvl="0" indent="-171450" algn="l" rtl="0">
              <a:lnSpc>
                <a:spcPct val="80000"/>
              </a:lnSpc>
              <a:spcBef>
                <a:spcPts val="0"/>
              </a:spcBef>
              <a:spcAft>
                <a:spcPts val="0"/>
              </a:spcAft>
              <a:buClr>
                <a:srgbClr val="000000"/>
              </a:buClr>
              <a:buSzPts val="2700"/>
              <a:buFont typeface="Arial"/>
              <a:buChar char="▪"/>
            </a:pPr>
            <a:r>
              <a:rPr lang="en-US" sz="2700" dirty="0">
                <a:solidFill>
                  <a:srgbClr val="000000"/>
                </a:solidFill>
                <a:latin typeface="Arial"/>
                <a:ea typeface="Arial"/>
                <a:cs typeface="Arial"/>
                <a:sym typeface="Arial"/>
              </a:rPr>
              <a:t> Feedback on your needs assessment plan</a:t>
            </a:r>
            <a:endParaRPr sz="2700" dirty="0">
              <a:solidFill>
                <a:srgbClr val="000000"/>
              </a:solidFill>
              <a:latin typeface="Arial"/>
              <a:ea typeface="Arial"/>
              <a:cs typeface="Arial"/>
              <a:sym typeface="Arial"/>
            </a:endParaRPr>
          </a:p>
          <a:p>
            <a:pPr marL="91440" marR="0" lvl="0" indent="0" algn="l" rtl="0">
              <a:lnSpc>
                <a:spcPct val="80000"/>
              </a:lnSpc>
              <a:spcBef>
                <a:spcPts val="0"/>
              </a:spcBef>
              <a:spcAft>
                <a:spcPts val="0"/>
              </a:spcAft>
              <a:buSzPts val="1800"/>
              <a:buNone/>
            </a:pPr>
            <a:endParaRPr sz="2700" dirty="0">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17"/>
          <p:cNvSpPr txBox="1"/>
          <p:nvPr/>
        </p:nvSpPr>
        <p:spPr>
          <a:xfrm>
            <a:off x="5814100" y="2299250"/>
            <a:ext cx="6059100" cy="29961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C00000"/>
              </a:buClr>
              <a:buSzPts val="3900"/>
              <a:buFont typeface="Arial"/>
              <a:buNone/>
            </a:pPr>
            <a:r>
              <a:rPr lang="en-US" sz="3600" b="0" i="0" u="sng" strike="noStrike" cap="none">
                <a:solidFill>
                  <a:srgbClr val="C00000"/>
                </a:solidFill>
                <a:latin typeface="Arial"/>
                <a:ea typeface="Arial"/>
                <a:cs typeface="Arial"/>
                <a:sym typeface="Arial"/>
              </a:rPr>
              <a:t>For primary data:</a:t>
            </a:r>
            <a:endParaRPr sz="3600" b="0" i="0" u="none" strike="noStrike" cap="none">
              <a:solidFill>
                <a:srgbClr val="000000"/>
              </a:solidFill>
              <a:latin typeface="Arial"/>
              <a:ea typeface="Arial"/>
              <a:cs typeface="Arial"/>
              <a:sym typeface="Arial"/>
            </a:endParaRPr>
          </a:p>
          <a:p>
            <a:pPr marL="0" marR="0" lvl="0" indent="0" algn="l" rtl="0">
              <a:lnSpc>
                <a:spcPct val="85000"/>
              </a:lnSpc>
              <a:spcBef>
                <a:spcPts val="0"/>
              </a:spcBef>
              <a:spcAft>
                <a:spcPts val="0"/>
              </a:spcAft>
              <a:buClr>
                <a:srgbClr val="3F3F3F"/>
              </a:buClr>
              <a:buSzPts val="3200"/>
              <a:buFont typeface="Calibri"/>
              <a:buNone/>
            </a:pPr>
            <a:endParaRPr sz="3200" b="0" i="0" u="sng" strike="noStrike" cap="none">
              <a:solidFill>
                <a:srgbClr val="3F3F3F"/>
              </a:solidFill>
              <a:latin typeface="Arial"/>
              <a:ea typeface="Arial"/>
              <a:cs typeface="Arial"/>
              <a:sym typeface="Arial"/>
            </a:endParaRPr>
          </a:p>
          <a:p>
            <a:pPr marL="685800" marR="0" lvl="0" indent="-673100" algn="l" rtl="0">
              <a:lnSpc>
                <a:spcPct val="85000"/>
              </a:lnSpc>
              <a:spcBef>
                <a:spcPts val="0"/>
              </a:spcBef>
              <a:spcAft>
                <a:spcPts val="0"/>
              </a:spcAft>
              <a:buClr>
                <a:srgbClr val="3F3F3F"/>
              </a:buClr>
              <a:buSzPts val="2800"/>
              <a:buFont typeface="Noto Sans Symbols"/>
              <a:buChar char="▪"/>
            </a:pPr>
            <a:r>
              <a:rPr lang="en-US" sz="2800" b="0" i="0" u="none" strike="noStrike" cap="none">
                <a:solidFill>
                  <a:srgbClr val="3F3F3F"/>
                </a:solidFill>
                <a:latin typeface="Arial"/>
                <a:ea typeface="Arial"/>
                <a:cs typeface="Arial"/>
                <a:sym typeface="Arial"/>
              </a:rPr>
              <a:t>Individual Interviews</a:t>
            </a:r>
            <a:endParaRPr sz="2800" b="0" i="0" u="none" strike="noStrike" cap="none">
              <a:solidFill>
                <a:srgbClr val="000000"/>
              </a:solidFill>
              <a:latin typeface="Arial"/>
              <a:ea typeface="Arial"/>
              <a:cs typeface="Arial"/>
              <a:sym typeface="Arial"/>
            </a:endParaRPr>
          </a:p>
          <a:p>
            <a:pPr marL="685800" marR="0" lvl="0" indent="-673100" algn="l" rtl="0">
              <a:lnSpc>
                <a:spcPct val="85000"/>
              </a:lnSpc>
              <a:spcBef>
                <a:spcPts val="0"/>
              </a:spcBef>
              <a:spcAft>
                <a:spcPts val="0"/>
              </a:spcAft>
              <a:buClr>
                <a:srgbClr val="3F3F3F"/>
              </a:buClr>
              <a:buSzPts val="2800"/>
              <a:buFont typeface="Noto Sans Symbols"/>
              <a:buChar char="▪"/>
            </a:pPr>
            <a:r>
              <a:rPr lang="en-US" sz="2800" b="0" i="0" u="none" strike="noStrike" cap="none">
                <a:solidFill>
                  <a:srgbClr val="3F3F3F"/>
                </a:solidFill>
                <a:latin typeface="Arial"/>
                <a:ea typeface="Arial"/>
                <a:cs typeface="Arial"/>
                <a:sym typeface="Arial"/>
              </a:rPr>
              <a:t>Group interviews (focus groups)</a:t>
            </a:r>
            <a:endParaRPr sz="2800" b="0" i="0" u="none" strike="noStrike" cap="none">
              <a:solidFill>
                <a:srgbClr val="000000"/>
              </a:solidFill>
              <a:latin typeface="Arial"/>
              <a:ea typeface="Arial"/>
              <a:cs typeface="Arial"/>
              <a:sym typeface="Arial"/>
            </a:endParaRPr>
          </a:p>
          <a:p>
            <a:pPr marL="685800" marR="0" lvl="0" indent="-673100" algn="l" rtl="0">
              <a:lnSpc>
                <a:spcPct val="85000"/>
              </a:lnSpc>
              <a:spcBef>
                <a:spcPts val="0"/>
              </a:spcBef>
              <a:spcAft>
                <a:spcPts val="0"/>
              </a:spcAft>
              <a:buClr>
                <a:srgbClr val="3F3F3F"/>
              </a:buClr>
              <a:buSzPts val="2800"/>
              <a:buFont typeface="Noto Sans Symbols"/>
              <a:buChar char="▪"/>
            </a:pPr>
            <a:r>
              <a:rPr lang="en-US" sz="2800" b="0" i="0" u="none" strike="noStrike" cap="none">
                <a:solidFill>
                  <a:srgbClr val="3F3F3F"/>
                </a:solidFill>
                <a:latin typeface="Arial"/>
                <a:ea typeface="Arial"/>
                <a:cs typeface="Arial"/>
                <a:sym typeface="Arial"/>
              </a:rPr>
              <a:t>Key-informant interviews</a:t>
            </a:r>
            <a:endParaRPr sz="2800" b="0" i="0" u="none" strike="noStrike" cap="none">
              <a:solidFill>
                <a:srgbClr val="000000"/>
              </a:solidFill>
              <a:latin typeface="Arial"/>
              <a:ea typeface="Arial"/>
              <a:cs typeface="Arial"/>
              <a:sym typeface="Arial"/>
            </a:endParaRPr>
          </a:p>
          <a:p>
            <a:pPr marL="685800" marR="0" lvl="0" indent="-673100" algn="l" rtl="0">
              <a:lnSpc>
                <a:spcPct val="85000"/>
              </a:lnSpc>
              <a:spcBef>
                <a:spcPts val="0"/>
              </a:spcBef>
              <a:spcAft>
                <a:spcPts val="0"/>
              </a:spcAft>
              <a:buClr>
                <a:srgbClr val="3F3F3F"/>
              </a:buClr>
              <a:buSzPts val="2800"/>
              <a:buFont typeface="Noto Sans Symbols"/>
              <a:buChar char="▪"/>
            </a:pPr>
            <a:r>
              <a:rPr lang="en-US" sz="2800" b="0" i="0" u="none" strike="noStrike" cap="none">
                <a:solidFill>
                  <a:srgbClr val="3F3F3F"/>
                </a:solidFill>
                <a:latin typeface="Arial"/>
                <a:ea typeface="Arial"/>
                <a:cs typeface="Arial"/>
                <a:sym typeface="Arial"/>
              </a:rPr>
              <a:t>Observation</a:t>
            </a:r>
            <a:endParaRPr sz="2800" b="0" i="0" u="none" strike="noStrike" cap="none">
              <a:solidFill>
                <a:srgbClr val="000000"/>
              </a:solidFill>
              <a:latin typeface="Arial"/>
              <a:ea typeface="Arial"/>
              <a:cs typeface="Arial"/>
              <a:sym typeface="Arial"/>
            </a:endParaRPr>
          </a:p>
          <a:p>
            <a:pPr marL="685800" marR="0" lvl="0" indent="-685800" algn="l" rtl="0">
              <a:lnSpc>
                <a:spcPct val="85000"/>
              </a:lnSpc>
              <a:spcBef>
                <a:spcPts val="0"/>
              </a:spcBef>
              <a:spcAft>
                <a:spcPts val="0"/>
              </a:spcAft>
              <a:buClr>
                <a:srgbClr val="3F3F3F"/>
              </a:buClr>
              <a:buSzPts val="3000"/>
              <a:buFont typeface="Noto Sans Symbols"/>
              <a:buChar char="▪"/>
            </a:pPr>
            <a:r>
              <a:rPr lang="en-US" sz="2800" b="0" i="0" u="none" strike="noStrike" cap="none">
                <a:solidFill>
                  <a:srgbClr val="3F3F3F"/>
                </a:solidFill>
                <a:latin typeface="Arial"/>
                <a:ea typeface="Arial"/>
                <a:cs typeface="Arial"/>
                <a:sym typeface="Arial"/>
              </a:rPr>
              <a:t>Surveys</a:t>
            </a:r>
          </a:p>
          <a:p>
            <a:pPr marL="685800" marR="0" lvl="0" indent="-685800" algn="l" rtl="0">
              <a:lnSpc>
                <a:spcPct val="85000"/>
              </a:lnSpc>
              <a:spcBef>
                <a:spcPts val="0"/>
              </a:spcBef>
              <a:spcAft>
                <a:spcPts val="0"/>
              </a:spcAft>
              <a:buClr>
                <a:srgbClr val="3F3F3F"/>
              </a:buClr>
              <a:buSzPts val="3000"/>
              <a:buFont typeface="Noto Sans Symbols"/>
              <a:buChar char="▪"/>
            </a:pPr>
            <a:r>
              <a:rPr lang="en-US" sz="2800">
                <a:solidFill>
                  <a:srgbClr val="3F3F3F"/>
                </a:solidFill>
              </a:rPr>
              <a:t>Delphi Technique</a:t>
            </a:r>
            <a:endParaRPr lang="en-US" sz="2800" b="0" i="0" u="none" strike="noStrike" cap="none">
              <a:solidFill>
                <a:srgbClr val="3F3F3F"/>
              </a:solidFill>
              <a:latin typeface="Arial"/>
              <a:ea typeface="Arial"/>
              <a:cs typeface="Arial"/>
              <a:sym typeface="Arial"/>
            </a:endParaRPr>
          </a:p>
          <a:p>
            <a:pPr marL="685800" marR="0" lvl="0" indent="-685800" algn="l" rtl="0">
              <a:lnSpc>
                <a:spcPct val="85000"/>
              </a:lnSpc>
              <a:spcBef>
                <a:spcPts val="0"/>
              </a:spcBef>
              <a:spcAft>
                <a:spcPts val="0"/>
              </a:spcAft>
              <a:buClr>
                <a:srgbClr val="3F3F3F"/>
              </a:buClr>
              <a:buSzPts val="3000"/>
              <a:buFont typeface="Noto Sans Symbols"/>
              <a:buChar char="▪"/>
            </a:pPr>
            <a:r>
              <a:rPr lang="en-US" sz="2800">
                <a:solidFill>
                  <a:srgbClr val="3F3F3F"/>
                </a:solidFill>
              </a:rPr>
              <a:t>GIS</a:t>
            </a:r>
            <a:endParaRPr sz="1400" b="0" i="0" u="none" strike="noStrike" cap="none">
              <a:solidFill>
                <a:srgbClr val="000000"/>
              </a:solidFill>
              <a:latin typeface="Arial"/>
              <a:ea typeface="Arial"/>
              <a:cs typeface="Arial"/>
              <a:sym typeface="Arial"/>
            </a:endParaRPr>
          </a:p>
        </p:txBody>
      </p:sp>
      <p:sp>
        <p:nvSpPr>
          <p:cNvPr id="614" name="Google Shape;614;p17"/>
          <p:cNvSpPr txBox="1"/>
          <p:nvPr/>
        </p:nvSpPr>
        <p:spPr>
          <a:xfrm>
            <a:off x="631971" y="1672863"/>
            <a:ext cx="4985700" cy="2227800"/>
          </a:xfrm>
          <a:prstGeom prst="rect">
            <a:avLst/>
          </a:prstGeom>
          <a:noFill/>
          <a:ln>
            <a:noFill/>
          </a:ln>
        </p:spPr>
        <p:txBody>
          <a:bodyPr spcFirstLastPara="1" wrap="square" lIns="91425" tIns="45700" rIns="91425" bIns="45700" anchor="b" anchorCtr="0">
            <a:noAutofit/>
          </a:bodyPr>
          <a:lstStyle/>
          <a:p>
            <a:pPr marL="0" marR="0" lvl="0" indent="0" algn="l" rtl="0">
              <a:lnSpc>
                <a:spcPct val="85000"/>
              </a:lnSpc>
              <a:spcBef>
                <a:spcPts val="0"/>
              </a:spcBef>
              <a:spcAft>
                <a:spcPts val="0"/>
              </a:spcAft>
              <a:buClr>
                <a:srgbClr val="C00000"/>
              </a:buClr>
              <a:buSzPts val="3600"/>
              <a:buFont typeface="Arial"/>
              <a:buNone/>
            </a:pPr>
            <a:r>
              <a:rPr lang="en-US" sz="3600" b="0" i="0" u="sng" strike="noStrike" cap="none">
                <a:solidFill>
                  <a:srgbClr val="C00000"/>
                </a:solidFill>
                <a:latin typeface="Arial"/>
                <a:ea typeface="Arial"/>
                <a:cs typeface="Arial"/>
                <a:sym typeface="Arial"/>
              </a:rPr>
              <a:t>For secondary data:</a:t>
            </a:r>
            <a:endParaRPr sz="1400" b="0" i="0" u="none" strike="noStrike" cap="none">
              <a:solidFill>
                <a:srgbClr val="000000"/>
              </a:solidFill>
              <a:latin typeface="Arial"/>
              <a:ea typeface="Arial"/>
              <a:cs typeface="Arial"/>
              <a:sym typeface="Arial"/>
            </a:endParaRPr>
          </a:p>
          <a:p>
            <a:pPr marL="0" marR="0" lvl="0" indent="0" algn="l" rtl="0">
              <a:lnSpc>
                <a:spcPct val="85000"/>
              </a:lnSpc>
              <a:spcBef>
                <a:spcPts val="0"/>
              </a:spcBef>
              <a:spcAft>
                <a:spcPts val="0"/>
              </a:spcAft>
              <a:buClr>
                <a:srgbClr val="3F3F3F"/>
              </a:buClr>
              <a:buSzPts val="3200"/>
              <a:buFont typeface="Calibri"/>
              <a:buNone/>
            </a:pPr>
            <a:endParaRPr sz="3200" b="0" i="0" u="sng" strike="noStrike" cap="none">
              <a:solidFill>
                <a:srgbClr val="3F3F3F"/>
              </a:solidFill>
              <a:latin typeface="Arial"/>
              <a:ea typeface="Arial"/>
              <a:cs typeface="Arial"/>
              <a:sym typeface="Arial"/>
            </a:endParaRPr>
          </a:p>
          <a:p>
            <a:pPr marL="685800" marR="0" lvl="0" indent="-685800" algn="l" rtl="0">
              <a:lnSpc>
                <a:spcPct val="85000"/>
              </a:lnSpc>
              <a:spcBef>
                <a:spcPts val="0"/>
              </a:spcBef>
              <a:spcAft>
                <a:spcPts val="0"/>
              </a:spcAft>
              <a:buClr>
                <a:srgbClr val="3F3F3F"/>
              </a:buClr>
              <a:buSzPts val="2800"/>
              <a:buFont typeface="Noto Sans Symbols"/>
              <a:buChar char="▪"/>
            </a:pPr>
            <a:r>
              <a:rPr lang="en-US" sz="2800" b="0" i="0" u="none" strike="noStrike" cap="none">
                <a:solidFill>
                  <a:srgbClr val="3F3F3F"/>
                </a:solidFill>
                <a:latin typeface="Arial"/>
                <a:ea typeface="Arial"/>
                <a:cs typeface="Arial"/>
                <a:sym typeface="Arial"/>
              </a:rPr>
              <a:t>Literature/Document review</a:t>
            </a:r>
            <a:endParaRPr sz="2800" b="0" i="0" u="none" strike="noStrike" cap="none">
              <a:solidFill>
                <a:srgbClr val="3F3F3F"/>
              </a:solidFill>
              <a:latin typeface="Arial"/>
              <a:ea typeface="Arial"/>
              <a:cs typeface="Arial"/>
              <a:sym typeface="Arial"/>
            </a:endParaRPr>
          </a:p>
          <a:p>
            <a:pPr marL="685800" marR="0" lvl="0" indent="-685800" algn="l" rtl="0">
              <a:lnSpc>
                <a:spcPct val="85000"/>
              </a:lnSpc>
              <a:spcBef>
                <a:spcPts val="0"/>
              </a:spcBef>
              <a:spcAft>
                <a:spcPts val="0"/>
              </a:spcAft>
              <a:buClr>
                <a:srgbClr val="3F3F3F"/>
              </a:buClr>
              <a:buSzPts val="2800"/>
              <a:buFont typeface="Arial"/>
              <a:buChar char="▪"/>
            </a:pPr>
            <a:r>
              <a:rPr lang="en-US" sz="2800" b="0" i="0" u="none" strike="noStrike" cap="none">
                <a:solidFill>
                  <a:srgbClr val="3F3F3F"/>
                </a:solidFill>
                <a:latin typeface="Arial"/>
                <a:ea typeface="Arial"/>
                <a:cs typeface="Arial"/>
                <a:sym typeface="Arial"/>
              </a:rPr>
              <a:t>GIS data</a:t>
            </a:r>
            <a:endParaRPr sz="2800" b="0" i="0" u="none" strike="noStrike" cap="none">
              <a:solidFill>
                <a:srgbClr val="3F3F3F"/>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18"/>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SzPts val="1800"/>
              <a:buNone/>
            </a:pPr>
            <a:endParaRPr sz="3600" b="1">
              <a:solidFill>
                <a:srgbClr val="C00000"/>
              </a:solidFill>
              <a:latin typeface="Arial"/>
              <a:ea typeface="Arial"/>
              <a:cs typeface="Arial"/>
              <a:sym typeface="Arial"/>
            </a:endParaRPr>
          </a:p>
          <a:p>
            <a:pPr marL="0" lvl="0" indent="0" algn="l" rtl="0">
              <a:lnSpc>
                <a:spcPct val="85000"/>
              </a:lnSpc>
              <a:spcBef>
                <a:spcPts val="0"/>
              </a:spcBef>
              <a:spcAft>
                <a:spcPts val="0"/>
              </a:spcAft>
              <a:buSzPts val="1800"/>
              <a:buNone/>
            </a:pPr>
            <a:r>
              <a:rPr lang="en-US" sz="3400" b="1">
                <a:solidFill>
                  <a:srgbClr val="C00000"/>
                </a:solidFill>
                <a:latin typeface="Arial"/>
                <a:ea typeface="Arial"/>
                <a:cs typeface="Arial"/>
                <a:sym typeface="Arial"/>
              </a:rPr>
              <a:t>Considerations given increased virtual methods</a:t>
            </a:r>
            <a:endParaRPr sz="4600" b="1"/>
          </a:p>
        </p:txBody>
      </p:sp>
      <p:sp>
        <p:nvSpPr>
          <p:cNvPr id="621" name="Google Shape;621;p18"/>
          <p:cNvSpPr txBox="1">
            <a:spLocks noGrp="1"/>
          </p:cNvSpPr>
          <p:nvPr>
            <p:ph type="body" idx="1"/>
          </p:nvPr>
        </p:nvSpPr>
        <p:spPr>
          <a:xfrm>
            <a:off x="910825" y="2054700"/>
            <a:ext cx="10535700" cy="4075500"/>
          </a:xfrm>
          <a:prstGeom prst="rect">
            <a:avLst/>
          </a:prstGeom>
          <a:noFill/>
          <a:ln>
            <a:noFill/>
          </a:ln>
        </p:spPr>
        <p:txBody>
          <a:bodyPr spcFirstLastPara="1" wrap="square" lIns="0" tIns="45700" rIns="0" bIns="45700" anchor="t" anchorCtr="0">
            <a:noAutofit/>
          </a:bodyPr>
          <a:lstStyle/>
          <a:p>
            <a:pPr marL="0" lvl="0" indent="0" algn="l" rtl="0">
              <a:lnSpc>
                <a:spcPct val="90000"/>
              </a:lnSpc>
              <a:spcBef>
                <a:spcPts val="1200"/>
              </a:spcBef>
              <a:spcAft>
                <a:spcPts val="0"/>
              </a:spcAft>
              <a:buSzPts val="1800"/>
              <a:buNone/>
            </a:pPr>
            <a:r>
              <a:rPr lang="en-US" sz="2600">
                <a:solidFill>
                  <a:srgbClr val="000000"/>
                </a:solidFill>
                <a:latin typeface="Arial"/>
                <a:ea typeface="Arial"/>
                <a:cs typeface="Arial"/>
                <a:sym typeface="Arial"/>
              </a:rPr>
              <a:t>Many methods can be done online &amp; could make data collection easier</a:t>
            </a:r>
            <a:endParaRPr sz="2600">
              <a:solidFill>
                <a:srgbClr val="000000"/>
              </a:solidFill>
              <a:latin typeface="Arial"/>
              <a:ea typeface="Arial"/>
              <a:cs typeface="Arial"/>
              <a:sym typeface="Arial"/>
            </a:endParaRPr>
          </a:p>
          <a:p>
            <a:pPr marL="0" lvl="0" indent="0" algn="l" rtl="0">
              <a:lnSpc>
                <a:spcPct val="90000"/>
              </a:lnSpc>
              <a:spcBef>
                <a:spcPts val="1200"/>
              </a:spcBef>
              <a:spcAft>
                <a:spcPts val="0"/>
              </a:spcAft>
              <a:buSzPts val="1800"/>
              <a:buNone/>
            </a:pPr>
            <a:endParaRPr sz="2600">
              <a:solidFill>
                <a:srgbClr val="000000"/>
              </a:solidFill>
              <a:latin typeface="Arial"/>
              <a:ea typeface="Arial"/>
              <a:cs typeface="Arial"/>
              <a:sym typeface="Arial"/>
            </a:endParaRPr>
          </a:p>
          <a:p>
            <a:pPr marL="914400" lvl="1" indent="-393700" algn="l" rtl="0">
              <a:lnSpc>
                <a:spcPct val="90000"/>
              </a:lnSpc>
              <a:spcBef>
                <a:spcPts val="200"/>
              </a:spcBef>
              <a:spcAft>
                <a:spcPts val="0"/>
              </a:spcAft>
              <a:buClr>
                <a:srgbClr val="000000"/>
              </a:buClr>
              <a:buSzPts val="2600"/>
              <a:buFont typeface="Arial"/>
              <a:buChar char="○"/>
            </a:pPr>
            <a:r>
              <a:rPr lang="en-US" sz="2600">
                <a:solidFill>
                  <a:srgbClr val="000000"/>
                </a:solidFill>
                <a:latin typeface="Arial"/>
                <a:ea typeface="Arial"/>
                <a:cs typeface="Arial"/>
                <a:sym typeface="Arial"/>
              </a:rPr>
              <a:t>Zoom interviews with clientele and partners</a:t>
            </a:r>
            <a:endParaRPr sz="2600">
              <a:solidFill>
                <a:srgbClr val="000000"/>
              </a:solidFill>
              <a:latin typeface="Arial"/>
              <a:ea typeface="Arial"/>
              <a:cs typeface="Arial"/>
              <a:sym typeface="Arial"/>
            </a:endParaRPr>
          </a:p>
          <a:p>
            <a:pPr marL="914400" lvl="0" indent="0" algn="l" rtl="0">
              <a:lnSpc>
                <a:spcPct val="90000"/>
              </a:lnSpc>
              <a:spcBef>
                <a:spcPts val="200"/>
              </a:spcBef>
              <a:spcAft>
                <a:spcPts val="0"/>
              </a:spcAft>
              <a:buSzPts val="1800"/>
              <a:buNone/>
            </a:pPr>
            <a:endParaRPr sz="2600">
              <a:solidFill>
                <a:srgbClr val="000000"/>
              </a:solidFill>
              <a:latin typeface="Arial"/>
              <a:ea typeface="Arial"/>
              <a:cs typeface="Arial"/>
              <a:sym typeface="Arial"/>
            </a:endParaRPr>
          </a:p>
          <a:p>
            <a:pPr marL="914400" lvl="1" indent="-393700" algn="l" rtl="0">
              <a:lnSpc>
                <a:spcPct val="90000"/>
              </a:lnSpc>
              <a:spcBef>
                <a:spcPts val="0"/>
              </a:spcBef>
              <a:spcAft>
                <a:spcPts val="0"/>
              </a:spcAft>
              <a:buClr>
                <a:srgbClr val="000000"/>
              </a:buClr>
              <a:buSzPts val="2600"/>
              <a:buFont typeface="Arial"/>
              <a:buChar char="○"/>
            </a:pPr>
            <a:r>
              <a:rPr lang="en-US" sz="2600">
                <a:solidFill>
                  <a:srgbClr val="000000"/>
                </a:solidFill>
                <a:latin typeface="Arial"/>
                <a:ea typeface="Arial"/>
                <a:cs typeface="Arial"/>
                <a:sym typeface="Arial"/>
              </a:rPr>
              <a:t>Surveys often already online </a:t>
            </a:r>
            <a:endParaRPr sz="2600">
              <a:solidFill>
                <a:srgbClr val="000000"/>
              </a:solidFill>
              <a:latin typeface="Arial"/>
              <a:ea typeface="Arial"/>
              <a:cs typeface="Arial"/>
              <a:sym typeface="Arial"/>
            </a:endParaRPr>
          </a:p>
          <a:p>
            <a:pPr marL="914400" lvl="0" indent="0" algn="l" rtl="0">
              <a:lnSpc>
                <a:spcPct val="90000"/>
              </a:lnSpc>
              <a:spcBef>
                <a:spcPts val="0"/>
              </a:spcBef>
              <a:spcAft>
                <a:spcPts val="0"/>
              </a:spcAft>
              <a:buSzPts val="1800"/>
              <a:buNone/>
            </a:pPr>
            <a:endParaRPr sz="2600">
              <a:solidFill>
                <a:srgbClr val="000000"/>
              </a:solidFill>
              <a:latin typeface="Arial"/>
              <a:ea typeface="Arial"/>
              <a:cs typeface="Arial"/>
              <a:sym typeface="Arial"/>
            </a:endParaRPr>
          </a:p>
          <a:p>
            <a:pPr marL="914400" lvl="1" indent="-393700" algn="l" rtl="0">
              <a:lnSpc>
                <a:spcPct val="90000"/>
              </a:lnSpc>
              <a:spcBef>
                <a:spcPts val="0"/>
              </a:spcBef>
              <a:spcAft>
                <a:spcPts val="0"/>
              </a:spcAft>
              <a:buClr>
                <a:srgbClr val="000000"/>
              </a:buClr>
              <a:buSzPts val="2600"/>
              <a:buFont typeface="Arial"/>
              <a:buChar char="○"/>
            </a:pPr>
            <a:r>
              <a:rPr lang="en-US" sz="2600">
                <a:solidFill>
                  <a:srgbClr val="000000"/>
                </a:solidFill>
                <a:latin typeface="Arial"/>
                <a:ea typeface="Arial"/>
                <a:cs typeface="Arial"/>
                <a:sym typeface="Arial"/>
              </a:rPr>
              <a:t>Building on existing meetings - some are now online, e.g. commodity mtgs. and ramped up other online forums (e.g. Dairy Facebook); it is a lot easier to visit virtual meetings </a:t>
            </a:r>
            <a:endParaRPr sz="2600">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Google Shape;627;p19"/>
          <p:cNvSpPr txBox="1">
            <a:spLocks noGrp="1"/>
          </p:cNvSpPr>
          <p:nvPr>
            <p:ph type="title"/>
          </p:nvPr>
        </p:nvSpPr>
        <p:spPr>
          <a:xfrm>
            <a:off x="0" y="681316"/>
            <a:ext cx="11582400" cy="1013012"/>
          </a:xfrm>
          <a:prstGeom prst="rect">
            <a:avLst/>
          </a:prstGeom>
          <a:solidFill>
            <a:schemeClr val="lt1"/>
          </a:solid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rgbClr val="C00000"/>
              </a:buClr>
              <a:buSzPts val="3600"/>
              <a:buFont typeface="Arial"/>
              <a:buNone/>
            </a:pPr>
            <a:r>
              <a:rPr lang="en-US" sz="3600" b="1">
                <a:solidFill>
                  <a:srgbClr val="C00000"/>
                </a:solidFill>
                <a:latin typeface="Arial"/>
                <a:ea typeface="Arial"/>
                <a:cs typeface="Arial"/>
                <a:sym typeface="Arial"/>
              </a:rPr>
              <a:t>Document/Literature Review</a:t>
            </a:r>
            <a:endParaRPr/>
          </a:p>
        </p:txBody>
      </p:sp>
      <p:sp>
        <p:nvSpPr>
          <p:cNvPr id="628" name="Google Shape;628;p19"/>
          <p:cNvSpPr txBox="1"/>
          <p:nvPr/>
        </p:nvSpPr>
        <p:spPr>
          <a:xfrm>
            <a:off x="717179" y="2141851"/>
            <a:ext cx="6572621" cy="230314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2800" b="0" i="0" u="none" strike="noStrike" cap="none">
                <a:solidFill>
                  <a:srgbClr val="000000"/>
                </a:solidFill>
                <a:latin typeface="Arial"/>
                <a:ea typeface="Arial"/>
                <a:cs typeface="Arial"/>
                <a:sym typeface="Arial"/>
              </a:rPr>
              <a:t>Content analysis of existing information, secondary data</a:t>
            </a:r>
            <a:endParaRPr sz="1400" b="0" i="0" u="none" strike="noStrike" cap="none">
              <a:solidFill>
                <a:srgbClr val="000000"/>
              </a:solidFill>
              <a:latin typeface="Arial"/>
              <a:ea typeface="Arial"/>
              <a:cs typeface="Arial"/>
              <a:sym typeface="Arial"/>
            </a:endParaRPr>
          </a:p>
          <a:p>
            <a:pPr marL="457200" marR="0" lvl="0" indent="-279400" algn="l" rtl="0">
              <a:lnSpc>
                <a:spcPct val="100000"/>
              </a:lnSpc>
              <a:spcBef>
                <a:spcPts val="0"/>
              </a:spcBef>
              <a:spcAft>
                <a:spcPts val="0"/>
              </a:spcAft>
              <a:buClr>
                <a:schemeClr val="dk1"/>
              </a:buClr>
              <a:buSzPts val="2800"/>
              <a:buFont typeface="Noto Sans Symbols"/>
              <a:buNone/>
            </a:pPr>
            <a:endParaRPr sz="28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2800"/>
              <a:buFont typeface="Noto Sans Symbols"/>
              <a:buChar char="⮚"/>
            </a:pPr>
            <a:r>
              <a:rPr lang="en-US" sz="2800" b="0" i="0" u="none" strike="noStrike" cap="none">
                <a:solidFill>
                  <a:srgbClr val="000000"/>
                </a:solidFill>
                <a:latin typeface="Arial"/>
                <a:ea typeface="Arial"/>
                <a:cs typeface="Arial"/>
                <a:sym typeface="Arial"/>
              </a:rPr>
              <a:t>Little to no participant burden</a:t>
            </a:r>
            <a:endParaRPr sz="1400" b="0" i="0" u="none" strike="noStrike" cap="none">
              <a:solidFill>
                <a:srgbClr val="000000"/>
              </a:solidFill>
              <a:latin typeface="Arial"/>
              <a:ea typeface="Arial"/>
              <a:cs typeface="Arial"/>
              <a:sym typeface="Arial"/>
            </a:endParaRPr>
          </a:p>
          <a:p>
            <a:pPr marL="457200" marR="0" lvl="0" indent="-279400" algn="l" rtl="0">
              <a:lnSpc>
                <a:spcPct val="100000"/>
              </a:lnSpc>
              <a:spcBef>
                <a:spcPts val="0"/>
              </a:spcBef>
              <a:spcAft>
                <a:spcPts val="0"/>
              </a:spcAft>
              <a:buClr>
                <a:schemeClr val="dk1"/>
              </a:buClr>
              <a:buSzPts val="2800"/>
              <a:buFont typeface="Noto Sans Symbols"/>
              <a:buNone/>
            </a:pPr>
            <a:endParaRPr sz="2800" b="0" i="0" u="none" strike="noStrike" cap="none">
              <a:solidFill>
                <a:srgbClr val="000000"/>
              </a:solidFill>
              <a:latin typeface="Arial"/>
              <a:ea typeface="Arial"/>
              <a:cs typeface="Arial"/>
              <a:sym typeface="Arial"/>
            </a:endParaRPr>
          </a:p>
        </p:txBody>
      </p:sp>
      <p:sp>
        <p:nvSpPr>
          <p:cNvPr id="629" name="Google Shape;629;p19"/>
          <p:cNvSpPr txBox="1"/>
          <p:nvPr/>
        </p:nvSpPr>
        <p:spPr>
          <a:xfrm>
            <a:off x="7289800" y="2141850"/>
            <a:ext cx="4292700" cy="2522700"/>
          </a:xfrm>
          <a:prstGeom prst="rect">
            <a:avLst/>
          </a:prstGeom>
          <a:solidFill>
            <a:srgbClr val="FFE599"/>
          </a:solidFill>
          <a:ln>
            <a:noFill/>
          </a:ln>
        </p:spPr>
        <p:txBody>
          <a:bodyPr spcFirstLastPara="1" wrap="square" lIns="274300" tIns="45700" rIns="91425" bIns="45700" anchor="t" anchorCtr="0">
            <a:noAutofit/>
          </a:bodyPr>
          <a:lstStyle/>
          <a:p>
            <a:pPr marL="0" marR="0" lvl="0" indent="0" algn="l" rtl="0">
              <a:lnSpc>
                <a:spcPct val="100000"/>
              </a:lnSpc>
              <a:spcBef>
                <a:spcPts val="0"/>
              </a:spcBef>
              <a:spcAft>
                <a:spcPts val="0"/>
              </a:spcAft>
              <a:buClr>
                <a:schemeClr val="dk1"/>
              </a:buClr>
              <a:buSzPts val="2800"/>
              <a:buFont typeface="Arial"/>
              <a:buNone/>
            </a:pPr>
            <a:endParaRPr lang="en-US" sz="12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Best practices:</a:t>
            </a:r>
            <a:endParaRPr sz="2800" b="0" i="0" u="none" strike="noStrike" cap="none">
              <a:solidFill>
                <a:srgbClr val="000000"/>
              </a:solidFill>
              <a:latin typeface="Arial"/>
              <a:ea typeface="Arial"/>
              <a:cs typeface="Arial"/>
              <a:sym typeface="Arial"/>
            </a:endParaRPr>
          </a:p>
          <a:p>
            <a:pPr marL="342900" marR="0" lvl="0" indent="-342900" algn="l" rtl="0">
              <a:lnSpc>
                <a:spcPct val="100000"/>
              </a:lnSpc>
              <a:spcBef>
                <a:spcPts val="560"/>
              </a:spcBef>
              <a:spcAft>
                <a:spcPts val="0"/>
              </a:spcAft>
              <a:buClr>
                <a:schemeClr val="dk1"/>
              </a:buClr>
              <a:buSzPts val="2800"/>
              <a:buFont typeface="Noto Sans Symbols"/>
              <a:buChar char="✔"/>
            </a:pPr>
            <a:r>
              <a:rPr lang="en-US" sz="2800" b="0" i="0" u="none" strike="noStrike" cap="none">
                <a:solidFill>
                  <a:schemeClr val="dk1"/>
                </a:solidFill>
                <a:latin typeface="Arial"/>
                <a:ea typeface="Arial"/>
                <a:cs typeface="Arial"/>
                <a:sym typeface="Arial"/>
              </a:rPr>
              <a:t>Have an audit trail</a:t>
            </a:r>
            <a:endParaRPr sz="2800" b="0" i="0" u="none" strike="noStrike" cap="none">
              <a:solidFill>
                <a:srgbClr val="000000"/>
              </a:solidFill>
              <a:latin typeface="Arial"/>
              <a:ea typeface="Arial"/>
              <a:cs typeface="Arial"/>
              <a:sym typeface="Arial"/>
            </a:endParaRPr>
          </a:p>
          <a:p>
            <a:pPr marL="342900" marR="0" lvl="0" indent="-342900" algn="l" rtl="0">
              <a:lnSpc>
                <a:spcPct val="100000"/>
              </a:lnSpc>
              <a:spcBef>
                <a:spcPts val="560"/>
              </a:spcBef>
              <a:spcAft>
                <a:spcPts val="0"/>
              </a:spcAft>
              <a:buClr>
                <a:schemeClr val="dk1"/>
              </a:buClr>
              <a:buSzPts val="2800"/>
              <a:buFont typeface="Noto Sans Symbols"/>
              <a:buChar char="✔"/>
            </a:pPr>
            <a:r>
              <a:rPr lang="en-US" sz="2800" b="0" i="0" u="none" strike="noStrike" cap="none">
                <a:solidFill>
                  <a:schemeClr val="dk1"/>
                </a:solidFill>
                <a:latin typeface="Arial"/>
                <a:ea typeface="Arial"/>
                <a:cs typeface="Arial"/>
                <a:sym typeface="Arial"/>
              </a:rPr>
              <a:t>Systematic analysis and documentation</a:t>
            </a:r>
            <a:endParaRPr sz="28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34"/>
        <p:cNvGrpSpPr/>
        <p:nvPr/>
      </p:nvGrpSpPr>
      <p:grpSpPr>
        <a:xfrm>
          <a:off x="0" y="0"/>
          <a:ext cx="0" cy="0"/>
          <a:chOff x="0" y="0"/>
          <a:chExt cx="0" cy="0"/>
        </a:xfrm>
      </p:grpSpPr>
      <p:sp>
        <p:nvSpPr>
          <p:cNvPr id="635" name="Google Shape;635;p20"/>
          <p:cNvSpPr txBox="1">
            <a:spLocks noGrp="1"/>
          </p:cNvSpPr>
          <p:nvPr>
            <p:ph type="title" idx="4294967295"/>
          </p:nvPr>
        </p:nvSpPr>
        <p:spPr>
          <a:xfrm>
            <a:off x="368005" y="8"/>
            <a:ext cx="5578500" cy="58557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3400"/>
              <a:buFont typeface="Calibri"/>
              <a:buNone/>
            </a:pPr>
            <a:r>
              <a:rPr lang="en-US" sz="3000" b="1">
                <a:solidFill>
                  <a:schemeClr val="dk1"/>
                </a:solidFill>
                <a:latin typeface="Arial"/>
                <a:ea typeface="Arial"/>
                <a:cs typeface="Arial"/>
                <a:sym typeface="Arial"/>
              </a:rPr>
              <a:t>Natalie Price, </a:t>
            </a:r>
            <a:br>
              <a:rPr lang="en-US" sz="3000" b="1">
                <a:solidFill>
                  <a:schemeClr val="dk1"/>
                </a:solidFill>
                <a:latin typeface="Arial"/>
                <a:ea typeface="Arial"/>
                <a:cs typeface="Arial"/>
                <a:sym typeface="Arial"/>
              </a:rPr>
            </a:br>
            <a:r>
              <a:rPr lang="en-US" sz="3000">
                <a:solidFill>
                  <a:schemeClr val="dk1"/>
                </a:solidFill>
                <a:latin typeface="Arial"/>
                <a:ea typeface="Arial"/>
                <a:cs typeface="Arial"/>
                <a:sym typeface="Arial"/>
              </a:rPr>
              <a:t>UCCE Community Nutrition </a:t>
            </a:r>
            <a:endParaRPr sz="3000">
              <a:solidFill>
                <a:schemeClr val="dk1"/>
              </a:solidFill>
              <a:latin typeface="Arial"/>
              <a:ea typeface="Arial"/>
              <a:cs typeface="Arial"/>
              <a:sym typeface="Arial"/>
            </a:endParaRPr>
          </a:p>
          <a:p>
            <a:pPr marL="0" lvl="0" indent="0" algn="l" rtl="0">
              <a:lnSpc>
                <a:spcPct val="85000"/>
              </a:lnSpc>
              <a:spcBef>
                <a:spcPts val="0"/>
              </a:spcBef>
              <a:spcAft>
                <a:spcPts val="0"/>
              </a:spcAft>
              <a:buClr>
                <a:schemeClr val="dk1"/>
              </a:buClr>
              <a:buSzPts val="3400"/>
              <a:buFont typeface="Calibri"/>
              <a:buNone/>
            </a:pPr>
            <a:r>
              <a:rPr lang="en-US" sz="3000">
                <a:solidFill>
                  <a:schemeClr val="dk1"/>
                </a:solidFill>
                <a:latin typeface="Arial"/>
                <a:ea typeface="Arial"/>
                <a:cs typeface="Arial"/>
                <a:sym typeface="Arial"/>
              </a:rPr>
              <a:t>and Health Advisor </a:t>
            </a:r>
            <a:br>
              <a:rPr lang="en-US" sz="3400" b="1">
                <a:solidFill>
                  <a:schemeClr val="dk1"/>
                </a:solidFill>
                <a:latin typeface="Arial"/>
                <a:ea typeface="Arial"/>
                <a:cs typeface="Arial"/>
                <a:sym typeface="Arial"/>
              </a:rPr>
            </a:br>
            <a:r>
              <a:rPr lang="en-US" sz="3400" b="1">
                <a:solidFill>
                  <a:schemeClr val="dk1"/>
                </a:solidFill>
                <a:latin typeface="Arial"/>
                <a:ea typeface="Arial"/>
                <a:cs typeface="Arial"/>
                <a:sym typeface="Arial"/>
              </a:rPr>
              <a:t> </a:t>
            </a:r>
            <a:br>
              <a:rPr lang="en-US" sz="3400" b="1">
                <a:solidFill>
                  <a:schemeClr val="dk1"/>
                </a:solidFill>
                <a:latin typeface="Arial"/>
                <a:ea typeface="Arial"/>
                <a:cs typeface="Arial"/>
                <a:sym typeface="Arial"/>
              </a:rPr>
            </a:br>
            <a:r>
              <a:rPr lang="en-US" sz="3600">
                <a:solidFill>
                  <a:schemeClr val="dk1"/>
                </a:solidFill>
                <a:latin typeface="Arial"/>
                <a:ea typeface="Arial"/>
                <a:cs typeface="Arial"/>
                <a:sym typeface="Arial"/>
              </a:rPr>
              <a:t>Mixed methods:</a:t>
            </a:r>
            <a:r>
              <a:rPr lang="en-US" sz="3400">
                <a:solidFill>
                  <a:schemeClr val="dk1"/>
                </a:solidFill>
                <a:latin typeface="Arial"/>
                <a:ea typeface="Arial"/>
                <a:cs typeface="Arial"/>
                <a:sym typeface="Arial"/>
              </a:rPr>
              <a:t> </a:t>
            </a:r>
            <a:br>
              <a:rPr lang="en-US" sz="3400" b="1">
                <a:solidFill>
                  <a:schemeClr val="dk1"/>
                </a:solidFill>
                <a:latin typeface="Arial"/>
                <a:ea typeface="Arial"/>
                <a:cs typeface="Arial"/>
                <a:sym typeface="Arial"/>
              </a:rPr>
            </a:br>
            <a:r>
              <a:rPr lang="en-US" sz="2800" b="1">
                <a:solidFill>
                  <a:srgbClr val="C00000"/>
                </a:solidFill>
                <a:latin typeface="Arial"/>
                <a:ea typeface="Arial"/>
                <a:cs typeface="Arial"/>
                <a:sym typeface="Arial"/>
              </a:rPr>
              <a:t>Reviewed county health improvement plans, health center community needs assessments, and relevant health data and policy reports</a:t>
            </a:r>
            <a:r>
              <a:rPr lang="en-US" sz="2800">
                <a:solidFill>
                  <a:schemeClr val="dk1"/>
                </a:solidFill>
                <a:latin typeface="Arial"/>
                <a:ea typeface="Arial"/>
                <a:cs typeface="Arial"/>
                <a:sym typeface="Arial"/>
              </a:rPr>
              <a:t>, and informal interviews with ANR academics and key partners</a:t>
            </a:r>
            <a:endParaRPr sz="2800">
              <a:latin typeface="Arial"/>
              <a:ea typeface="Arial"/>
              <a:cs typeface="Arial"/>
              <a:sym typeface="Arial"/>
            </a:endParaRPr>
          </a:p>
        </p:txBody>
      </p:sp>
      <p:pic>
        <p:nvPicPr>
          <p:cNvPr id="636" name="Google Shape;636;p20" descr="Visual relevant to the needs assessment example projected in the slide."/>
          <p:cNvPicPr preferRelativeResize="0"/>
          <p:nvPr/>
        </p:nvPicPr>
        <p:blipFill rotWithShape="1">
          <a:blip r:embed="rId3">
            <a:alphaModFix/>
          </a:blip>
          <a:srcRect/>
          <a:stretch/>
        </p:blipFill>
        <p:spPr>
          <a:xfrm>
            <a:off x="8057323" y="3505013"/>
            <a:ext cx="3898392" cy="2599944"/>
          </a:xfrm>
          <a:prstGeom prst="rect">
            <a:avLst/>
          </a:prstGeom>
          <a:noFill/>
          <a:ln>
            <a:noFill/>
          </a:ln>
        </p:spPr>
      </p:pic>
      <p:pic>
        <p:nvPicPr>
          <p:cNvPr id="637" name="Google Shape;637;p20" descr="Visual relevant to the needs assessment example projected in the slide."/>
          <p:cNvPicPr preferRelativeResize="0"/>
          <p:nvPr/>
        </p:nvPicPr>
        <p:blipFill rotWithShape="1">
          <a:blip r:embed="rId4">
            <a:alphaModFix/>
          </a:blip>
          <a:srcRect/>
          <a:stretch/>
        </p:blipFill>
        <p:spPr>
          <a:xfrm>
            <a:off x="5946421" y="206274"/>
            <a:ext cx="4666456" cy="3112187"/>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22"/>
          <p:cNvSpPr txBox="1">
            <a:spLocks noGrp="1"/>
          </p:cNvSpPr>
          <p:nvPr>
            <p:ph type="title"/>
          </p:nvPr>
        </p:nvSpPr>
        <p:spPr>
          <a:xfrm>
            <a:off x="1062809" y="642256"/>
            <a:ext cx="10058400" cy="948059"/>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rgbClr val="C00000"/>
              </a:buClr>
              <a:buSzPts val="3600"/>
              <a:buFont typeface="Arial"/>
              <a:buNone/>
            </a:pPr>
            <a:r>
              <a:rPr lang="en-US" sz="3600" b="1">
                <a:solidFill>
                  <a:srgbClr val="C00000"/>
                </a:solidFill>
                <a:latin typeface="Arial"/>
                <a:ea typeface="Arial"/>
                <a:cs typeface="Arial"/>
                <a:sym typeface="Arial"/>
              </a:rPr>
              <a:t>Individual Interviews</a:t>
            </a:r>
            <a:endParaRPr/>
          </a:p>
        </p:txBody>
      </p:sp>
      <p:sp>
        <p:nvSpPr>
          <p:cNvPr id="644" name="Google Shape;644;p22"/>
          <p:cNvSpPr txBox="1">
            <a:spLocks noGrp="1"/>
          </p:cNvSpPr>
          <p:nvPr>
            <p:ph type="body" idx="2"/>
          </p:nvPr>
        </p:nvSpPr>
        <p:spPr>
          <a:xfrm>
            <a:off x="828413" y="1882336"/>
            <a:ext cx="5902587" cy="4366063"/>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Clr>
                <a:srgbClr val="000000"/>
              </a:buClr>
              <a:buSzPts val="2800"/>
              <a:buFont typeface="Arial"/>
              <a:buChar char="▪"/>
            </a:pPr>
            <a:r>
              <a:rPr lang="en-US" sz="2800">
                <a:solidFill>
                  <a:srgbClr val="000000"/>
                </a:solidFill>
                <a:latin typeface="Arial"/>
                <a:ea typeface="Arial"/>
                <a:cs typeface="Arial"/>
                <a:sym typeface="Arial"/>
              </a:rPr>
              <a:t> Personal contact is desirable</a:t>
            </a:r>
            <a:endParaRPr sz="2800">
              <a:solidFill>
                <a:srgbClr val="000000"/>
              </a:solidFill>
              <a:latin typeface="Arial"/>
              <a:ea typeface="Arial"/>
              <a:cs typeface="Arial"/>
              <a:sym typeface="Arial"/>
            </a:endParaRPr>
          </a:p>
          <a:p>
            <a:pPr marL="91440" lvl="0" indent="-177800" algn="l" rtl="0">
              <a:lnSpc>
                <a:spcPct val="90000"/>
              </a:lnSpc>
              <a:spcBef>
                <a:spcPts val="1400"/>
              </a:spcBef>
              <a:spcAft>
                <a:spcPts val="0"/>
              </a:spcAft>
              <a:buClr>
                <a:srgbClr val="000000"/>
              </a:buClr>
              <a:buSzPts val="2800"/>
              <a:buFont typeface="Arial"/>
              <a:buChar char="▪"/>
            </a:pPr>
            <a:r>
              <a:rPr lang="en-US" sz="2800">
                <a:solidFill>
                  <a:srgbClr val="000000"/>
                </a:solidFill>
                <a:latin typeface="Arial"/>
                <a:ea typeface="Arial"/>
                <a:cs typeface="Arial"/>
                <a:sym typeface="Arial"/>
              </a:rPr>
              <a:t> Sample group is smaller</a:t>
            </a:r>
            <a:endParaRPr sz="2800">
              <a:solidFill>
                <a:srgbClr val="000000"/>
              </a:solidFill>
              <a:latin typeface="Arial"/>
              <a:ea typeface="Arial"/>
              <a:cs typeface="Arial"/>
              <a:sym typeface="Arial"/>
            </a:endParaRPr>
          </a:p>
          <a:p>
            <a:pPr marL="91440" lvl="0" indent="-177800" algn="l" rtl="0">
              <a:lnSpc>
                <a:spcPct val="90000"/>
              </a:lnSpc>
              <a:spcBef>
                <a:spcPts val="1400"/>
              </a:spcBef>
              <a:spcAft>
                <a:spcPts val="0"/>
              </a:spcAft>
              <a:buClr>
                <a:srgbClr val="000000"/>
              </a:buClr>
              <a:buSzPts val="2800"/>
              <a:buFont typeface="Arial"/>
              <a:buChar char="▪"/>
            </a:pPr>
            <a:r>
              <a:rPr lang="en-US" sz="2800">
                <a:solidFill>
                  <a:srgbClr val="000000"/>
                </a:solidFill>
                <a:latin typeface="Arial"/>
                <a:ea typeface="Arial"/>
                <a:cs typeface="Arial"/>
                <a:sym typeface="Arial"/>
              </a:rPr>
              <a:t> Sample group is unlikely to respond to a written survey</a:t>
            </a:r>
            <a:endParaRPr sz="2800">
              <a:solidFill>
                <a:srgbClr val="000000"/>
              </a:solidFill>
              <a:latin typeface="Arial"/>
              <a:ea typeface="Arial"/>
              <a:cs typeface="Arial"/>
              <a:sym typeface="Arial"/>
            </a:endParaRPr>
          </a:p>
          <a:p>
            <a:pPr marL="91440" lvl="0" indent="-177800" algn="l" rtl="0">
              <a:lnSpc>
                <a:spcPct val="90000"/>
              </a:lnSpc>
              <a:spcBef>
                <a:spcPts val="1400"/>
              </a:spcBef>
              <a:spcAft>
                <a:spcPts val="0"/>
              </a:spcAft>
              <a:buClr>
                <a:srgbClr val="000000"/>
              </a:buClr>
              <a:buSzPts val="2800"/>
              <a:buFont typeface="Arial"/>
              <a:buChar char="▪"/>
            </a:pPr>
            <a:r>
              <a:rPr lang="en-US" sz="2800">
                <a:solidFill>
                  <a:srgbClr val="000000"/>
                </a:solidFill>
                <a:latin typeface="Arial"/>
                <a:ea typeface="Arial"/>
                <a:cs typeface="Arial"/>
                <a:sym typeface="Arial"/>
              </a:rPr>
              <a:t> Sample has people incapable of taking a survey</a:t>
            </a:r>
            <a:endParaRPr sz="2800">
              <a:solidFill>
                <a:srgbClr val="000000"/>
              </a:solidFill>
              <a:latin typeface="Arial"/>
              <a:ea typeface="Arial"/>
              <a:cs typeface="Arial"/>
              <a:sym typeface="Arial"/>
            </a:endParaRPr>
          </a:p>
          <a:p>
            <a:pPr marL="91440" lvl="0" indent="-177800" algn="l" rtl="0">
              <a:lnSpc>
                <a:spcPct val="90000"/>
              </a:lnSpc>
              <a:spcBef>
                <a:spcPts val="1400"/>
              </a:spcBef>
              <a:spcAft>
                <a:spcPts val="0"/>
              </a:spcAft>
              <a:buClr>
                <a:srgbClr val="000000"/>
              </a:buClr>
              <a:buSzPts val="2800"/>
              <a:buFont typeface="Arial"/>
              <a:buChar char="▪"/>
            </a:pPr>
            <a:r>
              <a:rPr lang="en-US" sz="2800">
                <a:solidFill>
                  <a:srgbClr val="000000"/>
                </a:solidFill>
                <a:latin typeface="Arial"/>
                <a:ea typeface="Arial"/>
                <a:cs typeface="Arial"/>
                <a:sym typeface="Arial"/>
              </a:rPr>
              <a:t> You are not sure what is most important to potential respondents </a:t>
            </a:r>
            <a:endParaRPr sz="2800">
              <a:solidFill>
                <a:srgbClr val="000000"/>
              </a:solidFill>
              <a:latin typeface="Arial"/>
              <a:ea typeface="Arial"/>
              <a:cs typeface="Arial"/>
              <a:sym typeface="Arial"/>
            </a:endParaRPr>
          </a:p>
        </p:txBody>
      </p:sp>
      <p:sp>
        <p:nvSpPr>
          <p:cNvPr id="645" name="Google Shape;645;p22"/>
          <p:cNvSpPr txBox="1">
            <a:spLocks noGrp="1"/>
          </p:cNvSpPr>
          <p:nvPr>
            <p:ph type="body" idx="4"/>
          </p:nvPr>
        </p:nvSpPr>
        <p:spPr>
          <a:xfrm>
            <a:off x="6895653" y="1975100"/>
            <a:ext cx="4797910" cy="3235800"/>
          </a:xfrm>
          <a:prstGeom prst="rect">
            <a:avLst/>
          </a:prstGeom>
          <a:solidFill>
            <a:srgbClr val="FFE599"/>
          </a:solidFill>
          <a:ln>
            <a:noFill/>
          </a:ln>
        </p:spPr>
        <p:txBody>
          <a:bodyPr spcFirstLastPara="1" wrap="square" lIns="0" tIns="45700" rIns="0" bIns="45700" anchor="t" anchorCtr="0">
            <a:noAutofit/>
          </a:bodyPr>
          <a:lstStyle/>
          <a:p>
            <a:pPr marL="91440" lvl="0" indent="-91440" algn="l" rtl="0">
              <a:lnSpc>
                <a:spcPct val="90000"/>
              </a:lnSpc>
              <a:spcBef>
                <a:spcPts val="0"/>
              </a:spcBef>
              <a:spcAft>
                <a:spcPts val="0"/>
              </a:spcAft>
              <a:buSzPts val="2800"/>
              <a:buNone/>
            </a:pPr>
            <a:endParaRPr lang="en-US" sz="1200" b="1">
              <a:solidFill>
                <a:schemeClr val="dk1"/>
              </a:solidFill>
              <a:latin typeface="Arial"/>
              <a:ea typeface="Arial"/>
              <a:cs typeface="Arial"/>
              <a:sym typeface="Arial"/>
            </a:endParaRPr>
          </a:p>
          <a:p>
            <a:pPr marL="91440" lvl="0" indent="-91440" algn="l" rtl="0">
              <a:lnSpc>
                <a:spcPct val="90000"/>
              </a:lnSpc>
              <a:spcBef>
                <a:spcPts val="0"/>
              </a:spcBef>
              <a:spcAft>
                <a:spcPts val="0"/>
              </a:spcAft>
              <a:buSzPts val="2800"/>
              <a:buNone/>
            </a:pPr>
            <a:r>
              <a:rPr lang="en-US" sz="2800" b="1">
                <a:solidFill>
                  <a:schemeClr val="dk1"/>
                </a:solidFill>
                <a:latin typeface="Arial"/>
                <a:ea typeface="Arial"/>
                <a:cs typeface="Arial"/>
                <a:sym typeface="Arial"/>
              </a:rPr>
              <a:t>Best practices</a:t>
            </a:r>
            <a:endParaRPr sz="2800">
              <a:latin typeface="Arial"/>
              <a:ea typeface="Arial"/>
              <a:cs typeface="Arial"/>
              <a:sym typeface="Arial"/>
            </a:endParaRPr>
          </a:p>
          <a:p>
            <a:pPr marL="91440" lvl="0" indent="-177800" algn="l" rtl="0">
              <a:lnSpc>
                <a:spcPct val="90000"/>
              </a:lnSpc>
              <a:spcBef>
                <a:spcPts val="1400"/>
              </a:spcBef>
              <a:spcAft>
                <a:spcPts val="0"/>
              </a:spcAft>
              <a:buClr>
                <a:schemeClr val="dk1"/>
              </a:buClr>
              <a:buSzPts val="2800"/>
              <a:buFont typeface="Arial"/>
              <a:buChar char="•"/>
            </a:pPr>
            <a:r>
              <a:rPr lang="en-US" sz="2800">
                <a:solidFill>
                  <a:schemeClr val="dk1"/>
                </a:solidFill>
                <a:latin typeface="Arial"/>
                <a:ea typeface="Arial"/>
                <a:cs typeface="Arial"/>
                <a:sym typeface="Arial"/>
              </a:rPr>
              <a:t>State the purpose upfront</a:t>
            </a:r>
            <a:endParaRPr sz="2800">
              <a:latin typeface="Arial"/>
              <a:ea typeface="Arial"/>
              <a:cs typeface="Arial"/>
              <a:sym typeface="Arial"/>
            </a:endParaRPr>
          </a:p>
          <a:p>
            <a:pPr marL="91440" lvl="0" indent="-177800" algn="l" rtl="0">
              <a:lnSpc>
                <a:spcPct val="90000"/>
              </a:lnSpc>
              <a:spcBef>
                <a:spcPts val="1400"/>
              </a:spcBef>
              <a:spcAft>
                <a:spcPts val="0"/>
              </a:spcAft>
              <a:buClr>
                <a:schemeClr val="dk1"/>
              </a:buClr>
              <a:buSzPts val="2800"/>
              <a:buFont typeface="Arial"/>
              <a:buChar char="•"/>
            </a:pPr>
            <a:r>
              <a:rPr lang="en-US" sz="2800">
                <a:solidFill>
                  <a:schemeClr val="dk1"/>
                </a:solidFill>
                <a:latin typeface="Arial"/>
                <a:ea typeface="Arial"/>
                <a:cs typeface="Arial"/>
                <a:sym typeface="Arial"/>
              </a:rPr>
              <a:t>Be consistent and neutral</a:t>
            </a:r>
            <a:endParaRPr sz="2800">
              <a:latin typeface="Arial"/>
              <a:ea typeface="Arial"/>
              <a:cs typeface="Arial"/>
              <a:sym typeface="Arial"/>
            </a:endParaRPr>
          </a:p>
          <a:p>
            <a:pPr marL="91440" lvl="0" indent="-177800" algn="l" rtl="0">
              <a:lnSpc>
                <a:spcPct val="90000"/>
              </a:lnSpc>
              <a:spcBef>
                <a:spcPts val="1400"/>
              </a:spcBef>
              <a:spcAft>
                <a:spcPts val="0"/>
              </a:spcAft>
              <a:buClr>
                <a:schemeClr val="dk1"/>
              </a:buClr>
              <a:buSzPts val="2800"/>
              <a:buFont typeface="Arial"/>
              <a:buChar char="•"/>
            </a:pPr>
            <a:r>
              <a:rPr lang="en-US" sz="2800">
                <a:solidFill>
                  <a:schemeClr val="dk1"/>
                </a:solidFill>
                <a:latin typeface="Arial"/>
                <a:ea typeface="Arial"/>
                <a:cs typeface="Arial"/>
                <a:sym typeface="Arial"/>
              </a:rPr>
              <a:t>Use probing questions</a:t>
            </a:r>
            <a:endParaRPr sz="2800">
              <a:latin typeface="Arial"/>
              <a:ea typeface="Arial"/>
              <a:cs typeface="Arial"/>
              <a:sym typeface="Arial"/>
            </a:endParaRPr>
          </a:p>
          <a:p>
            <a:pPr marL="91440" lvl="0" indent="-177800" algn="l" rtl="0">
              <a:lnSpc>
                <a:spcPct val="90000"/>
              </a:lnSpc>
              <a:spcBef>
                <a:spcPts val="1400"/>
              </a:spcBef>
              <a:spcAft>
                <a:spcPts val="0"/>
              </a:spcAft>
              <a:buClr>
                <a:schemeClr val="dk1"/>
              </a:buClr>
              <a:buSzPts val="2800"/>
              <a:buFont typeface="Arial"/>
              <a:buChar char="•"/>
            </a:pPr>
            <a:r>
              <a:rPr lang="en-US" sz="2800">
                <a:solidFill>
                  <a:schemeClr val="dk1"/>
                </a:solidFill>
                <a:latin typeface="Arial"/>
                <a:ea typeface="Arial"/>
                <a:cs typeface="Arial"/>
                <a:sym typeface="Arial"/>
              </a:rPr>
              <a:t>Send questions 1-2 days in advance</a:t>
            </a:r>
            <a:endParaRPr sz="2800">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pic>
        <p:nvPicPr>
          <p:cNvPr id="651" name="Google Shape;651;p23" descr="Visual relevant to the needs assessment example projected in the slide."/>
          <p:cNvPicPr preferRelativeResize="0"/>
          <p:nvPr/>
        </p:nvPicPr>
        <p:blipFill rotWithShape="1">
          <a:blip r:embed="rId3">
            <a:alphaModFix/>
          </a:blip>
          <a:srcRect l="28627"/>
          <a:stretch/>
        </p:blipFill>
        <p:spPr>
          <a:xfrm>
            <a:off x="5481300" y="0"/>
            <a:ext cx="6710699" cy="6268426"/>
          </a:xfrm>
          <a:prstGeom prst="rect">
            <a:avLst/>
          </a:prstGeom>
          <a:noFill/>
          <a:ln>
            <a:noFill/>
          </a:ln>
          <a:effectLst>
            <a:outerShdw blurRad="50800" dist="50800" dir="5400000" algn="ctr" rotWithShape="0">
              <a:srgbClr val="000000">
                <a:alpha val="55686"/>
              </a:srgbClr>
            </a:outerShdw>
          </a:effectLst>
        </p:spPr>
      </p:pic>
      <p:sp>
        <p:nvSpPr>
          <p:cNvPr id="652" name="Google Shape;652;p23"/>
          <p:cNvSpPr txBox="1">
            <a:spLocks noGrp="1"/>
          </p:cNvSpPr>
          <p:nvPr>
            <p:ph type="title" idx="4294967295"/>
          </p:nvPr>
        </p:nvSpPr>
        <p:spPr>
          <a:xfrm>
            <a:off x="406800" y="224813"/>
            <a:ext cx="4074000" cy="58188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3420"/>
              <a:buFont typeface="Calibri"/>
              <a:buNone/>
            </a:pPr>
            <a:r>
              <a:rPr lang="en-US" sz="2800" b="1">
                <a:solidFill>
                  <a:schemeClr val="dk1"/>
                </a:solidFill>
                <a:latin typeface="Arial"/>
                <a:ea typeface="Arial"/>
                <a:cs typeface="Arial"/>
                <a:sym typeface="Arial"/>
              </a:rPr>
              <a:t>Elizabeth </a:t>
            </a:r>
            <a:br>
              <a:rPr lang="en-US" sz="2800" b="1">
                <a:solidFill>
                  <a:schemeClr val="dk1"/>
                </a:solidFill>
                <a:latin typeface="Arial"/>
                <a:ea typeface="Arial"/>
                <a:cs typeface="Arial"/>
                <a:sym typeface="Arial"/>
              </a:rPr>
            </a:br>
            <a:r>
              <a:rPr lang="en-US" sz="2800" b="1">
                <a:solidFill>
                  <a:schemeClr val="dk1"/>
                </a:solidFill>
                <a:latin typeface="Arial"/>
                <a:ea typeface="Arial"/>
                <a:cs typeface="Arial"/>
                <a:sym typeface="Arial"/>
              </a:rPr>
              <a:t>Fitchner,</a:t>
            </a:r>
            <a:endParaRPr sz="2800" b="1">
              <a:solidFill>
                <a:schemeClr val="dk1"/>
              </a:solidFill>
              <a:latin typeface="Arial"/>
              <a:ea typeface="Arial"/>
              <a:cs typeface="Arial"/>
              <a:sym typeface="Arial"/>
            </a:endParaRPr>
          </a:p>
          <a:p>
            <a:pPr marL="0" lvl="0" indent="0" algn="l" rtl="0">
              <a:lnSpc>
                <a:spcPct val="85000"/>
              </a:lnSpc>
              <a:spcBef>
                <a:spcPts val="0"/>
              </a:spcBef>
              <a:spcAft>
                <a:spcPts val="0"/>
              </a:spcAft>
              <a:buClr>
                <a:schemeClr val="dk1"/>
              </a:buClr>
              <a:buSzPts val="3420"/>
              <a:buFont typeface="Calibri"/>
              <a:buNone/>
            </a:pPr>
            <a:r>
              <a:rPr lang="en-US" sz="2800">
                <a:solidFill>
                  <a:schemeClr val="dk1"/>
                </a:solidFill>
                <a:latin typeface="Arial"/>
                <a:ea typeface="Arial"/>
                <a:cs typeface="Arial"/>
                <a:sym typeface="Arial"/>
              </a:rPr>
              <a:t>UCCE</a:t>
            </a:r>
            <a:r>
              <a:rPr lang="en-US" sz="2800" b="1">
                <a:solidFill>
                  <a:schemeClr val="dk1"/>
                </a:solidFill>
                <a:latin typeface="Arial"/>
                <a:ea typeface="Arial"/>
                <a:cs typeface="Arial"/>
                <a:sym typeface="Arial"/>
              </a:rPr>
              <a:t> </a:t>
            </a:r>
            <a:r>
              <a:rPr lang="en-US" sz="2800">
                <a:solidFill>
                  <a:schemeClr val="dk1"/>
                </a:solidFill>
                <a:latin typeface="Arial"/>
                <a:ea typeface="Arial"/>
                <a:cs typeface="Arial"/>
                <a:sym typeface="Arial"/>
              </a:rPr>
              <a:t>Farm/Orchard Systems Advisor</a:t>
            </a:r>
            <a:br>
              <a:rPr lang="en-US" sz="2800" b="1">
                <a:solidFill>
                  <a:schemeClr val="dk1"/>
                </a:solidFill>
                <a:latin typeface="Arial"/>
                <a:ea typeface="Arial"/>
                <a:cs typeface="Arial"/>
                <a:sym typeface="Arial"/>
              </a:rPr>
            </a:br>
            <a:br>
              <a:rPr lang="en-US" sz="2800" b="1">
                <a:solidFill>
                  <a:schemeClr val="dk1"/>
                </a:solidFill>
                <a:latin typeface="Arial"/>
                <a:ea typeface="Arial"/>
                <a:cs typeface="Arial"/>
                <a:sym typeface="Arial"/>
              </a:rPr>
            </a:br>
            <a:br>
              <a:rPr lang="en-US" sz="2800" b="1">
                <a:solidFill>
                  <a:schemeClr val="dk1"/>
                </a:solidFill>
                <a:latin typeface="Arial"/>
                <a:ea typeface="Arial"/>
                <a:cs typeface="Arial"/>
                <a:sym typeface="Arial"/>
              </a:rPr>
            </a:br>
            <a:r>
              <a:rPr lang="en-US" sz="3000" b="1">
                <a:solidFill>
                  <a:srgbClr val="C00000"/>
                </a:solidFill>
                <a:latin typeface="Arial"/>
                <a:ea typeface="Arial"/>
                <a:cs typeface="Arial"/>
                <a:sym typeface="Arial"/>
              </a:rPr>
              <a:t>Informal Interviews </a:t>
            </a:r>
            <a:br>
              <a:rPr lang="en-US" sz="3000" b="1">
                <a:solidFill>
                  <a:schemeClr val="dk1"/>
                </a:solidFill>
                <a:latin typeface="Arial"/>
                <a:ea typeface="Arial"/>
                <a:cs typeface="Arial"/>
                <a:sym typeface="Arial"/>
              </a:rPr>
            </a:br>
            <a:r>
              <a:rPr lang="en-US" sz="3000">
                <a:solidFill>
                  <a:schemeClr val="dk1"/>
                </a:solidFill>
                <a:latin typeface="Arial"/>
                <a:ea typeface="Arial"/>
                <a:cs typeface="Arial"/>
                <a:sym typeface="Arial"/>
              </a:rPr>
              <a:t>piggy backing </a:t>
            </a:r>
            <a:br>
              <a:rPr lang="en-US" sz="3000">
                <a:solidFill>
                  <a:schemeClr val="dk1"/>
                </a:solidFill>
                <a:latin typeface="Arial"/>
                <a:ea typeface="Arial"/>
                <a:cs typeface="Arial"/>
                <a:sym typeface="Arial"/>
              </a:rPr>
            </a:br>
            <a:r>
              <a:rPr lang="en-US" sz="3000">
                <a:solidFill>
                  <a:schemeClr val="dk1"/>
                </a:solidFill>
                <a:latin typeface="Arial"/>
                <a:ea typeface="Arial"/>
                <a:cs typeface="Arial"/>
                <a:sym typeface="Arial"/>
              </a:rPr>
              <a:t>on existing meetings</a:t>
            </a:r>
            <a:endParaRPr sz="3000">
              <a:solidFill>
                <a:schemeClr val="dk1"/>
              </a:solidFill>
              <a:latin typeface="Arial"/>
              <a:ea typeface="Arial"/>
              <a:cs typeface="Arial"/>
              <a:sym typeface="Arial"/>
            </a:endParaRPr>
          </a:p>
          <a:p>
            <a:pPr marL="0" lvl="0" indent="0" algn="l" rtl="0">
              <a:lnSpc>
                <a:spcPct val="85000"/>
              </a:lnSpc>
              <a:spcBef>
                <a:spcPts val="0"/>
              </a:spcBef>
              <a:spcAft>
                <a:spcPts val="0"/>
              </a:spcAft>
              <a:buClr>
                <a:schemeClr val="dk1"/>
              </a:buClr>
              <a:buSzPts val="3420"/>
              <a:buFont typeface="Calibri"/>
              <a:buNone/>
            </a:pPr>
            <a:endParaRPr sz="3000">
              <a:solidFill>
                <a:schemeClr val="dk1"/>
              </a:solidFill>
              <a:latin typeface="Arial"/>
              <a:ea typeface="Arial"/>
              <a:cs typeface="Arial"/>
              <a:sym typeface="Arial"/>
            </a:endParaRPr>
          </a:p>
          <a:p>
            <a:pPr marL="0" lvl="0" indent="0" algn="l" rtl="0">
              <a:lnSpc>
                <a:spcPct val="85000"/>
              </a:lnSpc>
              <a:spcBef>
                <a:spcPts val="0"/>
              </a:spcBef>
              <a:spcAft>
                <a:spcPts val="0"/>
              </a:spcAft>
              <a:buClr>
                <a:schemeClr val="dk1"/>
              </a:buClr>
              <a:buSzPts val="3420"/>
              <a:buFont typeface="Calibri"/>
              <a:buNone/>
            </a:pPr>
            <a:endParaRPr sz="3000">
              <a:solidFill>
                <a:schemeClr val="dk1"/>
              </a:solidFill>
              <a:latin typeface="Arial"/>
              <a:ea typeface="Arial"/>
              <a:cs typeface="Arial"/>
              <a:sym typeface="Arial"/>
            </a:endParaRPr>
          </a:p>
          <a:p>
            <a:pPr marL="0" lvl="0" indent="0" algn="l" rtl="0">
              <a:lnSpc>
                <a:spcPct val="85000"/>
              </a:lnSpc>
              <a:spcBef>
                <a:spcPts val="0"/>
              </a:spcBef>
              <a:spcAft>
                <a:spcPts val="0"/>
              </a:spcAft>
              <a:buClr>
                <a:schemeClr val="dk1"/>
              </a:buClr>
              <a:buSzPts val="3420"/>
              <a:buFont typeface="Calibri"/>
              <a:buNone/>
            </a:pPr>
            <a:endParaRPr sz="3000">
              <a:solidFill>
                <a:schemeClr val="dk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Google Shape;658;p24"/>
          <p:cNvSpPr txBox="1">
            <a:spLocks noGrp="1"/>
          </p:cNvSpPr>
          <p:nvPr>
            <p:ph type="title"/>
          </p:nvPr>
        </p:nvSpPr>
        <p:spPr>
          <a:xfrm>
            <a:off x="1021976" y="537877"/>
            <a:ext cx="10381130" cy="10668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rgbClr val="C00000"/>
              </a:buClr>
              <a:buSzPts val="3600"/>
              <a:buFont typeface="Arial"/>
              <a:buNone/>
            </a:pPr>
            <a:r>
              <a:rPr lang="en-US" sz="3600" b="1">
                <a:solidFill>
                  <a:srgbClr val="C00000"/>
                </a:solidFill>
                <a:latin typeface="Arial"/>
                <a:ea typeface="Arial"/>
                <a:cs typeface="Arial"/>
                <a:sym typeface="Arial"/>
              </a:rPr>
              <a:t>Key-informant Interviews</a:t>
            </a:r>
            <a:endParaRPr sz="3600">
              <a:latin typeface="Arial"/>
              <a:ea typeface="Arial"/>
              <a:cs typeface="Arial"/>
              <a:sym typeface="Arial"/>
            </a:endParaRPr>
          </a:p>
        </p:txBody>
      </p:sp>
      <p:sp>
        <p:nvSpPr>
          <p:cNvPr id="659" name="Google Shape;659;p24"/>
          <p:cNvSpPr txBox="1"/>
          <p:nvPr/>
        </p:nvSpPr>
        <p:spPr>
          <a:xfrm>
            <a:off x="330943" y="2273428"/>
            <a:ext cx="7047610" cy="2677656"/>
          </a:xfrm>
          <a:prstGeom prst="rect">
            <a:avLst/>
          </a:prstGeom>
          <a:noFill/>
          <a:ln>
            <a:noFill/>
          </a:ln>
        </p:spPr>
        <p:txBody>
          <a:bodyPr spcFirstLastPara="1" wrap="square" lIns="91425" tIns="45700" rIns="91425" bIns="45700" anchor="t" anchorCtr="0">
            <a:noAutofit/>
          </a:bodyPr>
          <a:lstStyle/>
          <a:p>
            <a:pPr marL="457200" marR="0" lvl="0" indent="-457200" algn="l" rtl="0">
              <a:lnSpc>
                <a:spcPct val="100000"/>
              </a:lnSpc>
              <a:spcBef>
                <a:spcPts val="0"/>
              </a:spcBef>
              <a:spcAft>
                <a:spcPts val="0"/>
              </a:spcAft>
              <a:buClr>
                <a:srgbClr val="000000"/>
              </a:buClr>
              <a:buSzPts val="2800"/>
              <a:buFont typeface="Noto Sans Symbols"/>
              <a:buChar char="▪"/>
            </a:pPr>
            <a:r>
              <a:rPr lang="en-US" sz="2800" b="0" i="0" u="none" strike="noStrike" cap="none">
                <a:solidFill>
                  <a:srgbClr val="000000"/>
                </a:solidFill>
                <a:latin typeface="Arial"/>
                <a:ea typeface="Arial"/>
                <a:cs typeface="Arial"/>
                <a:sym typeface="Arial"/>
              </a:rPr>
              <a:t>Verify collected data (e.g.: to understand needs vs wants)</a:t>
            </a:r>
            <a:endParaRPr sz="28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2800"/>
              <a:buFont typeface="Noto Sans Symbols"/>
              <a:buChar char="▪"/>
            </a:pPr>
            <a:r>
              <a:rPr lang="en-US" sz="2800" b="0" i="0" u="none" strike="noStrike" cap="none">
                <a:solidFill>
                  <a:srgbClr val="000000"/>
                </a:solidFill>
                <a:latin typeface="Arial"/>
                <a:ea typeface="Arial"/>
                <a:cs typeface="Arial"/>
                <a:sym typeface="Arial"/>
              </a:rPr>
              <a:t>Get inputs from knowledgeable and influential people </a:t>
            </a:r>
            <a:endParaRPr sz="28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2800"/>
              <a:buFont typeface="Noto Sans Symbols"/>
              <a:buChar char="▪"/>
            </a:pPr>
            <a:r>
              <a:rPr lang="en-US" sz="2800" b="0" i="0" u="none" strike="noStrike" cap="none">
                <a:solidFill>
                  <a:srgbClr val="000000"/>
                </a:solidFill>
                <a:latin typeface="Arial"/>
                <a:ea typeface="Arial"/>
                <a:cs typeface="Arial"/>
                <a:sym typeface="Arial"/>
              </a:rPr>
              <a:t>Explore unanticipated ideas</a:t>
            </a:r>
            <a:endParaRPr sz="2800" b="0" i="0" u="none" strike="noStrike" cap="none">
              <a:solidFill>
                <a:srgbClr val="000000"/>
              </a:solidFill>
              <a:latin typeface="Arial"/>
              <a:ea typeface="Arial"/>
              <a:cs typeface="Arial"/>
              <a:sym typeface="Arial"/>
            </a:endParaRPr>
          </a:p>
        </p:txBody>
      </p:sp>
      <p:sp>
        <p:nvSpPr>
          <p:cNvPr id="660" name="Google Shape;660;p24"/>
          <p:cNvSpPr txBox="1"/>
          <p:nvPr/>
        </p:nvSpPr>
        <p:spPr>
          <a:xfrm>
            <a:off x="7493001" y="2273428"/>
            <a:ext cx="4521200" cy="3530472"/>
          </a:xfrm>
          <a:prstGeom prst="rect">
            <a:avLst/>
          </a:prstGeom>
          <a:solidFill>
            <a:srgbClr val="FEE599"/>
          </a:solidFill>
          <a:ln>
            <a:noFill/>
          </a:ln>
        </p:spPr>
        <p:txBody>
          <a:bodyPr spcFirstLastPara="1" wrap="square" lIns="274300" tIns="45700" rIns="91425" bIns="45700"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Best Practices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Have a mix of people from different ages, races, ethnicities etc.</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~10 people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560"/>
              </a:spcBef>
              <a:spcAft>
                <a:spcPts val="0"/>
              </a:spcAft>
              <a:buClr>
                <a:schemeClr val="dk1"/>
              </a:buClr>
              <a:buSzPts val="2800"/>
              <a:buFont typeface="Arial"/>
              <a:buNone/>
            </a:pPr>
            <a:endParaRPr sz="2800" b="1" i="0" u="none" strike="noStrike" cap="non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25"/>
          <p:cNvSpPr txBox="1">
            <a:spLocks noGrp="1"/>
          </p:cNvSpPr>
          <p:nvPr>
            <p:ph type="title" idx="4294967295"/>
          </p:nvPr>
        </p:nvSpPr>
        <p:spPr>
          <a:xfrm>
            <a:off x="575161" y="354525"/>
            <a:ext cx="3750096" cy="59586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3420"/>
              <a:buFont typeface="Calibri"/>
              <a:buNone/>
            </a:pPr>
            <a:r>
              <a:rPr lang="en-US" sz="2800" b="1">
                <a:solidFill>
                  <a:schemeClr val="dk1"/>
                </a:solidFill>
                <a:latin typeface="Arial"/>
                <a:ea typeface="Arial"/>
                <a:cs typeface="Arial"/>
                <a:sym typeface="Arial"/>
              </a:rPr>
              <a:t>Susie Kocher,</a:t>
            </a:r>
            <a:endParaRPr sz="2800" b="1">
              <a:solidFill>
                <a:schemeClr val="dk1"/>
              </a:solidFill>
              <a:latin typeface="Arial"/>
              <a:ea typeface="Arial"/>
              <a:cs typeface="Arial"/>
              <a:sym typeface="Arial"/>
            </a:endParaRPr>
          </a:p>
          <a:p>
            <a:pPr marL="0" lvl="0" indent="0" algn="l" rtl="0">
              <a:lnSpc>
                <a:spcPct val="85000"/>
              </a:lnSpc>
              <a:spcBef>
                <a:spcPts val="0"/>
              </a:spcBef>
              <a:spcAft>
                <a:spcPts val="0"/>
              </a:spcAft>
              <a:buClr>
                <a:schemeClr val="dk1"/>
              </a:buClr>
              <a:buSzPts val="3420"/>
              <a:buFont typeface="Calibri"/>
              <a:buNone/>
            </a:pPr>
            <a:r>
              <a:rPr lang="en-US" sz="2800">
                <a:solidFill>
                  <a:schemeClr val="dk1"/>
                </a:solidFill>
                <a:latin typeface="Arial"/>
                <a:ea typeface="Arial"/>
                <a:cs typeface="Arial"/>
                <a:sym typeface="Arial"/>
              </a:rPr>
              <a:t>UCCE</a:t>
            </a:r>
            <a:r>
              <a:rPr lang="en-US" sz="2800" b="1">
                <a:solidFill>
                  <a:schemeClr val="dk1"/>
                </a:solidFill>
                <a:latin typeface="Arial"/>
                <a:ea typeface="Arial"/>
                <a:cs typeface="Arial"/>
                <a:sym typeface="Arial"/>
              </a:rPr>
              <a:t> </a:t>
            </a:r>
            <a:r>
              <a:rPr lang="en-US" sz="2800">
                <a:solidFill>
                  <a:schemeClr val="dk1"/>
                </a:solidFill>
                <a:latin typeface="Arial"/>
                <a:ea typeface="Arial"/>
                <a:cs typeface="Arial"/>
                <a:sym typeface="Arial"/>
              </a:rPr>
              <a:t>Forestry/ Natural Resources Advisor          </a:t>
            </a:r>
            <a:br>
              <a:rPr lang="en-US" sz="2800" b="1">
                <a:solidFill>
                  <a:schemeClr val="dk1"/>
                </a:solidFill>
                <a:latin typeface="Arial"/>
                <a:ea typeface="Arial"/>
                <a:cs typeface="Arial"/>
                <a:sym typeface="Arial"/>
              </a:rPr>
            </a:br>
            <a:br>
              <a:rPr lang="en-US" sz="2800" b="1">
                <a:solidFill>
                  <a:schemeClr val="dk1"/>
                </a:solidFill>
                <a:latin typeface="Arial"/>
                <a:ea typeface="Arial"/>
                <a:cs typeface="Arial"/>
                <a:sym typeface="Arial"/>
              </a:rPr>
            </a:br>
            <a:br>
              <a:rPr lang="en-US" sz="2800">
                <a:solidFill>
                  <a:schemeClr val="dk1"/>
                </a:solidFill>
                <a:latin typeface="Arial"/>
                <a:ea typeface="Arial"/>
                <a:cs typeface="Arial"/>
                <a:sym typeface="Arial"/>
              </a:rPr>
            </a:br>
            <a:r>
              <a:rPr lang="en-US" sz="3000" b="1">
                <a:solidFill>
                  <a:schemeClr val="dk1"/>
                </a:solidFill>
                <a:latin typeface="Arial"/>
                <a:ea typeface="Arial"/>
                <a:cs typeface="Arial"/>
                <a:sym typeface="Arial"/>
              </a:rPr>
              <a:t>Mixed Methods </a:t>
            </a:r>
            <a:r>
              <a:rPr lang="en-US" sz="3000">
                <a:solidFill>
                  <a:schemeClr val="dk1"/>
                </a:solidFill>
                <a:latin typeface="Arial"/>
                <a:ea typeface="Arial"/>
                <a:cs typeface="Arial"/>
                <a:sym typeface="Arial"/>
              </a:rPr>
              <a:t>including </a:t>
            </a:r>
            <a:r>
              <a:rPr lang="en-US" sz="3000" b="1">
                <a:solidFill>
                  <a:srgbClr val="C00000"/>
                </a:solidFill>
                <a:latin typeface="Arial"/>
                <a:ea typeface="Arial"/>
                <a:cs typeface="Arial"/>
                <a:sym typeface="Arial"/>
              </a:rPr>
              <a:t>key</a:t>
            </a:r>
            <a:r>
              <a:rPr lang="en-US" sz="3000" b="1">
                <a:solidFill>
                  <a:srgbClr val="C00000"/>
                </a:solidFill>
                <a:latin typeface="Arial"/>
                <a:cs typeface="Arial"/>
                <a:sym typeface="Arial"/>
              </a:rPr>
              <a:t>-in</a:t>
            </a:r>
            <a:r>
              <a:rPr lang="en-US" sz="3000" b="1">
                <a:solidFill>
                  <a:srgbClr val="C00000"/>
                </a:solidFill>
                <a:latin typeface="Arial"/>
                <a:ea typeface="Arial"/>
                <a:cs typeface="Arial"/>
                <a:sym typeface="Arial"/>
              </a:rPr>
              <a:t>formant</a:t>
            </a:r>
            <a:endParaRPr sz="3000" b="1">
              <a:solidFill>
                <a:srgbClr val="C00000"/>
              </a:solidFill>
              <a:latin typeface="Arial"/>
              <a:ea typeface="Arial"/>
              <a:cs typeface="Arial"/>
              <a:sym typeface="Arial"/>
            </a:endParaRPr>
          </a:p>
          <a:p>
            <a:pPr marL="0" lvl="0" indent="0" algn="l" rtl="0">
              <a:lnSpc>
                <a:spcPct val="85000"/>
              </a:lnSpc>
              <a:spcBef>
                <a:spcPts val="0"/>
              </a:spcBef>
              <a:spcAft>
                <a:spcPts val="0"/>
              </a:spcAft>
              <a:buClr>
                <a:schemeClr val="dk1"/>
              </a:buClr>
              <a:buSzPts val="3420"/>
              <a:buFont typeface="Calibri"/>
              <a:buNone/>
            </a:pPr>
            <a:r>
              <a:rPr lang="en-US" sz="3000" b="1">
                <a:solidFill>
                  <a:srgbClr val="C00000"/>
                </a:solidFill>
                <a:latin typeface="Arial"/>
                <a:ea typeface="Arial"/>
                <a:cs typeface="Arial"/>
                <a:sym typeface="Arial"/>
              </a:rPr>
              <a:t>interviews </a:t>
            </a:r>
            <a:r>
              <a:rPr lang="en-US" sz="3000">
                <a:solidFill>
                  <a:schemeClr val="tx1"/>
                </a:solidFill>
                <a:latin typeface="Arial"/>
                <a:ea typeface="Arial"/>
                <a:cs typeface="Arial"/>
                <a:sym typeface="Arial"/>
              </a:rPr>
              <a:t>and focus groups</a:t>
            </a:r>
          </a:p>
          <a:p>
            <a:pPr marL="0" lvl="0" indent="0" algn="l" rtl="0">
              <a:lnSpc>
                <a:spcPct val="85000"/>
              </a:lnSpc>
              <a:spcBef>
                <a:spcPts val="0"/>
              </a:spcBef>
              <a:spcAft>
                <a:spcPts val="0"/>
              </a:spcAft>
              <a:buClr>
                <a:schemeClr val="dk1"/>
              </a:buClr>
              <a:buSzPts val="3420"/>
              <a:buFont typeface="Calibri"/>
              <a:buNone/>
            </a:pPr>
            <a:endParaRPr sz="2800" b="1">
              <a:solidFill>
                <a:schemeClr val="dk1"/>
              </a:solidFill>
              <a:latin typeface="Arial"/>
              <a:ea typeface="Arial"/>
              <a:cs typeface="Arial"/>
              <a:sym typeface="Arial"/>
            </a:endParaRPr>
          </a:p>
          <a:p>
            <a:pPr marL="0" lvl="0" indent="0" algn="l" rtl="0">
              <a:lnSpc>
                <a:spcPct val="85000"/>
              </a:lnSpc>
              <a:spcBef>
                <a:spcPts val="0"/>
              </a:spcBef>
              <a:spcAft>
                <a:spcPts val="0"/>
              </a:spcAft>
              <a:buClr>
                <a:schemeClr val="dk1"/>
              </a:buClr>
              <a:buSzPts val="3420"/>
              <a:buFont typeface="Calibri"/>
              <a:buNone/>
            </a:pPr>
            <a:br>
              <a:rPr lang="en-US" sz="2800" b="1">
                <a:solidFill>
                  <a:schemeClr val="dk1"/>
                </a:solidFill>
                <a:latin typeface="Arial"/>
                <a:ea typeface="Arial"/>
                <a:cs typeface="Arial"/>
                <a:sym typeface="Arial"/>
              </a:rPr>
            </a:br>
            <a:endParaRPr sz="2800">
              <a:latin typeface="Arial"/>
              <a:ea typeface="Arial"/>
              <a:cs typeface="Arial"/>
              <a:sym typeface="Arial"/>
            </a:endParaRPr>
          </a:p>
        </p:txBody>
      </p:sp>
      <p:pic>
        <p:nvPicPr>
          <p:cNvPr id="667" name="Google Shape;667;p25" descr="Visual relevant to the needs assessment example projected in the slide. Person in the picture is a UC ANR extension advisor."/>
          <p:cNvPicPr preferRelativeResize="0"/>
          <p:nvPr/>
        </p:nvPicPr>
        <p:blipFill rotWithShape="1">
          <a:blip r:embed="rId3">
            <a:alphaModFix/>
          </a:blip>
          <a:srcRect r="19768"/>
          <a:stretch/>
        </p:blipFill>
        <p:spPr>
          <a:xfrm>
            <a:off x="4592701" y="0"/>
            <a:ext cx="7599299" cy="63131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72"/>
        <p:cNvGrpSpPr/>
        <p:nvPr/>
      </p:nvGrpSpPr>
      <p:grpSpPr>
        <a:xfrm>
          <a:off x="0" y="0"/>
          <a:ext cx="0" cy="0"/>
          <a:chOff x="0" y="0"/>
          <a:chExt cx="0" cy="0"/>
        </a:xfrm>
      </p:grpSpPr>
      <p:sp>
        <p:nvSpPr>
          <p:cNvPr id="673" name="Google Shape;673;p26"/>
          <p:cNvSpPr txBox="1">
            <a:spLocks noGrp="1"/>
          </p:cNvSpPr>
          <p:nvPr>
            <p:ph type="title"/>
          </p:nvPr>
        </p:nvSpPr>
        <p:spPr>
          <a:xfrm>
            <a:off x="1021976" y="537877"/>
            <a:ext cx="10381130" cy="10668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rgbClr val="C00000"/>
              </a:buClr>
              <a:buSzPts val="3600"/>
              <a:buFont typeface="Arial"/>
              <a:buNone/>
            </a:pPr>
            <a:r>
              <a:rPr lang="en-US" sz="3600" b="1">
                <a:solidFill>
                  <a:srgbClr val="C00000"/>
                </a:solidFill>
                <a:latin typeface="Arial"/>
                <a:ea typeface="Arial"/>
                <a:cs typeface="Arial"/>
                <a:sym typeface="Arial"/>
              </a:rPr>
              <a:t>Group Interviews/Focus Groups</a:t>
            </a:r>
            <a:endParaRPr sz="3600">
              <a:latin typeface="Arial"/>
              <a:ea typeface="Arial"/>
              <a:cs typeface="Arial"/>
              <a:sym typeface="Arial"/>
            </a:endParaRPr>
          </a:p>
        </p:txBody>
      </p:sp>
      <p:sp>
        <p:nvSpPr>
          <p:cNvPr id="674" name="Google Shape;674;p26"/>
          <p:cNvSpPr txBox="1"/>
          <p:nvPr/>
        </p:nvSpPr>
        <p:spPr>
          <a:xfrm>
            <a:off x="724643" y="2037239"/>
            <a:ext cx="6806457" cy="3194721"/>
          </a:xfrm>
          <a:prstGeom prst="rect">
            <a:avLst/>
          </a:prstGeom>
          <a:noFill/>
          <a:ln>
            <a:noFill/>
          </a:ln>
        </p:spPr>
        <p:txBody>
          <a:bodyPr spcFirstLastPara="1" wrap="square" lIns="91425" tIns="45700" rIns="91425" bIns="45700" anchor="t" anchorCtr="0">
            <a:noAutofit/>
          </a:bodyPr>
          <a:lstStyle/>
          <a:p>
            <a:pPr marL="457200" indent="-457200">
              <a:buSzPts val="2800"/>
              <a:buFont typeface="Noto Sans Symbols"/>
              <a:buChar char="▪"/>
            </a:pPr>
            <a:r>
              <a:rPr lang="en-US" sz="2800"/>
              <a:t>Understand common issues or needs</a:t>
            </a:r>
          </a:p>
          <a:p>
            <a:pPr marL="457200" indent="-457200">
              <a:buSzPts val="2800"/>
              <a:buFont typeface="Noto Sans Symbols"/>
              <a:buChar char="▪"/>
            </a:pPr>
            <a:r>
              <a:rPr lang="en-US" sz="2800"/>
              <a:t>Don’t know what questions to ask</a:t>
            </a:r>
          </a:p>
          <a:p>
            <a:pPr marL="457200" indent="-457200">
              <a:buSzPts val="2800"/>
              <a:buFont typeface="Noto Sans Symbols"/>
              <a:buChar char="▪"/>
            </a:pPr>
            <a:r>
              <a:rPr lang="en-US" sz="2800"/>
              <a:t>Want to know more from survey responses</a:t>
            </a:r>
          </a:p>
          <a:p>
            <a:pPr marL="457200" indent="-457200">
              <a:buSzPts val="2800"/>
              <a:buFont typeface="Noto Sans Symbols"/>
              <a:buChar char="▪"/>
            </a:pPr>
            <a:r>
              <a:rPr lang="en-US" sz="2800"/>
              <a:t>Foster trust and relationship-building </a:t>
            </a:r>
          </a:p>
          <a:p>
            <a:pPr marL="457200" indent="-457200">
              <a:buSzPts val="2800"/>
              <a:buFont typeface="Noto Sans Symbols"/>
              <a:buChar char="▪"/>
            </a:pPr>
            <a:r>
              <a:rPr lang="en-US" sz="2800"/>
              <a:t>Piggyback off existing meetings</a:t>
            </a:r>
          </a:p>
          <a:p>
            <a:pPr marL="457200" marR="0" lvl="0" indent="-279400" algn="l" rtl="0">
              <a:lnSpc>
                <a:spcPct val="100000"/>
              </a:lnSpc>
              <a:spcBef>
                <a:spcPts val="0"/>
              </a:spcBef>
              <a:spcAft>
                <a:spcPts val="0"/>
              </a:spcAft>
              <a:buClr>
                <a:schemeClr val="dk1"/>
              </a:buClr>
              <a:buSzPts val="2800"/>
              <a:buFont typeface="Noto Sans Symbols"/>
              <a:buNone/>
            </a:pPr>
            <a:endParaRPr sz="2800" b="0" i="0" u="none" strike="noStrike" cap="none">
              <a:solidFill>
                <a:schemeClr val="dk1"/>
              </a:solidFill>
              <a:latin typeface="Arial"/>
              <a:ea typeface="Arial"/>
              <a:cs typeface="Arial"/>
              <a:sym typeface="Arial"/>
            </a:endParaRPr>
          </a:p>
        </p:txBody>
      </p:sp>
      <p:sp>
        <p:nvSpPr>
          <p:cNvPr id="675" name="Google Shape;675;p26"/>
          <p:cNvSpPr txBox="1"/>
          <p:nvPr/>
        </p:nvSpPr>
        <p:spPr>
          <a:xfrm>
            <a:off x="7531100" y="2027001"/>
            <a:ext cx="4368900" cy="3194721"/>
          </a:xfrm>
          <a:prstGeom prst="rect">
            <a:avLst/>
          </a:prstGeom>
          <a:solidFill>
            <a:srgbClr val="FEE599"/>
          </a:solidFill>
          <a:ln>
            <a:noFill/>
          </a:ln>
        </p:spPr>
        <p:txBody>
          <a:bodyPr spcFirstLastPara="1" wrap="square" lIns="274300" tIns="45700" rIns="91425" bIns="45700" anchor="t" anchorCtr="0">
            <a:noAutofit/>
          </a:bodyPr>
          <a:lstStyle/>
          <a:p>
            <a:pPr marL="0" marR="0" lvl="0" indent="0" algn="l" rtl="0">
              <a:lnSpc>
                <a:spcPct val="100000"/>
              </a:lnSpc>
              <a:spcBef>
                <a:spcPts val="0"/>
              </a:spcBef>
              <a:spcAft>
                <a:spcPts val="0"/>
              </a:spcAft>
              <a:buClr>
                <a:schemeClr val="dk1"/>
              </a:buClr>
              <a:buSzPts val="2800"/>
              <a:buFont typeface="Arial"/>
              <a:buNone/>
            </a:pPr>
            <a:endParaRPr lang="en-US" sz="12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Best Practices</a:t>
            </a:r>
            <a:endParaRPr sz="28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6-12 people</a:t>
            </a:r>
            <a:endParaRPr sz="28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Explain the rules</a:t>
            </a:r>
            <a:endParaRPr sz="28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Make deliberate efforts to get answers from everyone</a:t>
            </a: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560"/>
              </a:spcBef>
              <a:spcAft>
                <a:spcPts val="0"/>
              </a:spcAft>
              <a:buClr>
                <a:schemeClr val="dk1"/>
              </a:buClr>
              <a:buSzPts val="2800"/>
              <a:buFont typeface="Arial"/>
              <a:buNone/>
            </a:pPr>
            <a:endParaRPr sz="2800" b="1" i="0" u="none" strike="noStrike" cap="none">
              <a:solidFill>
                <a:schemeClr val="dk1"/>
              </a:solidFill>
              <a:latin typeface="Arial"/>
              <a:ea typeface="Arial"/>
              <a:cs typeface="Arial"/>
              <a:sym typeface="Arial"/>
            </a:endParaRPr>
          </a:p>
        </p:txBody>
      </p:sp>
      <p:sp>
        <p:nvSpPr>
          <p:cNvPr id="2" name="TextBox 1">
            <a:extLst>
              <a:ext uri="{FF2B5EF4-FFF2-40B4-BE49-F238E27FC236}">
                <a16:creationId xmlns:a16="http://schemas.microsoft.com/office/drawing/2014/main" id="{3B5F8975-A8F6-078B-5277-7FC4F78B0CE4}"/>
              </a:ext>
            </a:extLst>
          </p:cNvPr>
          <p:cNvSpPr txBox="1"/>
          <p:nvPr/>
        </p:nvSpPr>
        <p:spPr>
          <a:xfrm>
            <a:off x="2721685" y="3840480"/>
            <a:ext cx="184731" cy="307777"/>
          </a:xfrm>
          <a:prstGeom prst="rect">
            <a:avLst/>
          </a:prstGeom>
          <a:noFill/>
        </p:spPr>
        <p:txBody>
          <a:bodyPr wrap="none" rtlCol="0">
            <a:spAutoFit/>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27"/>
          <p:cNvSpPr txBox="1"/>
          <p:nvPr/>
        </p:nvSpPr>
        <p:spPr>
          <a:xfrm>
            <a:off x="319926" y="614000"/>
            <a:ext cx="4476300" cy="5221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Arial"/>
                <a:ea typeface="Arial"/>
                <a:cs typeface="Arial"/>
                <a:sym typeface="Arial"/>
              </a:rPr>
              <a:t>Clarissa Reyes &amp;</a:t>
            </a:r>
            <a:r>
              <a:rPr lang="en-US" sz="2800" b="0" i="0" u="none" strike="noStrike" cap="none">
                <a:solidFill>
                  <a:schemeClr val="dk1"/>
                </a:solidFill>
                <a:latin typeface="Arial"/>
                <a:ea typeface="Arial"/>
                <a:cs typeface="Arial"/>
                <a:sym typeface="Arial"/>
              </a:rPr>
              <a:t> </a:t>
            </a:r>
            <a:r>
              <a:rPr lang="en-US" sz="2800" b="1" i="0" u="none" strike="noStrike" cap="none">
                <a:solidFill>
                  <a:schemeClr val="dk1"/>
                </a:solidFill>
                <a:latin typeface="Arial"/>
                <a:ea typeface="Arial"/>
                <a:cs typeface="Arial"/>
                <a:sym typeface="Arial"/>
              </a:rPr>
              <a:t>Katherine Jarvis Shean</a:t>
            </a:r>
            <a:r>
              <a:rPr lang="en-US" sz="2800" b="0" i="0" u="none" strike="noStrike" cap="none">
                <a:solidFill>
                  <a:schemeClr val="dk1"/>
                </a:solidFill>
                <a:latin typeface="Arial"/>
                <a:ea typeface="Arial"/>
                <a:cs typeface="Arial"/>
                <a:sym typeface="Arial"/>
              </a:rPr>
              <a:t>, UCCE Orchard Systems Advisors, with Amanda Crump, UC Davis professor </a:t>
            </a: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3000" b="0" i="0" u="none" strike="noStrike" cap="none">
                <a:solidFill>
                  <a:schemeClr val="dk1"/>
                </a:solidFill>
                <a:latin typeface="Arial"/>
                <a:ea typeface="Arial"/>
                <a:cs typeface="Arial"/>
                <a:sym typeface="Arial"/>
              </a:rPr>
              <a:t>Mixed methods: </a:t>
            </a:r>
            <a:endParaRPr sz="3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3000" b="1" i="0" u="none" strike="noStrike" cap="none">
                <a:solidFill>
                  <a:srgbClr val="C00000"/>
                </a:solidFill>
                <a:latin typeface="Arial"/>
                <a:ea typeface="Arial"/>
                <a:cs typeface="Arial"/>
                <a:sym typeface="Arial"/>
              </a:rPr>
              <a:t>Focus Groups </a:t>
            </a:r>
            <a:r>
              <a:rPr lang="en-US" sz="3000" b="0" i="0" u="none" strike="noStrike" cap="none">
                <a:solidFill>
                  <a:schemeClr val="dk1"/>
                </a:solidFill>
                <a:latin typeface="Arial"/>
                <a:ea typeface="Arial"/>
                <a:cs typeface="Arial"/>
                <a:sym typeface="Arial"/>
              </a:rPr>
              <a:t>for Spanish speaking farmworkers and survey for growers</a:t>
            </a:r>
            <a:endParaRPr sz="3000" b="0" i="0" u="none" strike="noStrike" cap="none">
              <a:solidFill>
                <a:schemeClr val="dk1"/>
              </a:solidFill>
              <a:latin typeface="Arial"/>
              <a:ea typeface="Arial"/>
              <a:cs typeface="Arial"/>
              <a:sym typeface="Arial"/>
            </a:endParaRPr>
          </a:p>
        </p:txBody>
      </p:sp>
      <p:pic>
        <p:nvPicPr>
          <p:cNvPr id="683" name="Google Shape;683;p27" descr="Example introduction for focus groups discussion."/>
          <p:cNvPicPr preferRelativeResize="0"/>
          <p:nvPr/>
        </p:nvPicPr>
        <p:blipFill rotWithShape="1">
          <a:blip r:embed="rId3">
            <a:alphaModFix/>
          </a:blip>
          <a:srcRect/>
          <a:stretch/>
        </p:blipFill>
        <p:spPr>
          <a:xfrm rot="-277781">
            <a:off x="5033028" y="360072"/>
            <a:ext cx="6686144" cy="613785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84"/>
        <p:cNvGrpSpPr/>
        <p:nvPr/>
      </p:nvGrpSpPr>
      <p:grpSpPr>
        <a:xfrm>
          <a:off x="0" y="0"/>
          <a:ext cx="0" cy="0"/>
          <a:chOff x="0" y="0"/>
          <a:chExt cx="0" cy="0"/>
        </a:xfrm>
      </p:grpSpPr>
      <p:sp>
        <p:nvSpPr>
          <p:cNvPr id="485" name="Google Shape;485;p2"/>
          <p:cNvSpPr txBox="1">
            <a:spLocks noGrp="1"/>
          </p:cNvSpPr>
          <p:nvPr>
            <p:ph type="title"/>
          </p:nvPr>
        </p:nvSpPr>
        <p:spPr>
          <a:xfrm>
            <a:off x="1134125" y="616203"/>
            <a:ext cx="10058400" cy="9531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rgbClr val="C00000"/>
              </a:buClr>
              <a:buSzPts val="3600"/>
              <a:buFont typeface="Arial"/>
              <a:buNone/>
            </a:pPr>
            <a:r>
              <a:rPr lang="en-US" sz="3600" b="1">
                <a:solidFill>
                  <a:srgbClr val="C00000"/>
                </a:solidFill>
                <a:latin typeface="Arial"/>
                <a:ea typeface="Arial"/>
                <a:cs typeface="Arial"/>
                <a:sym typeface="Arial"/>
              </a:rPr>
              <a:t>Agenda</a:t>
            </a:r>
            <a:endParaRPr sz="3600">
              <a:latin typeface="Arial"/>
              <a:ea typeface="Arial"/>
              <a:cs typeface="Arial"/>
              <a:sym typeface="Arial"/>
            </a:endParaRPr>
          </a:p>
        </p:txBody>
      </p:sp>
      <p:graphicFrame>
        <p:nvGraphicFramePr>
          <p:cNvPr id="486" name="Google Shape;486;p2"/>
          <p:cNvGraphicFramePr/>
          <p:nvPr/>
        </p:nvGraphicFramePr>
        <p:xfrm>
          <a:off x="606638" y="2034750"/>
          <a:ext cx="10978700" cy="4047450"/>
        </p:xfrm>
        <a:graphic>
          <a:graphicData uri="http://schemas.openxmlformats.org/drawingml/2006/table">
            <a:tbl>
              <a:tblPr>
                <a:noFill/>
                <a:tableStyleId>{5F662BF3-66E8-47B9-8424-167C1372B87A}</a:tableStyleId>
              </a:tblPr>
              <a:tblGrid>
                <a:gridCol w="1272075">
                  <a:extLst>
                    <a:ext uri="{9D8B030D-6E8A-4147-A177-3AD203B41FA5}">
                      <a16:colId xmlns:a16="http://schemas.microsoft.com/office/drawing/2014/main" val="20000"/>
                    </a:ext>
                  </a:extLst>
                </a:gridCol>
                <a:gridCol w="9706625">
                  <a:extLst>
                    <a:ext uri="{9D8B030D-6E8A-4147-A177-3AD203B41FA5}">
                      <a16:colId xmlns:a16="http://schemas.microsoft.com/office/drawing/2014/main" val="20001"/>
                    </a:ext>
                  </a:extLst>
                </a:gridCol>
              </a:tblGrid>
              <a:tr h="667275">
                <a:tc>
                  <a:txBody>
                    <a:bodyPr/>
                    <a:lstStyle/>
                    <a:p>
                      <a:pPr marL="0" marR="0" lvl="0" indent="0" algn="l" rtl="0">
                        <a:lnSpc>
                          <a:spcPct val="100000"/>
                        </a:lnSpc>
                        <a:spcBef>
                          <a:spcPts val="0"/>
                        </a:spcBef>
                        <a:spcAft>
                          <a:spcPts val="0"/>
                        </a:spcAft>
                        <a:buClr>
                          <a:srgbClr val="000000"/>
                        </a:buClr>
                        <a:buSzPts val="2800"/>
                        <a:buFont typeface="Arial"/>
                        <a:buNone/>
                      </a:pPr>
                      <a:r>
                        <a:rPr lang="en-US" sz="2800" u="none" strike="noStrike" cap="none"/>
                        <a:t>10:00</a:t>
                      </a:r>
                      <a:endParaRPr sz="2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2800"/>
                        <a:buFont typeface="Arial"/>
                        <a:buNone/>
                      </a:pPr>
                      <a:r>
                        <a:rPr lang="en-US" sz="2800" u="none" strike="noStrike" cap="none"/>
                        <a:t>Welcome &amp; Overview </a:t>
                      </a:r>
                      <a:endParaRPr sz="2800" u="none" strike="noStrike" cap="none"/>
                    </a:p>
                  </a:txBody>
                  <a:tcPr marL="91425" marR="91425" marT="91425" marB="91425"/>
                </a:tc>
                <a:extLst>
                  <a:ext uri="{0D108BD9-81ED-4DB2-BD59-A6C34878D82A}">
                    <a16:rowId xmlns:a16="http://schemas.microsoft.com/office/drawing/2014/main" val="10000"/>
                  </a:ext>
                </a:extLst>
              </a:tr>
              <a:tr h="711075">
                <a:tc>
                  <a:txBody>
                    <a:bodyPr/>
                    <a:lstStyle/>
                    <a:p>
                      <a:pPr marL="0" marR="0" lvl="0" indent="0" algn="l" rtl="0">
                        <a:lnSpc>
                          <a:spcPct val="100000"/>
                        </a:lnSpc>
                        <a:spcBef>
                          <a:spcPts val="0"/>
                        </a:spcBef>
                        <a:spcAft>
                          <a:spcPts val="0"/>
                        </a:spcAft>
                        <a:buClr>
                          <a:srgbClr val="000000"/>
                        </a:buClr>
                        <a:buSzPts val="2800"/>
                        <a:buFont typeface="Arial"/>
                        <a:buNone/>
                      </a:pPr>
                      <a:r>
                        <a:rPr lang="en-US" sz="2800" u="none" strike="noStrike" cap="none"/>
                        <a:t>10:05 </a:t>
                      </a:r>
                      <a:endParaRPr sz="2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2800"/>
                        <a:buFont typeface="Arial"/>
                        <a:buNone/>
                      </a:pPr>
                      <a:r>
                        <a:rPr lang="en-US" sz="2800" u="none" strike="noStrike" cap="none"/>
                        <a:t>How-to Needs Assessment Presentation &amp; UCCE Examples </a:t>
                      </a:r>
                      <a:endParaRPr sz="2800" u="none" strike="noStrike" cap="none"/>
                    </a:p>
                  </a:txBody>
                  <a:tcPr marL="91425" marR="91425" marT="91425" marB="91425"/>
                </a:tc>
                <a:extLst>
                  <a:ext uri="{0D108BD9-81ED-4DB2-BD59-A6C34878D82A}">
                    <a16:rowId xmlns:a16="http://schemas.microsoft.com/office/drawing/2014/main" val="10001"/>
                  </a:ext>
                </a:extLst>
              </a:tr>
              <a:tr h="667275">
                <a:tc>
                  <a:txBody>
                    <a:bodyPr/>
                    <a:lstStyle/>
                    <a:p>
                      <a:pPr marL="0" marR="0" lvl="0" indent="0" algn="l" rtl="0">
                        <a:lnSpc>
                          <a:spcPct val="100000"/>
                        </a:lnSpc>
                        <a:spcBef>
                          <a:spcPts val="0"/>
                        </a:spcBef>
                        <a:spcAft>
                          <a:spcPts val="0"/>
                        </a:spcAft>
                        <a:buClr>
                          <a:srgbClr val="000000"/>
                        </a:buClr>
                        <a:buSzPts val="2800"/>
                        <a:buFont typeface="Arial"/>
                        <a:buNone/>
                      </a:pPr>
                      <a:r>
                        <a:rPr lang="en-US" sz="2800" u="none" strike="noStrike" cap="none"/>
                        <a:t>10:55</a:t>
                      </a:r>
                      <a:endParaRPr sz="2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2800"/>
                        <a:buFont typeface="Arial"/>
                        <a:buNone/>
                      </a:pPr>
                      <a:r>
                        <a:rPr lang="en-US" sz="2800" u="none" strike="noStrike" cap="none"/>
                        <a:t>Break</a:t>
                      </a:r>
                      <a:endParaRPr sz="2800" u="none" strike="noStrike" cap="none"/>
                    </a:p>
                  </a:txBody>
                  <a:tcPr marL="91425" marR="91425" marT="91425" marB="91425"/>
                </a:tc>
                <a:extLst>
                  <a:ext uri="{0D108BD9-81ED-4DB2-BD59-A6C34878D82A}">
                    <a16:rowId xmlns:a16="http://schemas.microsoft.com/office/drawing/2014/main" val="10002"/>
                  </a:ext>
                </a:extLst>
              </a:tr>
              <a:tr h="667275">
                <a:tc>
                  <a:txBody>
                    <a:bodyPr/>
                    <a:lstStyle/>
                    <a:p>
                      <a:pPr marL="0" marR="0" lvl="0" indent="0" algn="l" rtl="0">
                        <a:lnSpc>
                          <a:spcPct val="100000"/>
                        </a:lnSpc>
                        <a:spcBef>
                          <a:spcPts val="0"/>
                        </a:spcBef>
                        <a:spcAft>
                          <a:spcPts val="0"/>
                        </a:spcAft>
                        <a:buClr>
                          <a:srgbClr val="000000"/>
                        </a:buClr>
                        <a:buSzPts val="2800"/>
                        <a:buFont typeface="Arial"/>
                        <a:buNone/>
                      </a:pPr>
                      <a:r>
                        <a:rPr lang="en-US" sz="2800" u="none" strike="noStrike" cap="none"/>
                        <a:t>11:00</a:t>
                      </a:r>
                      <a:endParaRPr sz="2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2800"/>
                        <a:buFont typeface="Arial"/>
                        <a:buNone/>
                      </a:pPr>
                      <a:r>
                        <a:rPr lang="en-US" sz="2800" u="none" strike="noStrike" cap="none"/>
                        <a:t>UCCE Academics Share Their Approaches</a:t>
                      </a:r>
                      <a:endParaRPr sz="2800" u="none" strike="noStrike" cap="none"/>
                    </a:p>
                  </a:txBody>
                  <a:tcPr marL="91425" marR="91425" marT="91425" marB="91425"/>
                </a:tc>
                <a:extLst>
                  <a:ext uri="{0D108BD9-81ED-4DB2-BD59-A6C34878D82A}">
                    <a16:rowId xmlns:a16="http://schemas.microsoft.com/office/drawing/2014/main" val="10003"/>
                  </a:ext>
                </a:extLst>
              </a:tr>
              <a:tr h="667275">
                <a:tc>
                  <a:txBody>
                    <a:bodyPr/>
                    <a:lstStyle/>
                    <a:p>
                      <a:pPr marL="0" marR="0" lvl="0" indent="0" algn="l" rtl="0">
                        <a:lnSpc>
                          <a:spcPct val="100000"/>
                        </a:lnSpc>
                        <a:spcBef>
                          <a:spcPts val="0"/>
                        </a:spcBef>
                        <a:spcAft>
                          <a:spcPts val="0"/>
                        </a:spcAft>
                        <a:buClr>
                          <a:srgbClr val="000000"/>
                        </a:buClr>
                        <a:buSzPts val="2800"/>
                        <a:buFont typeface="Arial"/>
                        <a:buNone/>
                      </a:pPr>
                      <a:r>
                        <a:rPr lang="en-US" sz="2800" u="none" strike="noStrike" cap="none"/>
                        <a:t>11:30</a:t>
                      </a:r>
                      <a:endParaRPr sz="2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2800"/>
                        <a:buFont typeface="Arial"/>
                        <a:buNone/>
                      </a:pPr>
                      <a:r>
                        <a:rPr lang="en-US" sz="2800" u="none" strike="noStrike" cap="none"/>
                        <a:t>Small Group Discussion </a:t>
                      </a:r>
                      <a:endParaRPr sz="2800" u="none" strike="noStrike" cap="none"/>
                    </a:p>
                  </a:txBody>
                  <a:tcPr marL="91425" marR="91425" marT="91425" marB="91425"/>
                </a:tc>
                <a:extLst>
                  <a:ext uri="{0D108BD9-81ED-4DB2-BD59-A6C34878D82A}">
                    <a16:rowId xmlns:a16="http://schemas.microsoft.com/office/drawing/2014/main" val="10004"/>
                  </a:ext>
                </a:extLst>
              </a:tr>
              <a:tr h="667275">
                <a:tc>
                  <a:txBody>
                    <a:bodyPr/>
                    <a:lstStyle/>
                    <a:p>
                      <a:pPr marL="0" marR="0" lvl="0" indent="0" algn="l" rtl="0">
                        <a:lnSpc>
                          <a:spcPct val="100000"/>
                        </a:lnSpc>
                        <a:spcBef>
                          <a:spcPts val="0"/>
                        </a:spcBef>
                        <a:spcAft>
                          <a:spcPts val="0"/>
                        </a:spcAft>
                        <a:buClr>
                          <a:srgbClr val="000000"/>
                        </a:buClr>
                        <a:buSzPts val="2800"/>
                        <a:buFont typeface="Arial"/>
                        <a:buNone/>
                      </a:pPr>
                      <a:r>
                        <a:rPr lang="en-US" sz="2800" u="none" strike="noStrike" cap="none"/>
                        <a:t>11:55</a:t>
                      </a:r>
                      <a:endParaRPr sz="2800" u="none" strike="noStrike" cap="none"/>
                    </a:p>
                  </a:txBody>
                  <a:tcPr marL="91425" marR="91425" marT="91425" marB="91425"/>
                </a:tc>
                <a:tc>
                  <a:txBody>
                    <a:bodyPr/>
                    <a:lstStyle/>
                    <a:p>
                      <a:pPr marL="0" marR="0" lvl="0" indent="0" algn="l" rtl="0">
                        <a:lnSpc>
                          <a:spcPct val="100000"/>
                        </a:lnSpc>
                        <a:spcBef>
                          <a:spcPts val="0"/>
                        </a:spcBef>
                        <a:spcAft>
                          <a:spcPts val="0"/>
                        </a:spcAft>
                        <a:buClr>
                          <a:srgbClr val="000000"/>
                        </a:buClr>
                        <a:buSzPts val="2800"/>
                        <a:buFont typeface="Arial"/>
                        <a:buNone/>
                      </a:pPr>
                      <a:r>
                        <a:rPr lang="en-US" sz="2800" u="none" strike="noStrike" cap="none"/>
                        <a:t>Wrap-up &amp; Training Evaluation  </a:t>
                      </a:r>
                      <a:endParaRPr sz="2800" u="none" strike="noStrike" cap="none"/>
                    </a:p>
                  </a:txBody>
                  <a:tcPr marL="91425" marR="91425" marT="91425" marB="91425"/>
                </a:tc>
                <a:extLst>
                  <a:ext uri="{0D108BD9-81ED-4DB2-BD59-A6C34878D82A}">
                    <a16:rowId xmlns:a16="http://schemas.microsoft.com/office/drawing/2014/main" val="10005"/>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28"/>
          <p:cNvSpPr txBox="1">
            <a:spLocks noGrp="1"/>
          </p:cNvSpPr>
          <p:nvPr>
            <p:ph type="title"/>
          </p:nvPr>
        </p:nvSpPr>
        <p:spPr>
          <a:xfrm>
            <a:off x="1021976" y="537877"/>
            <a:ext cx="10381130" cy="10668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rgbClr val="C00000"/>
              </a:buClr>
              <a:buSzPts val="3600"/>
              <a:buFont typeface="Arial"/>
              <a:buNone/>
            </a:pPr>
            <a:r>
              <a:rPr lang="en-US" sz="3600" b="1">
                <a:solidFill>
                  <a:srgbClr val="C00000"/>
                </a:solidFill>
                <a:latin typeface="Arial"/>
                <a:ea typeface="Arial"/>
                <a:cs typeface="Arial"/>
                <a:sym typeface="Arial"/>
              </a:rPr>
              <a:t>Observation</a:t>
            </a:r>
            <a:endParaRPr/>
          </a:p>
        </p:txBody>
      </p:sp>
      <p:sp>
        <p:nvSpPr>
          <p:cNvPr id="690" name="Google Shape;690;p28"/>
          <p:cNvSpPr txBox="1"/>
          <p:nvPr/>
        </p:nvSpPr>
        <p:spPr>
          <a:xfrm>
            <a:off x="699249" y="2438525"/>
            <a:ext cx="6212400" cy="1359600"/>
          </a:xfrm>
          <a:prstGeom prst="rect">
            <a:avLst/>
          </a:prstGeom>
          <a:noFill/>
          <a:ln>
            <a:noFill/>
          </a:ln>
        </p:spPr>
        <p:txBody>
          <a:bodyPr spcFirstLastPara="1" wrap="square" lIns="91425" tIns="45700" rIns="91425" bIns="45700" anchor="t" anchorCtr="0">
            <a:noAutofit/>
          </a:bodyPr>
          <a:lstStyle/>
          <a:p>
            <a:pPr marL="457200" marR="0" lvl="0" indent="-457200" algn="l" rtl="0">
              <a:lnSpc>
                <a:spcPct val="100000"/>
              </a:lnSpc>
              <a:spcBef>
                <a:spcPts val="0"/>
              </a:spcBef>
              <a:spcAft>
                <a:spcPts val="0"/>
              </a:spcAft>
              <a:buClr>
                <a:srgbClr val="000000"/>
              </a:buClr>
              <a:buSzPts val="2800"/>
              <a:buFont typeface="Noto Sans Symbols"/>
              <a:buChar char="▪"/>
            </a:pPr>
            <a:r>
              <a:rPr lang="en-US" sz="2800" b="0" i="0" u="none" strike="noStrike" cap="none">
                <a:solidFill>
                  <a:srgbClr val="000000"/>
                </a:solidFill>
                <a:latin typeface="Arial"/>
                <a:ea typeface="Arial"/>
                <a:cs typeface="Arial"/>
                <a:sym typeface="Arial"/>
              </a:rPr>
              <a:t>Observe practice/behavior</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2800"/>
              <a:buFont typeface="Noto Sans Symbols"/>
              <a:buChar char="▪"/>
            </a:pPr>
            <a:r>
              <a:rPr lang="en-US" sz="2800" b="0" i="0" u="none" strike="noStrike" cap="none">
                <a:solidFill>
                  <a:srgbClr val="000000"/>
                </a:solidFill>
                <a:latin typeface="Arial"/>
                <a:ea typeface="Arial"/>
                <a:cs typeface="Arial"/>
                <a:sym typeface="Arial"/>
              </a:rPr>
              <a:t>Want to see and listen</a:t>
            </a:r>
            <a:endParaRPr sz="1400" b="0" i="0" u="none" strike="noStrike" cap="none">
              <a:solidFill>
                <a:srgbClr val="000000"/>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SzPts val="2800"/>
              <a:buFont typeface="Noto Sans Symbols"/>
              <a:buChar char="▪"/>
            </a:pPr>
            <a:r>
              <a:rPr lang="en-US" sz="2800" b="0" i="0" u="none" strike="noStrike" cap="none">
                <a:solidFill>
                  <a:srgbClr val="000000"/>
                </a:solidFill>
                <a:latin typeface="Arial"/>
                <a:ea typeface="Arial"/>
                <a:cs typeface="Arial"/>
                <a:sym typeface="Arial"/>
              </a:rPr>
              <a:t>Confirm fidelity of implementation</a:t>
            </a:r>
            <a:endParaRPr sz="1400" b="0" i="0" u="none" strike="noStrike" cap="none">
              <a:solidFill>
                <a:srgbClr val="000000"/>
              </a:solidFill>
              <a:latin typeface="Arial"/>
              <a:ea typeface="Arial"/>
              <a:cs typeface="Arial"/>
              <a:sym typeface="Arial"/>
            </a:endParaRPr>
          </a:p>
        </p:txBody>
      </p:sp>
      <p:sp>
        <p:nvSpPr>
          <p:cNvPr id="691" name="Google Shape;691;p28"/>
          <p:cNvSpPr txBox="1"/>
          <p:nvPr/>
        </p:nvSpPr>
        <p:spPr>
          <a:xfrm>
            <a:off x="7209875" y="2438526"/>
            <a:ext cx="4055100" cy="2184900"/>
          </a:xfrm>
          <a:prstGeom prst="rect">
            <a:avLst/>
          </a:prstGeom>
          <a:solidFill>
            <a:srgbClr val="FEE599"/>
          </a:solidFill>
          <a:ln>
            <a:noFill/>
          </a:ln>
        </p:spPr>
        <p:txBody>
          <a:bodyPr spcFirstLastPara="1" wrap="square" lIns="274300" tIns="45700" rIns="91425" bIns="45700" anchor="t" anchorCtr="0">
            <a:noAutofit/>
          </a:bodyPr>
          <a:lstStyle/>
          <a:p>
            <a:pPr marL="0" marR="0" lvl="0" indent="0" algn="l" rtl="0">
              <a:lnSpc>
                <a:spcPct val="10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Best Practices</a:t>
            </a:r>
            <a:endParaRPr sz="28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Have an observation guide</a:t>
            </a:r>
            <a:endParaRPr sz="28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Take field notes</a:t>
            </a: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560"/>
              </a:spcBef>
              <a:spcAft>
                <a:spcPts val="0"/>
              </a:spcAft>
              <a:buClr>
                <a:schemeClr val="dk1"/>
              </a:buClr>
              <a:buSzPts val="2800"/>
              <a:buFont typeface="Arial"/>
              <a:buNone/>
            </a:pPr>
            <a:endParaRPr sz="2800" b="1" i="0" u="none" strike="noStrike" cap="none">
              <a:solidFill>
                <a:schemeClr val="dk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95"/>
        <p:cNvGrpSpPr/>
        <p:nvPr/>
      </p:nvGrpSpPr>
      <p:grpSpPr>
        <a:xfrm>
          <a:off x="0" y="0"/>
          <a:ext cx="0" cy="0"/>
          <a:chOff x="0" y="0"/>
          <a:chExt cx="0" cy="0"/>
        </a:xfrm>
      </p:grpSpPr>
      <p:cxnSp>
        <p:nvCxnSpPr>
          <p:cNvPr id="698" name="Google Shape;698;p29" descr="Example of observation method."/>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
        <p:nvSpPr>
          <p:cNvPr id="699" name="Google Shape;699;p29" descr="Example prompts for observation guide."/>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700" name="Google Shape;700;p29" descr="Example Observation study."/>
          <p:cNvSpPr/>
          <p:nvPr/>
        </p:nvSpPr>
        <p:spPr>
          <a:xfrm>
            <a:off x="7607266" y="1639"/>
            <a:ext cx="4584734" cy="6858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01" name="Google Shape;701;p29"/>
          <p:cNvSpPr txBox="1">
            <a:spLocks noGrp="1"/>
          </p:cNvSpPr>
          <p:nvPr>
            <p:ph type="title"/>
          </p:nvPr>
        </p:nvSpPr>
        <p:spPr>
          <a:xfrm>
            <a:off x="7677494" y="45044"/>
            <a:ext cx="4076700" cy="300482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lt1"/>
              </a:buClr>
              <a:buSzPts val="3600"/>
              <a:buFont typeface="Arial"/>
              <a:buNone/>
            </a:pPr>
            <a:r>
              <a:rPr lang="en-US" sz="3600" b="1">
                <a:solidFill>
                  <a:schemeClr val="lt1"/>
                </a:solidFill>
                <a:latin typeface="Arial"/>
                <a:ea typeface="Arial"/>
                <a:cs typeface="Arial"/>
                <a:sym typeface="Arial"/>
              </a:rPr>
              <a:t>Observation Guide: Elkus Ranch Summer Camp </a:t>
            </a:r>
            <a:r>
              <a:rPr lang="en-US" sz="2800" b="1">
                <a:solidFill>
                  <a:schemeClr val="lt1"/>
                </a:solidFill>
                <a:latin typeface="Arial"/>
                <a:ea typeface="Arial"/>
                <a:cs typeface="Arial"/>
                <a:sym typeface="Arial"/>
              </a:rPr>
              <a:t>(June 25th – Aug. 26th, 2018) </a:t>
            </a:r>
            <a:endParaRPr sz="2800">
              <a:solidFill>
                <a:schemeClr val="lt1"/>
              </a:solidFill>
              <a:latin typeface="Arial"/>
              <a:ea typeface="Arial"/>
              <a:cs typeface="Arial"/>
              <a:sym typeface="Arial"/>
            </a:endParaRPr>
          </a:p>
        </p:txBody>
      </p:sp>
      <p:sp>
        <p:nvSpPr>
          <p:cNvPr id="703" name="Google Shape;703;p29"/>
          <p:cNvSpPr txBox="1"/>
          <p:nvPr/>
        </p:nvSpPr>
        <p:spPr>
          <a:xfrm>
            <a:off x="7649525" y="3720425"/>
            <a:ext cx="4429200" cy="300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FFFF00"/>
                </a:solidFill>
                <a:latin typeface="Arial"/>
                <a:ea typeface="Arial"/>
                <a:cs typeface="Arial"/>
                <a:sym typeface="Arial"/>
              </a:rPr>
              <a:t>Adapted from</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FFFF00"/>
                </a:solidFill>
                <a:latin typeface="Arial"/>
                <a:ea typeface="Arial"/>
                <a:cs typeface="Arial"/>
                <a:sym typeface="Arial"/>
              </a:rPr>
              <a:t>Klink, J. (2014). </a:t>
            </a:r>
            <a:r>
              <a:rPr lang="en-US" sz="1800" b="0" i="1" u="none" strike="noStrike" cap="none">
                <a:solidFill>
                  <a:srgbClr val="FFFF00"/>
                </a:solidFill>
                <a:latin typeface="Arial"/>
                <a:ea typeface="Arial"/>
                <a:cs typeface="Arial"/>
                <a:sym typeface="Arial"/>
              </a:rPr>
              <a:t>Field Day Observation Guide</a:t>
            </a:r>
            <a:r>
              <a:rPr lang="en-US" sz="1800" b="0" i="0" u="none" strike="noStrike" cap="none">
                <a:solidFill>
                  <a:srgbClr val="FFFF00"/>
                </a:solidFill>
                <a:latin typeface="Arial"/>
                <a:ea typeface="Arial"/>
                <a:cs typeface="Arial"/>
                <a:sym typeface="Arial"/>
              </a:rPr>
              <a:t>. Environmental Resources Center, University of Wisconsin-Extension.</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rgbClr val="FFFF00"/>
                </a:solidFill>
                <a:latin typeface="Arial"/>
                <a:ea typeface="Arial"/>
                <a:cs typeface="Arial"/>
                <a:sym typeface="Arial"/>
              </a:rPr>
              <a:t>Carlson, S. P., Heimlich, J. E., Storksdieck, M., &amp; Meyer, N. (2009). </a:t>
            </a:r>
            <a:r>
              <a:rPr lang="en-US" sz="1800" b="0" i="1" u="none" strike="noStrike" cap="none">
                <a:solidFill>
                  <a:srgbClr val="FFFF00"/>
                </a:solidFill>
                <a:latin typeface="Arial"/>
                <a:ea typeface="Arial"/>
                <a:cs typeface="Arial"/>
                <a:sym typeface="Arial"/>
              </a:rPr>
              <a:t>Best practices for field days. Assessment tools and observation protocols</a:t>
            </a:r>
            <a:r>
              <a:rPr lang="en-US" sz="1800" b="0" i="0" u="none" strike="noStrike" cap="none">
                <a:solidFill>
                  <a:srgbClr val="FFFF00"/>
                </a:solidFill>
                <a:latin typeface="Arial"/>
                <a:ea typeface="Arial"/>
                <a:cs typeface="Arial"/>
                <a:sym typeface="Arial"/>
              </a:rPr>
              <a:t>. University of Minnesota Extension.</a:t>
            </a:r>
            <a:endParaRPr sz="1800" b="0" i="0" u="none" strike="noStrike" cap="none">
              <a:solidFill>
                <a:srgbClr val="000000"/>
              </a:solidFill>
              <a:latin typeface="Arial"/>
              <a:ea typeface="Arial"/>
              <a:cs typeface="Arial"/>
              <a:sym typeface="Arial"/>
            </a:endParaRPr>
          </a:p>
        </p:txBody>
      </p:sp>
      <p:graphicFrame>
        <p:nvGraphicFramePr>
          <p:cNvPr id="704" name="Google Shape;704;p29"/>
          <p:cNvGraphicFramePr/>
          <p:nvPr/>
        </p:nvGraphicFramePr>
        <p:xfrm>
          <a:off x="62775" y="253025"/>
          <a:ext cx="7417925" cy="6330715"/>
        </p:xfrm>
        <a:graphic>
          <a:graphicData uri="http://schemas.openxmlformats.org/drawingml/2006/table">
            <a:tbl>
              <a:tblPr>
                <a:noFill/>
                <a:tableStyleId>{44E7AF97-A221-409D-9062-2646A10AD33A}</a:tableStyleId>
              </a:tblPr>
              <a:tblGrid>
                <a:gridCol w="4652550">
                  <a:extLst>
                    <a:ext uri="{9D8B030D-6E8A-4147-A177-3AD203B41FA5}">
                      <a16:colId xmlns:a16="http://schemas.microsoft.com/office/drawing/2014/main" val="20000"/>
                    </a:ext>
                  </a:extLst>
                </a:gridCol>
                <a:gridCol w="2765375">
                  <a:extLst>
                    <a:ext uri="{9D8B030D-6E8A-4147-A177-3AD203B41FA5}">
                      <a16:colId xmlns:a16="http://schemas.microsoft.com/office/drawing/2014/main" val="20001"/>
                    </a:ext>
                  </a:extLst>
                </a:gridCol>
              </a:tblGrid>
              <a:tr h="1118725">
                <a:tc>
                  <a:txBody>
                    <a:bodyPr/>
                    <a:lstStyle/>
                    <a:p>
                      <a:pPr marL="0" marR="0" lvl="0" indent="0" algn="ctr" rtl="0">
                        <a:lnSpc>
                          <a:spcPct val="100000"/>
                        </a:lnSpc>
                        <a:spcBef>
                          <a:spcPts val="0"/>
                        </a:spcBef>
                        <a:spcAft>
                          <a:spcPts val="0"/>
                        </a:spcAft>
                        <a:buClr>
                          <a:srgbClr val="000000"/>
                        </a:buClr>
                        <a:buSzPts val="1800"/>
                        <a:buFont typeface="Arial"/>
                        <a:buNone/>
                      </a:pPr>
                      <a:r>
                        <a:rPr lang="en-US" sz="1800" b="1" u="none" strike="noStrike" cap="none"/>
                        <a:t>Observation Prompts</a:t>
                      </a:r>
                      <a:endParaRPr sz="1800" b="1" u="none" strike="noStrike" cap="none"/>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b="1" u="none" strike="noStrike" cap="none"/>
                        <a:t>Actions You See or Comments You Hear</a:t>
                      </a:r>
                      <a:endParaRPr sz="1800" b="1" u="none" strike="noStrike" cap="none"/>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1144900">
                <a:tc>
                  <a:txBody>
                    <a:bodyPr/>
                    <a:lstStyle/>
                    <a:p>
                      <a:pPr marL="228600" marR="0" lvl="0" indent="0" algn="l" rtl="0">
                        <a:lnSpc>
                          <a:spcPct val="100000"/>
                        </a:lnSpc>
                        <a:spcBef>
                          <a:spcPts val="0"/>
                        </a:spcBef>
                        <a:spcAft>
                          <a:spcPts val="0"/>
                        </a:spcAft>
                        <a:buClr>
                          <a:srgbClr val="000000"/>
                        </a:buClr>
                        <a:buSzPts val="1800"/>
                        <a:buFont typeface="Arial"/>
                        <a:buNone/>
                      </a:pPr>
                      <a:r>
                        <a:rPr lang="en-US" sz="1800" b="1" u="none" strike="noStrike" cap="none"/>
                        <a:t>1)</a:t>
                      </a:r>
                      <a:r>
                        <a:rPr lang="en-US" sz="1800" u="none" strike="noStrike" cap="none"/>
                        <a:t> 	</a:t>
                      </a:r>
                      <a:r>
                        <a:rPr lang="en-US" sz="1800" b="1" u="none" strike="noStrike" cap="none"/>
                        <a:t>Engagement/Delivery</a:t>
                      </a:r>
                      <a:endParaRPr sz="1800" b="1" u="none" strike="noStrike" cap="none"/>
                    </a:p>
                    <a:p>
                      <a:pPr marL="457200" marR="0" lvl="0" indent="-342900" algn="l" rtl="0">
                        <a:lnSpc>
                          <a:spcPct val="100000"/>
                        </a:lnSpc>
                        <a:spcBef>
                          <a:spcPts val="0"/>
                        </a:spcBef>
                        <a:spcAft>
                          <a:spcPts val="0"/>
                        </a:spcAft>
                        <a:buClr>
                          <a:srgbClr val="000000"/>
                        </a:buClr>
                        <a:buSzPts val="1800"/>
                        <a:buFont typeface="Arial"/>
                        <a:buAutoNum type="alphaLcPeriod"/>
                      </a:pPr>
                      <a:r>
                        <a:rPr lang="en-US" sz="1800" u="none" strike="noStrike" cap="none"/>
                        <a:t>How are students engaging in the activities?</a:t>
                      </a:r>
                      <a:endParaRPr sz="1800" u="none" strike="noStrike" cap="none"/>
                    </a:p>
                    <a:p>
                      <a:pPr marL="457200" marR="0" lvl="0" indent="-342900" algn="l" rtl="0">
                        <a:lnSpc>
                          <a:spcPct val="100000"/>
                        </a:lnSpc>
                        <a:spcBef>
                          <a:spcPts val="0"/>
                        </a:spcBef>
                        <a:spcAft>
                          <a:spcPts val="0"/>
                        </a:spcAft>
                        <a:buClr>
                          <a:srgbClr val="000000"/>
                        </a:buClr>
                        <a:buSzPts val="1800"/>
                        <a:buFont typeface="Arial"/>
                        <a:buAutoNum type="alphaLcPeriod"/>
                      </a:pPr>
                      <a:r>
                        <a:rPr lang="en-US" sz="1800" u="none" strike="noStrike" cap="none"/>
                        <a:t>What is their body language?</a:t>
                      </a:r>
                      <a:endParaRPr sz="1800" u="none" strike="noStrike" cap="none"/>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 </a:t>
                      </a:r>
                      <a:endParaRPr sz="1800" u="none" strike="noStrike" cap="none"/>
                    </a:p>
                    <a:p>
                      <a:pPr marL="279400" marR="0" lvl="0" indent="0" algn="l" rtl="0">
                        <a:lnSpc>
                          <a:spcPct val="100000"/>
                        </a:lnSpc>
                        <a:spcBef>
                          <a:spcPts val="0"/>
                        </a:spcBef>
                        <a:spcAft>
                          <a:spcPts val="0"/>
                        </a:spcAft>
                        <a:buClr>
                          <a:srgbClr val="000000"/>
                        </a:buClr>
                        <a:buSzPts val="1800"/>
                        <a:buFont typeface="Arial"/>
                        <a:buNone/>
                      </a:pPr>
                      <a:r>
                        <a:rPr lang="en-US" sz="1800" u="none" strike="noStrike" cap="none"/>
                        <a:t> </a:t>
                      </a:r>
                      <a:endParaRPr sz="1800" u="none" strike="noStrike" cap="none"/>
                    </a:p>
                    <a:p>
                      <a:pPr marL="457200" marR="0" lvl="0" indent="0" algn="l" rtl="0">
                        <a:lnSpc>
                          <a:spcPct val="100000"/>
                        </a:lnSpc>
                        <a:spcBef>
                          <a:spcPts val="0"/>
                        </a:spcBef>
                        <a:spcAft>
                          <a:spcPts val="0"/>
                        </a:spcAft>
                        <a:buClr>
                          <a:srgbClr val="000000"/>
                        </a:buClr>
                        <a:buSzPts val="1800"/>
                        <a:buFont typeface="Arial"/>
                        <a:buNone/>
                      </a:pPr>
                      <a:r>
                        <a:rPr lang="en-US" sz="1800" u="none" strike="noStrike" cap="none"/>
                        <a:t> </a:t>
                      </a:r>
                      <a:endParaRPr sz="1800" u="none" strike="noStrike" cap="none"/>
                    </a:p>
                    <a:p>
                      <a:pPr marL="457200" marR="0" lvl="0" indent="0" algn="l" rtl="0">
                        <a:lnSpc>
                          <a:spcPct val="100000"/>
                        </a:lnSpc>
                        <a:spcBef>
                          <a:spcPts val="0"/>
                        </a:spcBef>
                        <a:spcAft>
                          <a:spcPts val="0"/>
                        </a:spcAft>
                        <a:buClr>
                          <a:srgbClr val="000000"/>
                        </a:buClr>
                        <a:buSzPts val="1800"/>
                        <a:buFont typeface="Arial"/>
                        <a:buNone/>
                      </a:pPr>
                      <a:r>
                        <a:rPr lang="en-US" sz="1800" u="none" strike="noStrike" cap="none"/>
                        <a:t> </a:t>
                      </a:r>
                      <a:endParaRPr sz="1800" u="none" strike="noStrike" cap="none"/>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2103075">
                <a:tc>
                  <a:txBody>
                    <a:bodyPr/>
                    <a:lstStyle/>
                    <a:p>
                      <a:pPr marL="228600" marR="0" lvl="0" indent="0" algn="l" rtl="0">
                        <a:lnSpc>
                          <a:spcPct val="100000"/>
                        </a:lnSpc>
                        <a:spcBef>
                          <a:spcPts val="0"/>
                        </a:spcBef>
                        <a:spcAft>
                          <a:spcPts val="0"/>
                        </a:spcAft>
                        <a:buClr>
                          <a:srgbClr val="000000"/>
                        </a:buClr>
                        <a:buSzPts val="1800"/>
                        <a:buFont typeface="Arial"/>
                        <a:buNone/>
                      </a:pPr>
                      <a:r>
                        <a:rPr lang="en-US" sz="1800" b="1" u="none" strike="noStrike" cap="none"/>
                        <a:t>2)</a:t>
                      </a:r>
                      <a:r>
                        <a:rPr lang="en-US" sz="1800" u="none" strike="noStrike" cap="none"/>
                        <a:t> 	</a:t>
                      </a:r>
                      <a:r>
                        <a:rPr lang="en-US" sz="1800" b="1" u="none" strike="noStrike" cap="none"/>
                        <a:t>Learning</a:t>
                      </a:r>
                      <a:endParaRPr sz="1800" b="1" u="none" strike="noStrike" cap="none"/>
                    </a:p>
                    <a:p>
                      <a:pPr marL="457200" marR="0" lvl="0" indent="-342900" algn="l" rtl="0">
                        <a:lnSpc>
                          <a:spcPct val="100000"/>
                        </a:lnSpc>
                        <a:spcBef>
                          <a:spcPts val="0"/>
                        </a:spcBef>
                        <a:spcAft>
                          <a:spcPts val="0"/>
                        </a:spcAft>
                        <a:buClr>
                          <a:srgbClr val="000000"/>
                        </a:buClr>
                        <a:buSzPts val="1800"/>
                        <a:buFont typeface="Arial"/>
                        <a:buAutoNum type="alphaLcPeriod"/>
                      </a:pPr>
                      <a:r>
                        <a:rPr lang="en-US" sz="1800" u="none" strike="noStrike" cap="none"/>
                        <a:t>Are students expressing what they are learning?</a:t>
                      </a:r>
                      <a:endParaRPr sz="1800" u="none" strike="noStrike" cap="none"/>
                    </a:p>
                    <a:p>
                      <a:pPr marL="457200" marR="0" lvl="0" indent="-342900" algn="l" rtl="0">
                        <a:lnSpc>
                          <a:spcPct val="100000"/>
                        </a:lnSpc>
                        <a:spcBef>
                          <a:spcPts val="0"/>
                        </a:spcBef>
                        <a:spcAft>
                          <a:spcPts val="0"/>
                        </a:spcAft>
                        <a:buClr>
                          <a:srgbClr val="000000"/>
                        </a:buClr>
                        <a:buSzPts val="1800"/>
                        <a:buFont typeface="Arial"/>
                        <a:buAutoNum type="alphaLcPeriod"/>
                      </a:pPr>
                      <a:r>
                        <a:rPr lang="en-US" sz="1800" u="none" strike="noStrike" cap="none"/>
                        <a:t>Is the environment conducive to learning?</a:t>
                      </a:r>
                      <a:endParaRPr sz="1800" u="none" strike="noStrike" cap="none"/>
                    </a:p>
                    <a:p>
                      <a:pPr marL="457200" marR="0" lvl="0" indent="-342900" algn="l" rtl="0">
                        <a:lnSpc>
                          <a:spcPct val="100000"/>
                        </a:lnSpc>
                        <a:spcBef>
                          <a:spcPts val="0"/>
                        </a:spcBef>
                        <a:spcAft>
                          <a:spcPts val="0"/>
                        </a:spcAft>
                        <a:buClr>
                          <a:srgbClr val="000000"/>
                        </a:buClr>
                        <a:buSzPts val="1800"/>
                        <a:buFont typeface="Arial"/>
                        <a:buAutoNum type="alphaLcPeriod"/>
                      </a:pPr>
                      <a:r>
                        <a:rPr lang="en-US" sz="1800" u="none" strike="noStrike" cap="none"/>
                        <a:t>Are students forming new connections? Why? How?</a:t>
                      </a:r>
                      <a:endParaRPr sz="1800" u="none" strike="noStrike" cap="none"/>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 </a:t>
                      </a:r>
                      <a:endParaRPr sz="1800" u="none" strike="noStrike" cap="none"/>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1401850">
                <a:tc>
                  <a:txBody>
                    <a:bodyPr/>
                    <a:lstStyle/>
                    <a:p>
                      <a:pPr marL="279400" marR="0" lvl="0" indent="0" algn="l" rtl="0">
                        <a:lnSpc>
                          <a:spcPct val="100000"/>
                        </a:lnSpc>
                        <a:spcBef>
                          <a:spcPts val="0"/>
                        </a:spcBef>
                        <a:spcAft>
                          <a:spcPts val="0"/>
                        </a:spcAft>
                        <a:buClr>
                          <a:srgbClr val="000000"/>
                        </a:buClr>
                        <a:buSzPts val="1800"/>
                        <a:buFont typeface="Arial"/>
                        <a:buNone/>
                      </a:pPr>
                      <a:r>
                        <a:rPr lang="en-US" sz="1800" b="1" u="none" strike="noStrike" cap="none"/>
                        <a:t>3)</a:t>
                      </a:r>
                      <a:r>
                        <a:rPr lang="en-US" sz="1800" u="none" strike="noStrike" cap="none"/>
                        <a:t> 	</a:t>
                      </a:r>
                      <a:r>
                        <a:rPr lang="en-US" sz="1800" b="1" u="none" strike="noStrike" cap="none"/>
                        <a:t>Staff friendliness &amp; circulation</a:t>
                      </a:r>
                      <a:endParaRPr sz="1800" b="1" u="none" strike="noStrike" cap="none"/>
                    </a:p>
                    <a:p>
                      <a:pPr marL="457200" marR="0" lvl="0" indent="-342900" algn="l" rtl="0">
                        <a:lnSpc>
                          <a:spcPct val="100000"/>
                        </a:lnSpc>
                        <a:spcBef>
                          <a:spcPts val="0"/>
                        </a:spcBef>
                        <a:spcAft>
                          <a:spcPts val="0"/>
                        </a:spcAft>
                        <a:buClr>
                          <a:srgbClr val="000000"/>
                        </a:buClr>
                        <a:buSzPts val="1800"/>
                        <a:buFont typeface="Arial"/>
                        <a:buAutoNum type="alphaLcPeriod"/>
                      </a:pPr>
                      <a:r>
                        <a:rPr lang="en-US" sz="1800" u="none" strike="noStrike" cap="none"/>
                        <a:t>Warm tone of voice and respectful language</a:t>
                      </a:r>
                      <a:endParaRPr sz="1800" u="none" strike="noStrike" cap="none"/>
                    </a:p>
                    <a:p>
                      <a:pPr marL="457200" marR="0" lvl="0" indent="-342900" algn="l" rtl="0">
                        <a:lnSpc>
                          <a:spcPct val="100000"/>
                        </a:lnSpc>
                        <a:spcBef>
                          <a:spcPts val="0"/>
                        </a:spcBef>
                        <a:spcAft>
                          <a:spcPts val="0"/>
                        </a:spcAft>
                        <a:buClr>
                          <a:srgbClr val="000000"/>
                        </a:buClr>
                        <a:buSzPts val="1800"/>
                        <a:buFont typeface="Arial"/>
                        <a:buAutoNum type="alphaLcPeriod"/>
                      </a:pPr>
                      <a:r>
                        <a:rPr lang="en-US" sz="1800" u="none" strike="noStrike" cap="none"/>
                        <a:t>Attentive and responsive</a:t>
                      </a:r>
                      <a:endParaRPr sz="1800" u="none" strike="noStrike" cap="none"/>
                    </a:p>
                    <a:p>
                      <a:pPr marL="457200" marR="0" lvl="0" indent="-342900" algn="l" rtl="0">
                        <a:lnSpc>
                          <a:spcPct val="100000"/>
                        </a:lnSpc>
                        <a:spcBef>
                          <a:spcPts val="0"/>
                        </a:spcBef>
                        <a:spcAft>
                          <a:spcPts val="0"/>
                        </a:spcAft>
                        <a:buClr>
                          <a:srgbClr val="000000"/>
                        </a:buClr>
                        <a:buSzPts val="1800"/>
                        <a:buFont typeface="Arial"/>
                        <a:buAutoNum type="alphaLcPeriod"/>
                      </a:pPr>
                      <a:r>
                        <a:rPr lang="en-US" sz="1800" u="none" strike="noStrike" cap="none"/>
                        <a:t>One-on-one interactions with every student</a:t>
                      </a:r>
                      <a:endParaRPr sz="1800" u="none" strike="noStrike" cap="none"/>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 </a:t>
                      </a:r>
                      <a:endParaRPr sz="18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 </a:t>
                      </a:r>
                      <a:endParaRPr sz="1800" u="none" strike="noStrike" cap="none"/>
                    </a:p>
                  </a:txBody>
                  <a:tcPr marL="68575" marR="68575" marT="91425" marB="91425">
                    <a:lnL w="12650" cap="flat" cmpd="sng">
                      <a:solidFill>
                        <a:srgbClr val="000000"/>
                      </a:solidFill>
                      <a:prstDash val="solid"/>
                      <a:round/>
                      <a:headEnd type="none" w="sm" len="sm"/>
                      <a:tailEnd type="none" w="sm" len="sm"/>
                    </a:lnL>
                    <a:lnR w="12650" cap="flat" cmpd="sng">
                      <a:solidFill>
                        <a:srgbClr val="000000"/>
                      </a:solidFill>
                      <a:prstDash val="solid"/>
                      <a:round/>
                      <a:headEnd type="none" w="sm" len="sm"/>
                      <a:tailEnd type="none" w="sm" len="sm"/>
                    </a:lnR>
                    <a:lnT w="12650" cap="flat" cmpd="sng">
                      <a:solidFill>
                        <a:srgbClr val="000000"/>
                      </a:solidFill>
                      <a:prstDash val="solid"/>
                      <a:round/>
                      <a:headEnd type="none" w="sm" len="sm"/>
                      <a:tailEnd type="none" w="sm" len="sm"/>
                    </a:lnT>
                    <a:lnB w="1265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30"/>
          <p:cNvSpPr txBox="1">
            <a:spLocks noGrp="1"/>
          </p:cNvSpPr>
          <p:nvPr>
            <p:ph type="title"/>
          </p:nvPr>
        </p:nvSpPr>
        <p:spPr>
          <a:xfrm>
            <a:off x="1170312" y="481212"/>
            <a:ext cx="9466729" cy="11430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rgbClr val="C00000"/>
              </a:buClr>
              <a:buSzPts val="3600"/>
              <a:buFont typeface="Arial"/>
              <a:buNone/>
            </a:pPr>
            <a:r>
              <a:rPr lang="en-US" sz="3600" b="1">
                <a:solidFill>
                  <a:srgbClr val="C00000"/>
                </a:solidFill>
                <a:latin typeface="Arial"/>
                <a:ea typeface="Arial"/>
                <a:cs typeface="Arial"/>
                <a:sym typeface="Arial"/>
              </a:rPr>
              <a:t>Surveys</a:t>
            </a:r>
            <a:endParaRPr sz="3600">
              <a:latin typeface="Arial"/>
              <a:ea typeface="Arial"/>
              <a:cs typeface="Arial"/>
              <a:sym typeface="Arial"/>
            </a:endParaRPr>
          </a:p>
        </p:txBody>
      </p:sp>
      <p:sp>
        <p:nvSpPr>
          <p:cNvPr id="711" name="Google Shape;711;p30"/>
          <p:cNvSpPr txBox="1">
            <a:spLocks noGrp="1"/>
          </p:cNvSpPr>
          <p:nvPr>
            <p:ph type="body" idx="2"/>
          </p:nvPr>
        </p:nvSpPr>
        <p:spPr>
          <a:xfrm>
            <a:off x="863107" y="2105004"/>
            <a:ext cx="5906700" cy="3957600"/>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Clr>
                <a:srgbClr val="000000"/>
              </a:buClr>
              <a:buSzPts val="2800"/>
              <a:buFont typeface="Arial"/>
              <a:buChar char="▪"/>
            </a:pPr>
            <a:r>
              <a:rPr lang="en-US" sz="2800">
                <a:solidFill>
                  <a:srgbClr val="000000"/>
                </a:solidFill>
                <a:latin typeface="Arial"/>
                <a:ea typeface="Arial"/>
                <a:cs typeface="Arial"/>
                <a:sym typeface="Arial"/>
              </a:rPr>
              <a:t>To collect standardized information from large sample</a:t>
            </a:r>
            <a:endParaRPr sz="2800">
              <a:solidFill>
                <a:srgbClr val="000000"/>
              </a:solidFill>
              <a:latin typeface="Arial"/>
              <a:ea typeface="Arial"/>
              <a:cs typeface="Arial"/>
              <a:sym typeface="Arial"/>
            </a:endParaRPr>
          </a:p>
          <a:p>
            <a:pPr marL="91440" lvl="0" indent="-177800" algn="l" rtl="0">
              <a:lnSpc>
                <a:spcPct val="90000"/>
              </a:lnSpc>
              <a:spcBef>
                <a:spcPts val="1400"/>
              </a:spcBef>
              <a:spcAft>
                <a:spcPts val="0"/>
              </a:spcAft>
              <a:buClr>
                <a:srgbClr val="000000"/>
              </a:buClr>
              <a:buSzPts val="2800"/>
              <a:buFont typeface="Arial"/>
              <a:buChar char="▪"/>
            </a:pPr>
            <a:r>
              <a:rPr lang="en-US" sz="2800">
                <a:solidFill>
                  <a:srgbClr val="000000"/>
                </a:solidFill>
                <a:latin typeface="Arial"/>
                <a:ea typeface="Arial"/>
                <a:cs typeface="Arial"/>
                <a:sym typeface="Arial"/>
              </a:rPr>
              <a:t>Privacy is important or independent opinions and responses are needed</a:t>
            </a:r>
            <a:endParaRPr sz="2800">
              <a:solidFill>
                <a:srgbClr val="000000"/>
              </a:solidFill>
              <a:latin typeface="Arial"/>
              <a:ea typeface="Arial"/>
              <a:cs typeface="Arial"/>
              <a:sym typeface="Arial"/>
            </a:endParaRPr>
          </a:p>
          <a:p>
            <a:pPr marL="91440" lvl="0" indent="-177800" algn="l" rtl="0">
              <a:lnSpc>
                <a:spcPct val="90000"/>
              </a:lnSpc>
              <a:spcBef>
                <a:spcPts val="1400"/>
              </a:spcBef>
              <a:spcAft>
                <a:spcPts val="0"/>
              </a:spcAft>
              <a:buClr>
                <a:srgbClr val="000000"/>
              </a:buClr>
              <a:buSzPts val="2800"/>
              <a:buFont typeface="Arial"/>
              <a:buChar char="▪"/>
            </a:pPr>
            <a:r>
              <a:rPr lang="en-US" sz="2800">
                <a:solidFill>
                  <a:srgbClr val="000000"/>
                </a:solidFill>
                <a:latin typeface="Arial"/>
                <a:ea typeface="Arial"/>
                <a:cs typeface="Arial"/>
                <a:sym typeface="Arial"/>
              </a:rPr>
              <a:t>When there are resource constraints (mainly time and money)</a:t>
            </a:r>
            <a:endParaRPr sz="2800">
              <a:solidFill>
                <a:srgbClr val="000000"/>
              </a:solidFill>
              <a:latin typeface="Arial"/>
              <a:ea typeface="Arial"/>
              <a:cs typeface="Arial"/>
              <a:sym typeface="Arial"/>
            </a:endParaRPr>
          </a:p>
          <a:p>
            <a:pPr marL="91440" lvl="0" indent="0" algn="l" rtl="0">
              <a:lnSpc>
                <a:spcPct val="90000"/>
              </a:lnSpc>
              <a:spcBef>
                <a:spcPts val="1400"/>
              </a:spcBef>
              <a:spcAft>
                <a:spcPts val="0"/>
              </a:spcAft>
              <a:buSzPts val="2800"/>
              <a:buNone/>
            </a:pPr>
            <a:endParaRPr sz="2800">
              <a:solidFill>
                <a:srgbClr val="000000"/>
              </a:solidFill>
              <a:latin typeface="Arial"/>
              <a:ea typeface="Arial"/>
              <a:cs typeface="Arial"/>
              <a:sym typeface="Arial"/>
            </a:endParaRPr>
          </a:p>
        </p:txBody>
      </p:sp>
      <p:sp>
        <p:nvSpPr>
          <p:cNvPr id="712" name="Google Shape;712;p30"/>
          <p:cNvSpPr txBox="1">
            <a:spLocks noGrp="1"/>
          </p:cNvSpPr>
          <p:nvPr>
            <p:ph type="body" idx="4"/>
          </p:nvPr>
        </p:nvSpPr>
        <p:spPr>
          <a:xfrm>
            <a:off x="6921500" y="2105004"/>
            <a:ext cx="4840942" cy="3801996"/>
          </a:xfrm>
          <a:prstGeom prst="rect">
            <a:avLst/>
          </a:prstGeom>
          <a:solidFill>
            <a:srgbClr val="F5C517">
              <a:alpha val="48627"/>
            </a:srgbClr>
          </a:solidFill>
          <a:ln>
            <a:noFill/>
          </a:ln>
        </p:spPr>
        <p:txBody>
          <a:bodyPr spcFirstLastPara="1" wrap="square" lIns="0" tIns="45700" rIns="0" bIns="45700" anchor="t" anchorCtr="0">
            <a:noAutofit/>
          </a:bodyPr>
          <a:lstStyle/>
          <a:p>
            <a:pPr marL="91440" lvl="0" indent="-91440" algn="l" rtl="0">
              <a:lnSpc>
                <a:spcPct val="90000"/>
              </a:lnSpc>
              <a:spcBef>
                <a:spcPts val="0"/>
              </a:spcBef>
              <a:spcAft>
                <a:spcPts val="0"/>
              </a:spcAft>
              <a:buSzPts val="2800"/>
              <a:buNone/>
            </a:pPr>
            <a:endParaRPr lang="en-US" sz="1200" b="1">
              <a:solidFill>
                <a:schemeClr val="dk1"/>
              </a:solidFill>
              <a:latin typeface="Arial"/>
              <a:ea typeface="Arial"/>
              <a:cs typeface="Arial"/>
              <a:sym typeface="Arial"/>
            </a:endParaRPr>
          </a:p>
          <a:p>
            <a:pPr marL="91440" lvl="0" indent="-91440" algn="l" rtl="0">
              <a:lnSpc>
                <a:spcPct val="90000"/>
              </a:lnSpc>
              <a:spcBef>
                <a:spcPts val="0"/>
              </a:spcBef>
              <a:spcAft>
                <a:spcPts val="0"/>
              </a:spcAft>
              <a:buSzPts val="2800"/>
              <a:buNone/>
            </a:pPr>
            <a:r>
              <a:rPr lang="en-US" sz="2800" b="1">
                <a:solidFill>
                  <a:schemeClr val="dk1"/>
                </a:solidFill>
                <a:latin typeface="Arial"/>
                <a:ea typeface="Arial"/>
                <a:cs typeface="Arial"/>
                <a:sym typeface="Arial"/>
              </a:rPr>
              <a:t>Best practices</a:t>
            </a:r>
            <a:endParaRPr/>
          </a:p>
          <a:p>
            <a:pPr marL="91440" lvl="0" indent="-177800" algn="l" rtl="0">
              <a:lnSpc>
                <a:spcPct val="90000"/>
              </a:lnSpc>
              <a:spcBef>
                <a:spcPts val="1400"/>
              </a:spcBef>
              <a:spcAft>
                <a:spcPts val="0"/>
              </a:spcAft>
              <a:buClr>
                <a:schemeClr val="dk1"/>
              </a:buClr>
              <a:buSzPts val="2800"/>
              <a:buFont typeface="Arial"/>
              <a:buChar char="•"/>
            </a:pPr>
            <a:r>
              <a:rPr lang="en-US" sz="2800">
                <a:solidFill>
                  <a:schemeClr val="dk1"/>
                </a:solidFill>
                <a:latin typeface="Arial"/>
                <a:ea typeface="Arial"/>
                <a:cs typeface="Arial"/>
                <a:sym typeface="Arial"/>
              </a:rPr>
              <a:t> Be clear about the purpose</a:t>
            </a:r>
            <a:endParaRPr/>
          </a:p>
          <a:p>
            <a:pPr marL="91440" lvl="0" indent="-177800" algn="l" rtl="0">
              <a:lnSpc>
                <a:spcPct val="90000"/>
              </a:lnSpc>
              <a:spcBef>
                <a:spcPts val="1400"/>
              </a:spcBef>
              <a:spcAft>
                <a:spcPts val="0"/>
              </a:spcAft>
              <a:buClr>
                <a:schemeClr val="dk1"/>
              </a:buClr>
              <a:buSzPts val="2800"/>
              <a:buFont typeface="Arial"/>
              <a:buChar char="•"/>
            </a:pPr>
            <a:r>
              <a:rPr lang="en-US" sz="2800">
                <a:solidFill>
                  <a:schemeClr val="dk1"/>
                </a:solidFill>
                <a:latin typeface="Arial"/>
                <a:ea typeface="Arial"/>
                <a:cs typeface="Arial"/>
                <a:sym typeface="Arial"/>
              </a:rPr>
              <a:t> Be focused: only ask what you need to</a:t>
            </a:r>
            <a:endParaRPr/>
          </a:p>
          <a:p>
            <a:pPr marL="91440" lvl="0" indent="-177800" algn="l" rtl="0">
              <a:lnSpc>
                <a:spcPct val="90000"/>
              </a:lnSpc>
              <a:spcBef>
                <a:spcPts val="1400"/>
              </a:spcBef>
              <a:spcAft>
                <a:spcPts val="0"/>
              </a:spcAft>
              <a:buClr>
                <a:schemeClr val="dk1"/>
              </a:buClr>
              <a:buSzPts val="2800"/>
              <a:buFont typeface="Arial"/>
              <a:buChar char="•"/>
            </a:pPr>
            <a:r>
              <a:rPr lang="en-US" sz="2800">
                <a:solidFill>
                  <a:schemeClr val="dk1"/>
                </a:solidFill>
                <a:latin typeface="Arial"/>
                <a:ea typeface="Arial"/>
                <a:cs typeface="Arial"/>
                <a:sym typeface="Arial"/>
              </a:rPr>
              <a:t> Establish reliability and validity of the questionnaire</a:t>
            </a:r>
            <a:endParaRPr/>
          </a:p>
          <a:p>
            <a:pPr marL="91440" lvl="0" indent="-177800" algn="l" rtl="0">
              <a:lnSpc>
                <a:spcPct val="90000"/>
              </a:lnSpc>
              <a:spcBef>
                <a:spcPts val="1400"/>
              </a:spcBef>
              <a:spcAft>
                <a:spcPts val="0"/>
              </a:spcAft>
              <a:buClr>
                <a:schemeClr val="dk1"/>
              </a:buClr>
              <a:buSzPts val="2800"/>
              <a:buFont typeface="Arial"/>
              <a:buChar char="•"/>
            </a:pPr>
            <a:r>
              <a:rPr lang="en-US" sz="2800">
                <a:solidFill>
                  <a:schemeClr val="dk1"/>
                </a:solidFill>
                <a:latin typeface="Arial"/>
                <a:ea typeface="Arial"/>
                <a:cs typeface="Arial"/>
                <a:sym typeface="Arial"/>
              </a:rPr>
              <a:t> Follow design principles</a:t>
            </a:r>
            <a:endParaRPr/>
          </a:p>
          <a:p>
            <a:pPr marL="91440" lvl="0" indent="-91440" algn="l" rtl="0">
              <a:lnSpc>
                <a:spcPct val="90000"/>
              </a:lnSpc>
              <a:spcBef>
                <a:spcPts val="1400"/>
              </a:spcBef>
              <a:spcAft>
                <a:spcPts val="0"/>
              </a:spcAft>
              <a:buSzPts val="2800"/>
              <a:buNone/>
            </a:pPr>
            <a:endParaRPr sz="2800">
              <a:solidFill>
                <a:schemeClr val="dk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17"/>
        <p:cNvGrpSpPr/>
        <p:nvPr/>
      </p:nvGrpSpPr>
      <p:grpSpPr>
        <a:xfrm>
          <a:off x="0" y="0"/>
          <a:ext cx="0" cy="0"/>
          <a:chOff x="0" y="0"/>
          <a:chExt cx="0" cy="0"/>
        </a:xfrm>
      </p:grpSpPr>
      <p:sp>
        <p:nvSpPr>
          <p:cNvPr id="718" name="Google Shape;718;p31"/>
          <p:cNvSpPr txBox="1">
            <a:spLocks noGrp="1"/>
          </p:cNvSpPr>
          <p:nvPr>
            <p:ph type="title" idx="4294967295"/>
          </p:nvPr>
        </p:nvSpPr>
        <p:spPr>
          <a:xfrm>
            <a:off x="298825" y="303475"/>
            <a:ext cx="3430500" cy="53736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chemeClr val="dk1"/>
              </a:buClr>
              <a:buSzPts val="3420"/>
              <a:buFont typeface="Calibri"/>
              <a:buNone/>
            </a:pPr>
            <a:r>
              <a:rPr lang="en-US" sz="2800" b="1">
                <a:solidFill>
                  <a:schemeClr val="dk1"/>
                </a:solidFill>
                <a:latin typeface="Arial"/>
                <a:ea typeface="Arial"/>
                <a:cs typeface="Arial"/>
                <a:sym typeface="Arial"/>
              </a:rPr>
              <a:t>Michelle Leinfelder- Miles,</a:t>
            </a:r>
            <a:br>
              <a:rPr lang="en-US" sz="2800" b="1">
                <a:solidFill>
                  <a:schemeClr val="dk1"/>
                </a:solidFill>
                <a:latin typeface="Arial"/>
                <a:ea typeface="Arial"/>
                <a:cs typeface="Arial"/>
                <a:sym typeface="Arial"/>
              </a:rPr>
            </a:br>
            <a:r>
              <a:rPr lang="en-US" sz="2800">
                <a:solidFill>
                  <a:schemeClr val="dk1"/>
                </a:solidFill>
                <a:latin typeface="Arial"/>
                <a:ea typeface="Arial"/>
                <a:cs typeface="Arial"/>
                <a:sym typeface="Arial"/>
              </a:rPr>
              <a:t>UCCE Farm / Delta Crops Advisor</a:t>
            </a:r>
            <a:br>
              <a:rPr lang="en-US" sz="2800" b="1">
                <a:solidFill>
                  <a:schemeClr val="dk1"/>
                </a:solidFill>
                <a:latin typeface="Arial"/>
                <a:ea typeface="Arial"/>
                <a:cs typeface="Arial"/>
                <a:sym typeface="Arial"/>
              </a:rPr>
            </a:br>
            <a:br>
              <a:rPr lang="en-US" sz="2800" b="1">
                <a:solidFill>
                  <a:schemeClr val="dk1"/>
                </a:solidFill>
                <a:latin typeface="Arial"/>
                <a:ea typeface="Arial"/>
                <a:cs typeface="Arial"/>
                <a:sym typeface="Arial"/>
              </a:rPr>
            </a:br>
            <a:br>
              <a:rPr lang="en-US" sz="2800" b="1">
                <a:solidFill>
                  <a:schemeClr val="dk1"/>
                </a:solidFill>
                <a:latin typeface="Arial"/>
                <a:ea typeface="Arial"/>
                <a:cs typeface="Arial"/>
                <a:sym typeface="Arial"/>
              </a:rPr>
            </a:br>
            <a:r>
              <a:rPr lang="en-US" sz="2800" b="1">
                <a:latin typeface="Arial"/>
                <a:ea typeface="Arial"/>
                <a:cs typeface="Arial"/>
                <a:sym typeface="Arial"/>
              </a:rPr>
              <a:t>M</a:t>
            </a:r>
            <a:r>
              <a:rPr lang="en-US" sz="2800" b="1">
                <a:solidFill>
                  <a:schemeClr val="dk1"/>
                </a:solidFill>
                <a:latin typeface="Arial"/>
                <a:ea typeface="Arial"/>
                <a:cs typeface="Arial"/>
                <a:sym typeface="Arial"/>
              </a:rPr>
              <a:t>ixed Methods: </a:t>
            </a:r>
            <a:br>
              <a:rPr lang="en-US" sz="2800" b="1">
                <a:solidFill>
                  <a:schemeClr val="dk1"/>
                </a:solidFill>
                <a:latin typeface="Arial"/>
                <a:ea typeface="Arial"/>
                <a:cs typeface="Arial"/>
                <a:sym typeface="Arial"/>
              </a:rPr>
            </a:br>
            <a:r>
              <a:rPr lang="en-US" sz="2800">
                <a:solidFill>
                  <a:schemeClr val="dk1"/>
                </a:solidFill>
                <a:latin typeface="Arial"/>
                <a:ea typeface="Arial"/>
                <a:cs typeface="Arial"/>
                <a:sym typeface="Arial"/>
              </a:rPr>
              <a:t>Document review, </a:t>
            </a:r>
            <a:br>
              <a:rPr lang="en-US" sz="2800">
                <a:solidFill>
                  <a:schemeClr val="dk1"/>
                </a:solidFill>
                <a:latin typeface="Arial"/>
                <a:ea typeface="Arial"/>
                <a:cs typeface="Arial"/>
                <a:sym typeface="Arial"/>
              </a:rPr>
            </a:br>
            <a:r>
              <a:rPr lang="en-US" sz="2800" b="1">
                <a:solidFill>
                  <a:srgbClr val="C00000"/>
                </a:solidFill>
                <a:latin typeface="Arial"/>
                <a:ea typeface="Arial"/>
                <a:cs typeface="Arial"/>
                <a:sym typeface="Arial"/>
              </a:rPr>
              <a:t>Survey using Clickers </a:t>
            </a:r>
            <a:r>
              <a:rPr lang="en-US" sz="2800">
                <a:solidFill>
                  <a:schemeClr val="dk1"/>
                </a:solidFill>
                <a:latin typeface="Arial"/>
                <a:ea typeface="Arial"/>
                <a:cs typeface="Arial"/>
                <a:sym typeface="Arial"/>
              </a:rPr>
              <a:t>&amp; Informal Interviews</a:t>
            </a:r>
            <a:endParaRPr sz="2800">
              <a:latin typeface="Arial"/>
              <a:ea typeface="Arial"/>
              <a:cs typeface="Arial"/>
              <a:sym typeface="Arial"/>
            </a:endParaRPr>
          </a:p>
        </p:txBody>
      </p:sp>
      <p:pic>
        <p:nvPicPr>
          <p:cNvPr id="719" name="Google Shape;719;p31" descr="Visual relevant to the needs assessment example projected in the slide."/>
          <p:cNvPicPr preferRelativeResize="0">
            <a:picLocks noGrp="1"/>
          </p:cNvPicPr>
          <p:nvPr>
            <p:ph type="body" idx="4294967295"/>
          </p:nvPr>
        </p:nvPicPr>
        <p:blipFill rotWithShape="1">
          <a:blip r:embed="rId3">
            <a:alphaModFix/>
          </a:blip>
          <a:srcRect/>
          <a:stretch/>
        </p:blipFill>
        <p:spPr>
          <a:xfrm>
            <a:off x="3729314" y="0"/>
            <a:ext cx="8462683" cy="6347012"/>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32"/>
          <p:cNvSpPr txBox="1">
            <a:spLocks noGrp="1"/>
          </p:cNvSpPr>
          <p:nvPr>
            <p:ph type="title"/>
          </p:nvPr>
        </p:nvSpPr>
        <p:spPr>
          <a:xfrm>
            <a:off x="815200" y="466475"/>
            <a:ext cx="10558800" cy="10383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rgbClr val="C00000"/>
              </a:buClr>
              <a:buSzPts val="3600"/>
              <a:buFont typeface="Arial"/>
              <a:buNone/>
            </a:pPr>
            <a:r>
              <a:rPr lang="en-US" sz="2800" b="1">
                <a:solidFill>
                  <a:srgbClr val="C00000"/>
                </a:solidFill>
                <a:latin typeface="Arial"/>
                <a:ea typeface="Arial"/>
                <a:cs typeface="Arial"/>
                <a:sym typeface="Arial"/>
              </a:rPr>
              <a:t>Ensuring Inclusive Access to All through Need Assessment</a:t>
            </a:r>
            <a:endParaRPr sz="2800" b="1">
              <a:solidFill>
                <a:srgbClr val="C00000"/>
              </a:solidFill>
              <a:latin typeface="Arial"/>
              <a:ea typeface="Arial"/>
              <a:cs typeface="Arial"/>
              <a:sym typeface="Arial"/>
            </a:endParaRPr>
          </a:p>
        </p:txBody>
      </p:sp>
      <p:sp>
        <p:nvSpPr>
          <p:cNvPr id="749" name="Google Shape;749;p32"/>
          <p:cNvSpPr txBox="1"/>
          <p:nvPr/>
        </p:nvSpPr>
        <p:spPr>
          <a:xfrm>
            <a:off x="5279175" y="1930650"/>
            <a:ext cx="6416100" cy="4363200"/>
          </a:xfrm>
          <a:prstGeom prst="rect">
            <a:avLst/>
          </a:prstGeom>
          <a:solidFill>
            <a:srgbClr val="F5C517">
              <a:alpha val="49019"/>
            </a:srgbClr>
          </a:solid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600"/>
              <a:buFont typeface="Arial"/>
              <a:buNone/>
            </a:pPr>
            <a:endParaRPr lang="en-US" sz="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600"/>
              <a:buFont typeface="Arial"/>
              <a:buNone/>
            </a:pPr>
            <a:r>
              <a:rPr lang="en-US" sz="2300" b="1" i="0" u="none" strike="noStrike" cap="none">
                <a:solidFill>
                  <a:srgbClr val="000000"/>
                </a:solidFill>
                <a:latin typeface="Arial"/>
                <a:ea typeface="Arial"/>
                <a:cs typeface="Arial"/>
                <a:sym typeface="Arial"/>
              </a:rPr>
              <a:t>Best Practices</a:t>
            </a:r>
            <a:endParaRPr sz="2300" b="1" i="0" u="none" strike="noStrike" cap="none">
              <a:solidFill>
                <a:srgbClr val="000000"/>
              </a:solidFill>
              <a:latin typeface="Arial"/>
              <a:ea typeface="Arial"/>
              <a:cs typeface="Arial"/>
              <a:sym typeface="Arial"/>
            </a:endParaRPr>
          </a:p>
          <a:p>
            <a:pPr marL="457200" marR="0" lvl="0" indent="-355600" algn="l" rtl="0">
              <a:lnSpc>
                <a:spcPct val="100000"/>
              </a:lnSpc>
              <a:spcBef>
                <a:spcPts val="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Work with clientele/partners to develop needs assessment </a:t>
            </a:r>
            <a:endParaRPr sz="2000" b="0" i="0" u="none" strike="noStrike" cap="none">
              <a:solidFill>
                <a:schemeClr val="dk1"/>
              </a:solidFill>
              <a:latin typeface="Arial"/>
              <a:ea typeface="Arial"/>
              <a:cs typeface="Arial"/>
              <a:sym typeface="Arial"/>
            </a:endParaRPr>
          </a:p>
          <a:p>
            <a:pPr marL="457200" marR="0" lvl="0" indent="-355600" algn="l" rtl="0">
              <a:lnSpc>
                <a:spcPct val="100000"/>
              </a:lnSpc>
              <a:spcBef>
                <a:spcPts val="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Cannot know everything about another culture, but can ask questions and learn in service of others</a:t>
            </a:r>
            <a:endParaRPr sz="2000" b="0" i="0" u="none" strike="noStrike" cap="none">
              <a:solidFill>
                <a:schemeClr val="dk1"/>
              </a:solidFill>
              <a:latin typeface="Arial"/>
              <a:ea typeface="Arial"/>
              <a:cs typeface="Arial"/>
              <a:sym typeface="Arial"/>
            </a:endParaRPr>
          </a:p>
          <a:p>
            <a:pPr marL="457200" marR="0" lvl="0" indent="-355600" algn="l" rtl="0">
              <a:lnSpc>
                <a:spcPct val="100000"/>
              </a:lnSpc>
              <a:spcBef>
                <a:spcPts val="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Self-reflection</a:t>
            </a:r>
            <a:endParaRPr sz="2000" b="0" i="0" u="none" strike="noStrike" cap="none">
              <a:solidFill>
                <a:schemeClr val="dk1"/>
              </a:solidFill>
              <a:latin typeface="Arial"/>
              <a:ea typeface="Arial"/>
              <a:cs typeface="Arial"/>
              <a:sym typeface="Arial"/>
            </a:endParaRPr>
          </a:p>
          <a:p>
            <a:pPr marL="457200" marR="0" lvl="0" indent="-355600" algn="l" rtl="0">
              <a:lnSpc>
                <a:spcPct val="100000"/>
              </a:lnSpc>
              <a:spcBef>
                <a:spcPts val="0"/>
              </a:spcBef>
              <a:spcAft>
                <a:spcPts val="0"/>
              </a:spcAft>
              <a:buClr>
                <a:schemeClr val="dk1"/>
              </a:buClr>
              <a:buSzPts val="2000"/>
              <a:buFont typeface="Arial"/>
              <a:buChar char="●"/>
            </a:pPr>
            <a:r>
              <a:rPr lang="en-US" sz="2000" b="0" i="0" u="none" strike="noStrike" cap="none">
                <a:solidFill>
                  <a:schemeClr val="dk1"/>
                </a:solidFill>
                <a:latin typeface="Arial"/>
                <a:ea typeface="Arial"/>
                <a:cs typeface="Arial"/>
                <a:sym typeface="Arial"/>
              </a:rPr>
              <a:t>Secondary data might not include all your clientele groups; identify and contact organizations working with those groups </a:t>
            </a:r>
            <a:r>
              <a:rPr lang="en-US" sz="1300" b="0" i="0" u="none" strike="noStrike" cap="none">
                <a:solidFill>
                  <a:schemeClr val="tx1"/>
                </a:solidFill>
                <a:latin typeface="Arial"/>
                <a:ea typeface="Arial"/>
                <a:cs typeface="Arial"/>
                <a:sym typeface="Arial"/>
              </a:rPr>
              <a:t>American Evaluation Association blogs</a:t>
            </a:r>
          </a:p>
          <a:p>
            <a:pPr marL="457200" marR="0" lvl="0" indent="0" algn="l" rtl="0">
              <a:lnSpc>
                <a:spcPct val="100000"/>
              </a:lnSpc>
              <a:spcBef>
                <a:spcPts val="0"/>
              </a:spcBef>
              <a:spcAft>
                <a:spcPts val="0"/>
              </a:spcAft>
              <a:buClr>
                <a:srgbClr val="000000"/>
              </a:buClr>
              <a:buSzPts val="1300"/>
              <a:buFont typeface="Arial"/>
              <a:buNone/>
            </a:pPr>
            <a:endParaRPr sz="1300" b="0" i="0" u="none" strike="noStrike" cap="none">
              <a:solidFill>
                <a:srgbClr val="1C4587"/>
              </a:solidFill>
              <a:latin typeface="Arial"/>
              <a:ea typeface="Arial"/>
              <a:cs typeface="Arial"/>
              <a:sym typeface="Arial"/>
            </a:endParaRPr>
          </a:p>
          <a:p>
            <a:pPr marL="457200" marR="0" lvl="0" indent="-355600" algn="l" rtl="0">
              <a:lnSpc>
                <a:spcPct val="100000"/>
              </a:lnSpc>
              <a:spcBef>
                <a:spcPts val="0"/>
              </a:spcBef>
              <a:spcAft>
                <a:spcPts val="0"/>
              </a:spcAft>
              <a:buClr>
                <a:schemeClr val="dk1"/>
              </a:buClr>
              <a:buSzPts val="2000"/>
              <a:buFont typeface="Arial"/>
              <a:buChar char="●"/>
            </a:pPr>
            <a:r>
              <a:rPr lang="en-US" sz="2000" b="0" i="1" u="none" strike="noStrike" cap="none">
                <a:solidFill>
                  <a:schemeClr val="dk1"/>
                </a:solidFill>
                <a:latin typeface="Arial"/>
                <a:ea typeface="Arial"/>
                <a:cs typeface="Arial"/>
                <a:sym typeface="Arial"/>
              </a:rPr>
              <a:t>“Always place the people who are most impacted at the center of conversations which seek to find solutions to problems affecting them.”</a:t>
            </a:r>
            <a:r>
              <a:rPr lang="en-US" sz="2000" b="0" i="0" u="none" strike="noStrike" cap="none">
                <a:solidFill>
                  <a:schemeClr val="dk1"/>
                </a:solidFill>
                <a:latin typeface="Arial"/>
                <a:ea typeface="Arial"/>
                <a:cs typeface="Arial"/>
                <a:sym typeface="Arial"/>
              </a:rPr>
              <a:t> </a:t>
            </a:r>
            <a:r>
              <a:rPr lang="en-US" sz="1300" b="0" i="0" u="none" strike="noStrike" cap="none">
                <a:solidFill>
                  <a:schemeClr val="tx1"/>
                </a:solidFill>
                <a:latin typeface="Arial"/>
                <a:ea typeface="Arial"/>
                <a:cs typeface="Arial"/>
                <a:sym typeface="Arial"/>
              </a:rPr>
              <a:t>MPHI</a:t>
            </a:r>
          </a:p>
          <a:p>
            <a:pPr marL="457200" marR="0" lvl="0" indent="0" algn="l" rtl="0">
              <a:lnSpc>
                <a:spcPct val="100000"/>
              </a:lnSpc>
              <a:spcBef>
                <a:spcPts val="0"/>
              </a:spcBef>
              <a:spcAft>
                <a:spcPts val="0"/>
              </a:spcAft>
              <a:buClr>
                <a:srgbClr val="000000"/>
              </a:buClr>
              <a:buSzPts val="1200"/>
              <a:buFont typeface="Arial"/>
              <a:buNone/>
            </a:pPr>
            <a:endParaRPr lang="en-US" sz="800" b="0" i="0" u="none" strike="noStrike" cap="none">
              <a:solidFill>
                <a:srgbClr val="1C4587"/>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600"/>
              <a:buFont typeface="Arial"/>
              <a:buNone/>
            </a:pPr>
            <a:endParaRPr sz="1400" b="0" i="0" u="none" strike="noStrike" cap="none">
              <a:solidFill>
                <a:srgbClr val="000000"/>
              </a:solidFill>
              <a:latin typeface="Arial"/>
              <a:ea typeface="Arial"/>
              <a:cs typeface="Arial"/>
              <a:sym typeface="Arial"/>
            </a:endParaRPr>
          </a:p>
        </p:txBody>
      </p:sp>
      <p:sp>
        <p:nvSpPr>
          <p:cNvPr id="750" name="Google Shape;750;p32"/>
          <p:cNvSpPr txBox="1"/>
          <p:nvPr/>
        </p:nvSpPr>
        <p:spPr>
          <a:xfrm>
            <a:off x="674291" y="1902450"/>
            <a:ext cx="4835100" cy="4391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300" b="1" i="0" u="none" strike="noStrike" cap="none">
                <a:solidFill>
                  <a:schemeClr val="dk1"/>
                </a:solidFill>
                <a:latin typeface="Arial"/>
                <a:ea typeface="Arial"/>
                <a:cs typeface="Arial"/>
                <a:sym typeface="Arial"/>
              </a:rPr>
              <a:t>Consider participants</a:t>
            </a:r>
            <a:endParaRPr sz="2300" b="1" i="0" u="none" strike="noStrike" cap="none">
              <a:solidFill>
                <a:schemeClr val="dk1"/>
              </a:solidFill>
              <a:latin typeface="Arial"/>
              <a:ea typeface="Arial"/>
              <a:cs typeface="Arial"/>
              <a:sym typeface="Arial"/>
            </a:endParaRPr>
          </a:p>
          <a:p>
            <a:pPr marL="457200" marR="0" lvl="0" indent="-374650" algn="l" rtl="0">
              <a:lnSpc>
                <a:spcPct val="100000"/>
              </a:lnSpc>
              <a:spcBef>
                <a:spcPts val="200"/>
              </a:spcBef>
              <a:spcAft>
                <a:spcPts val="0"/>
              </a:spcAft>
              <a:buClr>
                <a:schemeClr val="dk1"/>
              </a:buClr>
              <a:buSzPts val="2300"/>
              <a:buFont typeface="Arial"/>
              <a:buChar char="●"/>
            </a:pPr>
            <a:r>
              <a:rPr lang="en-US" sz="2300" b="0" i="0" u="none" strike="noStrike" cap="none">
                <a:solidFill>
                  <a:schemeClr val="dk1"/>
                </a:solidFill>
                <a:latin typeface="Arial"/>
                <a:ea typeface="Arial"/>
                <a:cs typeface="Arial"/>
                <a:sym typeface="Arial"/>
              </a:rPr>
              <a:t>Language</a:t>
            </a:r>
            <a:endParaRPr sz="2300" b="0" i="0" u="none" strike="noStrike" cap="none">
              <a:solidFill>
                <a:schemeClr val="dk1"/>
              </a:solidFill>
              <a:latin typeface="Arial"/>
              <a:ea typeface="Arial"/>
              <a:cs typeface="Arial"/>
              <a:sym typeface="Arial"/>
            </a:endParaRPr>
          </a:p>
          <a:p>
            <a:pPr marL="457200" marR="0" lvl="0" indent="-374650" algn="l" rtl="0">
              <a:lnSpc>
                <a:spcPct val="100000"/>
              </a:lnSpc>
              <a:spcBef>
                <a:spcPts val="0"/>
              </a:spcBef>
              <a:spcAft>
                <a:spcPts val="0"/>
              </a:spcAft>
              <a:buClr>
                <a:schemeClr val="dk1"/>
              </a:buClr>
              <a:buSzPts val="2300"/>
              <a:buFont typeface="Arial"/>
              <a:buChar char="●"/>
            </a:pPr>
            <a:r>
              <a:rPr lang="en-US" sz="2300" b="0" i="0" u="none" strike="noStrike" cap="none">
                <a:solidFill>
                  <a:schemeClr val="dk1"/>
                </a:solidFill>
                <a:latin typeface="Arial"/>
                <a:ea typeface="Arial"/>
                <a:cs typeface="Arial"/>
                <a:sym typeface="Arial"/>
              </a:rPr>
              <a:t>Age</a:t>
            </a:r>
            <a:endParaRPr sz="2300" b="0" i="0" u="none" strike="noStrike" cap="none">
              <a:solidFill>
                <a:schemeClr val="dk1"/>
              </a:solidFill>
              <a:latin typeface="Arial"/>
              <a:ea typeface="Arial"/>
              <a:cs typeface="Arial"/>
              <a:sym typeface="Arial"/>
            </a:endParaRPr>
          </a:p>
          <a:p>
            <a:pPr marL="457200" marR="0" lvl="0" indent="-374650" algn="l" rtl="0">
              <a:lnSpc>
                <a:spcPct val="100000"/>
              </a:lnSpc>
              <a:spcBef>
                <a:spcPts val="0"/>
              </a:spcBef>
              <a:spcAft>
                <a:spcPts val="0"/>
              </a:spcAft>
              <a:buClr>
                <a:schemeClr val="dk1"/>
              </a:buClr>
              <a:buSzPts val="2300"/>
              <a:buFont typeface="Arial"/>
              <a:buChar char="●"/>
            </a:pPr>
            <a:r>
              <a:rPr lang="en-US" sz="2300" b="0" i="0" u="none" strike="noStrike" cap="none">
                <a:solidFill>
                  <a:schemeClr val="dk1"/>
                </a:solidFill>
                <a:latin typeface="Arial"/>
                <a:ea typeface="Arial"/>
                <a:cs typeface="Arial"/>
                <a:sym typeface="Arial"/>
              </a:rPr>
              <a:t>Abilities</a:t>
            </a:r>
            <a:endParaRPr sz="2300" b="0" i="0" u="none" strike="noStrike" cap="none">
              <a:solidFill>
                <a:schemeClr val="dk1"/>
              </a:solidFill>
              <a:latin typeface="Arial"/>
              <a:ea typeface="Arial"/>
              <a:cs typeface="Arial"/>
              <a:sym typeface="Arial"/>
            </a:endParaRPr>
          </a:p>
          <a:p>
            <a:pPr marL="457200" marR="0" lvl="0" indent="-374650" algn="l" rtl="0">
              <a:lnSpc>
                <a:spcPct val="100000"/>
              </a:lnSpc>
              <a:spcBef>
                <a:spcPts val="0"/>
              </a:spcBef>
              <a:spcAft>
                <a:spcPts val="0"/>
              </a:spcAft>
              <a:buClr>
                <a:schemeClr val="dk1"/>
              </a:buClr>
              <a:buSzPts val="2300"/>
              <a:buFont typeface="Arial"/>
              <a:buChar char="●"/>
            </a:pPr>
            <a:r>
              <a:rPr lang="en-US" sz="2300" b="0" i="0" u="none" strike="noStrike" cap="none">
                <a:solidFill>
                  <a:schemeClr val="dk1"/>
                </a:solidFill>
                <a:latin typeface="Arial"/>
                <a:ea typeface="Arial"/>
                <a:cs typeface="Arial"/>
                <a:sym typeface="Arial"/>
              </a:rPr>
              <a:t>Communication and decision-making styles, e.g.,</a:t>
            </a:r>
            <a:r>
              <a:rPr lang="en-US" sz="2300">
                <a:solidFill>
                  <a:schemeClr val="dk1"/>
                </a:solidFill>
              </a:rPr>
              <a:t> </a:t>
            </a:r>
            <a:r>
              <a:rPr lang="en-US" sz="2300" b="0" i="0" u="none" strike="noStrike" cap="none">
                <a:solidFill>
                  <a:schemeClr val="dk1"/>
                </a:solidFill>
                <a:latin typeface="Arial"/>
                <a:ea typeface="Arial"/>
                <a:cs typeface="Arial"/>
                <a:sym typeface="Arial"/>
              </a:rPr>
              <a:t>family relationships</a:t>
            </a:r>
            <a:endParaRPr sz="2300" b="0" i="0" u="none" strike="noStrike" cap="none">
              <a:solidFill>
                <a:schemeClr val="dk1"/>
              </a:solidFill>
              <a:latin typeface="Arial"/>
              <a:ea typeface="Arial"/>
              <a:cs typeface="Arial"/>
              <a:sym typeface="Arial"/>
            </a:endParaRPr>
          </a:p>
          <a:p>
            <a:pPr marL="457200" marR="0" lvl="0" indent="-374650" algn="l" rtl="0">
              <a:lnSpc>
                <a:spcPct val="100000"/>
              </a:lnSpc>
              <a:spcBef>
                <a:spcPts val="0"/>
              </a:spcBef>
              <a:spcAft>
                <a:spcPts val="0"/>
              </a:spcAft>
              <a:buClr>
                <a:schemeClr val="dk1"/>
              </a:buClr>
              <a:buSzPts val="2300"/>
              <a:buFont typeface="Arial"/>
              <a:buChar char="●"/>
            </a:pPr>
            <a:r>
              <a:rPr lang="en-US" sz="2300" b="0" i="0" u="none" strike="noStrike" cap="none">
                <a:solidFill>
                  <a:schemeClr val="dk1"/>
                </a:solidFill>
                <a:latin typeface="Arial"/>
                <a:ea typeface="Arial"/>
                <a:cs typeface="Arial"/>
                <a:sym typeface="Arial"/>
              </a:rPr>
              <a:t>Approaches to knowing         and ways of knowing</a:t>
            </a:r>
            <a:endParaRPr sz="2300" b="0" i="0" u="none" strike="noStrike" cap="none">
              <a:solidFill>
                <a:schemeClr val="dk1"/>
              </a:solidFill>
              <a:latin typeface="Arial"/>
              <a:ea typeface="Arial"/>
              <a:cs typeface="Arial"/>
              <a:sym typeface="Arial"/>
            </a:endParaRPr>
          </a:p>
          <a:p>
            <a:pPr marL="457200" marR="0" lvl="0" indent="-374650" algn="l" rtl="0">
              <a:lnSpc>
                <a:spcPct val="100000"/>
              </a:lnSpc>
              <a:spcBef>
                <a:spcPts val="0"/>
              </a:spcBef>
              <a:spcAft>
                <a:spcPts val="0"/>
              </a:spcAft>
              <a:buClr>
                <a:schemeClr val="dk1"/>
              </a:buClr>
              <a:buSzPts val="2300"/>
              <a:buFont typeface="Arial"/>
              <a:buChar char="●"/>
            </a:pPr>
            <a:r>
              <a:rPr lang="en-US" sz="2300" b="0" i="0" u="none" strike="noStrike" cap="none">
                <a:solidFill>
                  <a:schemeClr val="dk1"/>
                </a:solidFill>
                <a:latin typeface="Arial"/>
                <a:ea typeface="Arial"/>
                <a:cs typeface="Arial"/>
                <a:sym typeface="Arial"/>
              </a:rPr>
              <a:t>Etc.</a:t>
            </a:r>
            <a:endParaRPr sz="2300" b="0" i="0" u="none" strike="noStrike" cap="none">
              <a:solidFill>
                <a:schemeClr val="dk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tx1"/>
                </a:solidFill>
                <a:latin typeface="Arial"/>
                <a:ea typeface="Arial"/>
                <a:cs typeface="Arial"/>
                <a:sym typeface="Arial"/>
              </a:rPr>
              <a:t>Adapted </a:t>
            </a:r>
            <a:r>
              <a:rPr lang="en-US" sz="1200" b="0" i="1" u="none" strike="noStrike" cap="none">
                <a:solidFill>
                  <a:schemeClr val="tx1"/>
                </a:solidFill>
                <a:latin typeface="Arial"/>
                <a:ea typeface="Arial"/>
                <a:cs typeface="Arial"/>
                <a:sym typeface="Arial"/>
              </a:rPr>
              <a:t>Building Capacity in Evaluating Outcomes</a:t>
            </a:r>
            <a:r>
              <a:rPr lang="en-US" sz="1200" b="0" i="0" u="none" strike="noStrike" cap="none">
                <a:solidFill>
                  <a:schemeClr val="tx1"/>
                </a:solidFill>
                <a:latin typeface="Arial"/>
                <a:ea typeface="Arial"/>
                <a:cs typeface="Arial"/>
                <a:sym typeface="Arial"/>
              </a:rPr>
              <a:t>, UW- </a:t>
            </a:r>
            <a:r>
              <a:rPr lang="en-US" sz="1200" b="0" i="0" u="none" strike="noStrike" cap="none">
                <a:solidFill>
                  <a:schemeClr val="tx1"/>
                </a:solidFill>
                <a:latin typeface="Calibri"/>
                <a:ea typeface="Calibri"/>
                <a:cs typeface="Calibri"/>
                <a:sym typeface="Calibri"/>
              </a:rPr>
              <a:t>Extension</a:t>
            </a:r>
            <a:endParaRPr lang="en-US" sz="2000" b="0" i="0" u="none" strike="noStrike" cap="none">
              <a:solidFill>
                <a:schemeClr val="tx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200" b="1" i="0" u="none" strike="noStrike" cap="none">
              <a:solidFill>
                <a:schemeClr val="dk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2000"/>
              <a:buFont typeface="Arial"/>
              <a:buNone/>
            </a:pPr>
            <a:endParaRPr sz="2000" b="0" i="0" u="none" strike="noStrike" cap="none">
              <a:solidFill>
                <a:srgbClr val="1C4587"/>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pic>
        <p:nvPicPr>
          <p:cNvPr id="756" name="Google Shape;756;p34" descr="Visual relevant to the needs assessment example projected in the slide."/>
          <p:cNvPicPr preferRelativeResize="0">
            <a:picLocks noGrp="1"/>
          </p:cNvPicPr>
          <p:nvPr>
            <p:ph type="body" idx="4294967295"/>
          </p:nvPr>
        </p:nvPicPr>
        <p:blipFill rotWithShape="1">
          <a:blip r:embed="rId3">
            <a:alphaModFix/>
          </a:blip>
          <a:srcRect/>
          <a:stretch/>
        </p:blipFill>
        <p:spPr>
          <a:xfrm>
            <a:off x="3621507" y="638953"/>
            <a:ext cx="8570400" cy="4821600"/>
          </a:xfrm>
          <a:prstGeom prst="rect">
            <a:avLst/>
          </a:prstGeom>
          <a:noFill/>
          <a:ln>
            <a:noFill/>
          </a:ln>
        </p:spPr>
      </p:pic>
      <p:sp>
        <p:nvSpPr>
          <p:cNvPr id="757" name="Google Shape;757;p34"/>
          <p:cNvSpPr txBox="1"/>
          <p:nvPr/>
        </p:nvSpPr>
        <p:spPr>
          <a:xfrm>
            <a:off x="638200" y="927525"/>
            <a:ext cx="3289800" cy="4821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Arial"/>
                <a:ea typeface="Arial"/>
                <a:cs typeface="Arial"/>
                <a:sym typeface="Arial"/>
              </a:rPr>
              <a:t>Margaret </a:t>
            </a: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Arial"/>
                <a:ea typeface="Arial"/>
                <a:cs typeface="Arial"/>
                <a:sym typeface="Arial"/>
              </a:rPr>
              <a:t>Lloyd, </a:t>
            </a: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Arial"/>
                <a:ea typeface="Arial"/>
                <a:cs typeface="Arial"/>
                <a:sym typeface="Arial"/>
              </a:rPr>
              <a:t>UCCE </a:t>
            </a: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Arial"/>
                <a:ea typeface="Arial"/>
                <a:cs typeface="Arial"/>
                <a:sym typeface="Arial"/>
              </a:rPr>
              <a:t>Small Farms </a:t>
            </a: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Arial"/>
                <a:ea typeface="Arial"/>
                <a:cs typeface="Arial"/>
                <a:sym typeface="Arial"/>
              </a:rPr>
              <a:t>Advisor </a:t>
            </a:r>
            <a:endParaRPr sz="2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3000" b="1" i="0" u="none" strike="noStrike" cap="none">
                <a:solidFill>
                  <a:srgbClr val="C00000"/>
                </a:solidFill>
                <a:latin typeface="Arial"/>
                <a:ea typeface="Arial"/>
                <a:cs typeface="Arial"/>
                <a:sym typeface="Arial"/>
              </a:rPr>
              <a:t>On farm </a:t>
            </a:r>
            <a:endParaRPr sz="3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3000" b="1" i="0" u="none" strike="noStrike" cap="none">
                <a:solidFill>
                  <a:srgbClr val="C00000"/>
                </a:solidFill>
                <a:latin typeface="Arial"/>
                <a:ea typeface="Arial"/>
                <a:cs typeface="Arial"/>
                <a:sym typeface="Arial"/>
              </a:rPr>
              <a:t>Observation</a:t>
            </a:r>
            <a:endParaRPr sz="3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3000" b="0" i="0" u="none" strike="noStrike" cap="none">
                <a:solidFill>
                  <a:schemeClr val="dk1"/>
                </a:solidFill>
                <a:latin typeface="Arial"/>
                <a:ea typeface="Arial"/>
                <a:cs typeface="Arial"/>
                <a:sym typeface="Arial"/>
              </a:rPr>
              <a:t>&amp; Interviews</a:t>
            </a:r>
            <a:endParaRPr sz="30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1" i="0" u="none" strike="noStrike" cap="none">
                <a:solidFill>
                  <a:schemeClr val="dk1"/>
                </a:solidFill>
                <a:latin typeface="Arial"/>
                <a:ea typeface="Arial"/>
                <a:cs typeface="Arial"/>
                <a:sym typeface="Arial"/>
              </a:rPr>
              <a:t> </a:t>
            </a:r>
            <a:endParaRPr sz="28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75"/>
        <p:cNvGrpSpPr/>
        <p:nvPr/>
      </p:nvGrpSpPr>
      <p:grpSpPr>
        <a:xfrm>
          <a:off x="0" y="0"/>
          <a:ext cx="0" cy="0"/>
          <a:chOff x="0" y="0"/>
          <a:chExt cx="0" cy="0"/>
        </a:xfrm>
      </p:grpSpPr>
      <p:sp>
        <p:nvSpPr>
          <p:cNvPr id="776" name="Google Shape;776;p41"/>
          <p:cNvSpPr txBox="1"/>
          <p:nvPr/>
        </p:nvSpPr>
        <p:spPr>
          <a:xfrm>
            <a:off x="1816491" y="2377463"/>
            <a:ext cx="8559000" cy="1200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C00000"/>
                </a:solidFill>
                <a:latin typeface="Arial"/>
                <a:ea typeface="Arial"/>
                <a:cs typeface="Arial"/>
                <a:sym typeface="Arial"/>
              </a:rPr>
              <a:t>Using the Findings to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C00000"/>
                </a:solidFill>
                <a:latin typeface="Arial"/>
                <a:ea typeface="Arial"/>
                <a:cs typeface="Arial"/>
                <a:sym typeface="Arial"/>
              </a:rPr>
              <a:t>Focus and Develop Your Program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42"/>
          <p:cNvSpPr txBox="1">
            <a:spLocks noGrp="1"/>
          </p:cNvSpPr>
          <p:nvPr>
            <p:ph type="title"/>
          </p:nvPr>
        </p:nvSpPr>
        <p:spPr>
          <a:xfrm>
            <a:off x="1208608" y="725431"/>
            <a:ext cx="8536214" cy="92555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C00000"/>
              </a:buClr>
              <a:buSzPts val="3600"/>
              <a:buFont typeface="Arial"/>
              <a:buNone/>
            </a:pP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r>
              <a:rPr lang="en-US" sz="3600" b="1">
                <a:solidFill>
                  <a:srgbClr val="C00000"/>
                </a:solidFill>
                <a:latin typeface="Arial"/>
                <a:ea typeface="Arial"/>
                <a:cs typeface="Arial"/>
                <a:sym typeface="Arial"/>
              </a:rPr>
              <a:t>Priority Setting</a:t>
            </a:r>
            <a:endParaRPr sz="3600">
              <a:solidFill>
                <a:srgbClr val="C00000"/>
              </a:solidFill>
              <a:latin typeface="Arial"/>
              <a:ea typeface="Arial"/>
              <a:cs typeface="Arial"/>
              <a:sym typeface="Arial"/>
            </a:endParaRPr>
          </a:p>
        </p:txBody>
      </p:sp>
      <p:sp>
        <p:nvSpPr>
          <p:cNvPr id="783" name="Google Shape;783;p42"/>
          <p:cNvSpPr txBox="1">
            <a:spLocks noGrp="1"/>
          </p:cNvSpPr>
          <p:nvPr>
            <p:ph type="body" idx="1"/>
          </p:nvPr>
        </p:nvSpPr>
        <p:spPr>
          <a:xfrm>
            <a:off x="1208608" y="2490369"/>
            <a:ext cx="10258212" cy="3878700"/>
          </a:xfrm>
          <a:prstGeom prst="rect">
            <a:avLst/>
          </a:prstGeom>
          <a:noFill/>
          <a:ln>
            <a:noFill/>
          </a:ln>
        </p:spPr>
        <p:txBody>
          <a:bodyPr spcFirstLastPara="1" wrap="square" lIns="0" tIns="45700" rIns="0" bIns="45700" anchor="t" anchorCtr="0">
            <a:noAutofit/>
          </a:bodyPr>
          <a:lstStyle/>
          <a:p>
            <a:pPr marL="427990" lvl="0" indent="-514350" algn="l" rtl="0">
              <a:lnSpc>
                <a:spcPct val="100000"/>
              </a:lnSpc>
              <a:spcBef>
                <a:spcPts val="0"/>
              </a:spcBef>
              <a:spcAft>
                <a:spcPts val="0"/>
              </a:spcAft>
              <a:buSzPts val="2800"/>
              <a:buFont typeface="+mj-lt"/>
              <a:buAutoNum type="arabicPeriod"/>
            </a:pPr>
            <a:r>
              <a:rPr lang="en-US" sz="2800">
                <a:solidFill>
                  <a:schemeClr val="tx1"/>
                </a:solidFill>
                <a:latin typeface="Arial"/>
                <a:ea typeface="Arial"/>
                <a:cs typeface="Arial"/>
                <a:sym typeface="Arial"/>
              </a:rPr>
              <a:t>You may not ask clientele to prioritize their needs, but even if you do -- clientele priorities are not the only things to be considered…</a:t>
            </a:r>
          </a:p>
          <a:p>
            <a:pPr marL="605790" lvl="0" indent="-514350" algn="l" rtl="0">
              <a:lnSpc>
                <a:spcPct val="100000"/>
              </a:lnSpc>
              <a:spcBef>
                <a:spcPts val="0"/>
              </a:spcBef>
              <a:spcAft>
                <a:spcPts val="0"/>
              </a:spcAft>
              <a:buSzPts val="1800"/>
              <a:buFont typeface="+mj-lt"/>
              <a:buAutoNum type="arabicPeriod"/>
            </a:pPr>
            <a:endParaRPr lang="en-US" sz="2800">
              <a:solidFill>
                <a:schemeClr val="tx1"/>
              </a:solidFill>
              <a:latin typeface="Arial"/>
              <a:ea typeface="Arial"/>
              <a:cs typeface="Arial"/>
              <a:sym typeface="Arial"/>
            </a:endParaRPr>
          </a:p>
          <a:p>
            <a:pPr marL="427990" lvl="0" indent="-514350" algn="l" rtl="0">
              <a:lnSpc>
                <a:spcPct val="100000"/>
              </a:lnSpc>
              <a:spcBef>
                <a:spcPts val="1400"/>
              </a:spcBef>
              <a:spcAft>
                <a:spcPts val="0"/>
              </a:spcAft>
              <a:buSzPts val="2800"/>
              <a:buFont typeface="+mj-lt"/>
              <a:buAutoNum type="arabicPeriod"/>
            </a:pPr>
            <a:r>
              <a:rPr lang="en-US" sz="2800">
                <a:solidFill>
                  <a:schemeClr val="tx1"/>
                </a:solidFill>
                <a:latin typeface="Arial"/>
                <a:ea typeface="Arial"/>
                <a:cs typeface="Arial"/>
                <a:sym typeface="Arial"/>
              </a:rPr>
              <a:t>You can take a qualitative approach to analyze all that you know using a variety of filters/considerations to help you determine the priorities on which you will focus</a:t>
            </a:r>
          </a:p>
          <a:p>
            <a:pPr marL="91440" lvl="0" indent="-91440" algn="l" rtl="0">
              <a:lnSpc>
                <a:spcPct val="80000"/>
              </a:lnSpc>
              <a:spcBef>
                <a:spcPts val="1400"/>
              </a:spcBef>
              <a:spcAft>
                <a:spcPts val="0"/>
              </a:spcAft>
              <a:buSzPts val="2590"/>
              <a:buNone/>
            </a:pPr>
            <a:endParaRPr sz="2800">
              <a:latin typeface="Arial"/>
              <a:ea typeface="Arial"/>
              <a:cs typeface="Arial"/>
              <a:sym typeface="Arial"/>
            </a:endParaRPr>
          </a:p>
          <a:p>
            <a:pPr marL="91440" lvl="0" indent="-91440" algn="l" rtl="0">
              <a:lnSpc>
                <a:spcPct val="80000"/>
              </a:lnSpc>
              <a:spcBef>
                <a:spcPts val="1400"/>
              </a:spcBef>
              <a:spcAft>
                <a:spcPts val="0"/>
              </a:spcAft>
              <a:buSzPts val="2590"/>
              <a:buNone/>
            </a:pPr>
            <a:endParaRPr sz="2800">
              <a:solidFill>
                <a:srgbClr val="FF0000"/>
              </a:solidFill>
              <a:latin typeface="Arial"/>
              <a:ea typeface="Arial"/>
              <a:cs typeface="Arial"/>
              <a:sym typeface="Arial"/>
            </a:endParaRPr>
          </a:p>
          <a:p>
            <a:pPr marL="91440" lvl="0" indent="-91440" algn="l" rtl="0">
              <a:lnSpc>
                <a:spcPct val="80000"/>
              </a:lnSpc>
              <a:spcBef>
                <a:spcPts val="1600"/>
              </a:spcBef>
              <a:spcAft>
                <a:spcPts val="0"/>
              </a:spcAft>
              <a:buSzPts val="2590"/>
              <a:buNone/>
            </a:pPr>
            <a:endParaRPr sz="2800">
              <a:latin typeface="Arial"/>
              <a:ea typeface="Arial"/>
              <a:cs typeface="Arial"/>
              <a:sym typeface="Arial"/>
            </a:endParaRPr>
          </a:p>
          <a:p>
            <a:pPr marL="91440" lvl="0" indent="-91440" algn="l" rtl="0">
              <a:lnSpc>
                <a:spcPct val="80000"/>
              </a:lnSpc>
              <a:spcBef>
                <a:spcPts val="1400"/>
              </a:spcBef>
              <a:spcAft>
                <a:spcPts val="0"/>
              </a:spcAft>
              <a:buSzPts val="2590"/>
              <a:buNone/>
            </a:pPr>
            <a:endParaRPr sz="2800">
              <a:latin typeface="Arial"/>
              <a:ea typeface="Arial"/>
              <a:cs typeface="Arial"/>
              <a:sym typeface="Arial"/>
            </a:endParaRPr>
          </a:p>
          <a:p>
            <a:pPr marL="91440" lvl="0" indent="-91440" algn="l" rtl="0">
              <a:lnSpc>
                <a:spcPct val="80000"/>
              </a:lnSpc>
              <a:spcBef>
                <a:spcPts val="1400"/>
              </a:spcBef>
              <a:spcAft>
                <a:spcPts val="0"/>
              </a:spcAft>
              <a:buSzPts val="2590"/>
              <a:buNone/>
            </a:pPr>
            <a:endParaRPr sz="2800">
              <a:latin typeface="Arial"/>
              <a:ea typeface="Arial"/>
              <a:cs typeface="Arial"/>
              <a:sym typeface="Arial"/>
            </a:endParaRPr>
          </a:p>
        </p:txBody>
      </p:sp>
      <p:pic>
        <p:nvPicPr>
          <p:cNvPr id="784" name="Google Shape;784;p42" descr="Visual relevant to the needs assessment topic (needs prioritization) projected in the slide."/>
          <p:cNvPicPr preferRelativeResize="0"/>
          <p:nvPr/>
        </p:nvPicPr>
        <p:blipFill rotWithShape="1">
          <a:blip r:embed="rId3">
            <a:alphaModFix/>
          </a:blip>
          <a:srcRect/>
          <a:stretch/>
        </p:blipFill>
        <p:spPr>
          <a:xfrm rot="391334">
            <a:off x="8896949" y="376796"/>
            <a:ext cx="2362486" cy="159132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0" name="Google Shape;790;p43"/>
          <p:cNvSpPr txBox="1">
            <a:spLocks noGrp="1"/>
          </p:cNvSpPr>
          <p:nvPr>
            <p:ph type="title"/>
          </p:nvPr>
        </p:nvSpPr>
        <p:spPr>
          <a:xfrm>
            <a:off x="1208608" y="725431"/>
            <a:ext cx="8536200" cy="9255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C00000"/>
              </a:buClr>
              <a:buSzPts val="3600"/>
              <a:buFont typeface="Arial"/>
              <a:buNone/>
            </a:pP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r>
              <a:rPr lang="en-US" sz="3600" b="1">
                <a:solidFill>
                  <a:srgbClr val="C00000"/>
                </a:solidFill>
                <a:latin typeface="Arial"/>
                <a:ea typeface="Arial"/>
                <a:cs typeface="Arial"/>
                <a:sym typeface="Arial"/>
              </a:rPr>
              <a:t>Priority Setting Considerations</a:t>
            </a:r>
            <a:endParaRPr sz="3600">
              <a:solidFill>
                <a:srgbClr val="C00000"/>
              </a:solidFill>
              <a:latin typeface="Arial"/>
              <a:ea typeface="Arial"/>
              <a:cs typeface="Arial"/>
              <a:sym typeface="Arial"/>
            </a:endParaRPr>
          </a:p>
        </p:txBody>
      </p:sp>
      <p:sp>
        <p:nvSpPr>
          <p:cNvPr id="792" name="Google Shape;792;p43"/>
          <p:cNvSpPr txBox="1"/>
          <p:nvPr/>
        </p:nvSpPr>
        <p:spPr>
          <a:xfrm>
            <a:off x="1208608" y="1650931"/>
            <a:ext cx="10228888" cy="4614958"/>
          </a:xfrm>
          <a:prstGeom prst="rect">
            <a:avLst/>
          </a:prstGeom>
          <a:noFill/>
          <a:ln>
            <a:noFill/>
          </a:ln>
        </p:spPr>
        <p:txBody>
          <a:bodyPr spcFirstLastPara="1" wrap="square" lIns="91425" tIns="91425" rIns="91425" bIns="91425" anchor="t" anchorCtr="0">
            <a:noAutofit/>
          </a:bodyPr>
          <a:lstStyle/>
          <a:p>
            <a:pPr marL="508000" marR="0" lvl="0" indent="-457200" algn="l" rtl="0">
              <a:lnSpc>
                <a:spcPct val="115000"/>
              </a:lnSpc>
              <a:spcBef>
                <a:spcPts val="1400"/>
              </a:spcBef>
              <a:spcAft>
                <a:spcPts val="0"/>
              </a:spcAft>
              <a:buClr>
                <a:srgbClr val="000000"/>
              </a:buClr>
              <a:buSzPts val="2800"/>
              <a:buFont typeface="Wingdings" panose="05000000000000000000" pitchFamily="2" charset="2"/>
              <a:buChar char="§"/>
            </a:pPr>
            <a:r>
              <a:rPr lang="en-US" sz="2800" b="1" i="0" u="none" strike="noStrike" cap="none">
                <a:solidFill>
                  <a:srgbClr val="000000"/>
                </a:solidFill>
                <a:latin typeface="Arial"/>
                <a:ea typeface="Arial"/>
                <a:cs typeface="Arial"/>
                <a:sym typeface="Arial"/>
              </a:rPr>
              <a:t>Individual </a:t>
            </a:r>
            <a:r>
              <a:rPr lang="en-US" sz="2800" b="0" i="0" u="none" strike="noStrike" cap="none">
                <a:solidFill>
                  <a:srgbClr val="000000"/>
                </a:solidFill>
                <a:latin typeface="Arial"/>
                <a:ea typeface="Arial"/>
                <a:cs typeface="Arial"/>
                <a:sym typeface="Arial"/>
              </a:rPr>
              <a:t>- job description, expertise, collaborations, resources</a:t>
            </a:r>
          </a:p>
          <a:p>
            <a:pPr marL="508000" marR="0" lvl="0" indent="-457200" algn="l" rtl="0">
              <a:lnSpc>
                <a:spcPct val="115000"/>
              </a:lnSpc>
              <a:spcBef>
                <a:spcPts val="0"/>
              </a:spcBef>
              <a:spcAft>
                <a:spcPts val="0"/>
              </a:spcAft>
              <a:buClr>
                <a:srgbClr val="000000"/>
              </a:buClr>
              <a:buSzPts val="2800"/>
              <a:buFont typeface="Wingdings" panose="05000000000000000000" pitchFamily="2" charset="2"/>
              <a:buChar char="§"/>
            </a:pPr>
            <a:r>
              <a:rPr lang="en-US" sz="2800" b="1" i="0" u="none" strike="noStrike" cap="none">
                <a:solidFill>
                  <a:srgbClr val="000000"/>
                </a:solidFill>
                <a:latin typeface="Arial"/>
                <a:ea typeface="Arial"/>
                <a:cs typeface="Arial"/>
                <a:sym typeface="Arial"/>
              </a:rPr>
              <a:t>Organization</a:t>
            </a:r>
            <a:r>
              <a:rPr lang="en-US" sz="2800" b="0" i="0" u="none" strike="noStrike" cap="none">
                <a:solidFill>
                  <a:srgbClr val="000000"/>
                </a:solidFill>
                <a:latin typeface="Arial"/>
                <a:ea typeface="Arial"/>
                <a:cs typeface="Arial"/>
                <a:sym typeface="Arial"/>
              </a:rPr>
              <a:t> - strategic vision, public value framework, comparative advantage</a:t>
            </a:r>
          </a:p>
          <a:p>
            <a:pPr marL="508000" marR="0" lvl="0" indent="-457200" algn="l" rtl="0">
              <a:lnSpc>
                <a:spcPct val="115000"/>
              </a:lnSpc>
              <a:spcBef>
                <a:spcPts val="0"/>
              </a:spcBef>
              <a:spcAft>
                <a:spcPts val="0"/>
              </a:spcAft>
              <a:buClr>
                <a:srgbClr val="000000"/>
              </a:buClr>
              <a:buSzPts val="2800"/>
              <a:buFont typeface="Wingdings" panose="05000000000000000000" pitchFamily="2" charset="2"/>
              <a:buChar char="§"/>
            </a:pPr>
            <a:r>
              <a:rPr lang="en-US" sz="2800" b="1" i="0" u="none" strike="noStrike" cap="none">
                <a:solidFill>
                  <a:srgbClr val="000000"/>
                </a:solidFill>
                <a:latin typeface="Arial"/>
                <a:ea typeface="Arial"/>
                <a:cs typeface="Arial"/>
                <a:sym typeface="Arial"/>
              </a:rPr>
              <a:t>Clientele </a:t>
            </a:r>
            <a:r>
              <a:rPr lang="en-US" sz="2800" b="0" i="0" u="none" strike="noStrike" cap="none">
                <a:solidFill>
                  <a:srgbClr val="000000"/>
                </a:solidFill>
                <a:latin typeface="Arial"/>
                <a:ea typeface="Arial"/>
                <a:cs typeface="Arial"/>
                <a:sym typeface="Arial"/>
              </a:rPr>
              <a:t>- what’s important to them, extent &amp; frequency of problem </a:t>
            </a:r>
          </a:p>
          <a:p>
            <a:pPr marL="508000" marR="0" lvl="0" indent="-457200" algn="l" rtl="0">
              <a:lnSpc>
                <a:spcPct val="115000"/>
              </a:lnSpc>
              <a:spcBef>
                <a:spcPts val="0"/>
              </a:spcBef>
              <a:spcAft>
                <a:spcPts val="0"/>
              </a:spcAft>
              <a:buClr>
                <a:srgbClr val="000000"/>
              </a:buClr>
              <a:buSzPts val="2800"/>
              <a:buFont typeface="Wingdings" panose="05000000000000000000" pitchFamily="2" charset="2"/>
              <a:buChar char="§"/>
            </a:pPr>
            <a:r>
              <a:rPr lang="en-US" sz="2800" b="1" i="0" u="none" strike="noStrike" cap="none">
                <a:solidFill>
                  <a:srgbClr val="000000"/>
                </a:solidFill>
                <a:latin typeface="Arial"/>
                <a:ea typeface="Arial"/>
                <a:cs typeface="Arial"/>
                <a:sym typeface="Arial"/>
              </a:rPr>
              <a:t>Likelihood of Impact </a:t>
            </a:r>
            <a:r>
              <a:rPr lang="en-US" sz="2800" b="0" i="0" u="none" strike="noStrike" cap="none">
                <a:solidFill>
                  <a:srgbClr val="000000"/>
                </a:solidFill>
                <a:latin typeface="Arial"/>
                <a:ea typeface="Arial"/>
                <a:cs typeface="Arial"/>
                <a:sym typeface="Arial"/>
              </a:rPr>
              <a:t>- Probability of successful resolution (i.e., probability of an economically feasible solution)</a:t>
            </a:r>
          </a:p>
        </p:txBody>
      </p:sp>
      <p:pic>
        <p:nvPicPr>
          <p:cNvPr id="3" name="Picture 2">
            <a:extLst>
              <a:ext uri="{FF2B5EF4-FFF2-40B4-BE49-F238E27FC236}">
                <a16:creationId xmlns:a16="http://schemas.microsoft.com/office/drawing/2014/main" id="{5490D1CE-77DF-0061-F4B5-7AEC8F527BC4}"/>
              </a:ext>
            </a:extLst>
          </p:cNvPr>
          <p:cNvPicPr>
            <a:picLocks noChangeAspect="1"/>
          </p:cNvPicPr>
          <p:nvPr/>
        </p:nvPicPr>
        <p:blipFill>
          <a:blip r:embed="rId3"/>
          <a:stretch>
            <a:fillRect/>
          </a:stretch>
        </p:blipFill>
        <p:spPr>
          <a:xfrm>
            <a:off x="9383843" y="17401"/>
            <a:ext cx="2595457" cy="1915584"/>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Shape 797"/>
        <p:cNvGrpSpPr/>
        <p:nvPr/>
      </p:nvGrpSpPr>
      <p:grpSpPr>
        <a:xfrm>
          <a:off x="0" y="0"/>
          <a:ext cx="0" cy="0"/>
          <a:chOff x="0" y="0"/>
          <a:chExt cx="0" cy="0"/>
        </a:xfrm>
      </p:grpSpPr>
      <p:sp>
        <p:nvSpPr>
          <p:cNvPr id="798" name="Google Shape;798;p44"/>
          <p:cNvSpPr txBox="1">
            <a:spLocks noGrp="1"/>
          </p:cNvSpPr>
          <p:nvPr>
            <p:ph type="title" idx="4294967295"/>
          </p:nvPr>
        </p:nvSpPr>
        <p:spPr>
          <a:xfrm>
            <a:off x="1604744" y="0"/>
            <a:ext cx="10091100" cy="10005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C00000"/>
              </a:buClr>
              <a:buSzPts val="3600"/>
              <a:buFont typeface="Arial"/>
              <a:buNone/>
            </a:pPr>
            <a:r>
              <a:rPr lang="en-US" sz="3600" b="1">
                <a:solidFill>
                  <a:srgbClr val="C00000"/>
                </a:solidFill>
                <a:latin typeface="Arial"/>
                <a:ea typeface="Arial"/>
                <a:cs typeface="Arial"/>
                <a:sym typeface="Arial"/>
              </a:rPr>
              <a:t>Using Your Needs Assessment Findings</a:t>
            </a:r>
            <a:endParaRPr/>
          </a:p>
        </p:txBody>
      </p:sp>
      <p:sp>
        <p:nvSpPr>
          <p:cNvPr id="799" name="Google Shape;799;p44"/>
          <p:cNvSpPr txBox="1">
            <a:spLocks noGrp="1"/>
          </p:cNvSpPr>
          <p:nvPr>
            <p:ph type="body" idx="4294967295"/>
          </p:nvPr>
        </p:nvSpPr>
        <p:spPr>
          <a:xfrm>
            <a:off x="519940" y="1002978"/>
            <a:ext cx="11672100" cy="669000"/>
          </a:xfrm>
          <a:prstGeom prst="rect">
            <a:avLst/>
          </a:prstGeom>
          <a:noFill/>
          <a:ln>
            <a:noFill/>
          </a:ln>
        </p:spPr>
        <p:txBody>
          <a:bodyPr spcFirstLastPara="1" wrap="square" lIns="0" tIns="45700" rIns="0" bIns="45700" anchor="t" anchorCtr="0">
            <a:noAutofit/>
          </a:bodyPr>
          <a:lstStyle/>
          <a:p>
            <a:pPr marL="91440" lvl="0" indent="-91440" algn="l" rtl="0">
              <a:lnSpc>
                <a:spcPct val="90000"/>
              </a:lnSpc>
              <a:spcBef>
                <a:spcPts val="0"/>
              </a:spcBef>
              <a:spcAft>
                <a:spcPts val="0"/>
              </a:spcAft>
              <a:buSzPts val="2800"/>
              <a:buNone/>
            </a:pPr>
            <a:r>
              <a:rPr lang="en-US" sz="2800" i="1">
                <a:solidFill>
                  <a:schemeClr val="dk1"/>
                </a:solidFill>
                <a:latin typeface="Arial"/>
                <a:ea typeface="Arial"/>
                <a:cs typeface="Arial"/>
                <a:sym typeface="Arial"/>
              </a:rPr>
              <a:t>To Develop Focused, Relevant Programs </a:t>
            </a:r>
            <a:endParaRPr b="1">
              <a:solidFill>
                <a:srgbClr val="FF0000"/>
              </a:solidFill>
              <a:latin typeface="Arial"/>
              <a:ea typeface="Arial"/>
              <a:cs typeface="Arial"/>
              <a:sym typeface="Arial"/>
            </a:endParaRPr>
          </a:p>
        </p:txBody>
      </p:sp>
      <p:pic>
        <p:nvPicPr>
          <p:cNvPr id="800" name="Google Shape;800;p44" descr="Program logic model template."/>
          <p:cNvPicPr preferRelativeResize="0">
            <a:picLocks noGrp="1"/>
          </p:cNvPicPr>
          <p:nvPr>
            <p:ph type="body" idx="4294967295"/>
          </p:nvPr>
        </p:nvPicPr>
        <p:blipFill rotWithShape="1">
          <a:blip r:embed="rId3">
            <a:alphaModFix/>
          </a:blip>
          <a:srcRect/>
          <a:stretch/>
        </p:blipFill>
        <p:spPr>
          <a:xfrm>
            <a:off x="519941" y="1672564"/>
            <a:ext cx="11175900" cy="5099700"/>
          </a:xfrm>
          <a:prstGeom prst="rect">
            <a:avLst/>
          </a:prstGeom>
          <a:noFill/>
          <a:ln>
            <a:noFill/>
          </a:ln>
        </p:spPr>
      </p:pic>
      <p:sp>
        <p:nvSpPr>
          <p:cNvPr id="801" name="Google Shape;801;p44" descr="Program Logic Model template."/>
          <p:cNvSpPr/>
          <p:nvPr/>
        </p:nvSpPr>
        <p:spPr>
          <a:xfrm rot="-723273">
            <a:off x="415061" y="2622412"/>
            <a:ext cx="2358711" cy="2531112"/>
          </a:xfrm>
          <a:prstGeom prst="ellipse">
            <a:avLst/>
          </a:prstGeom>
          <a:noFill/>
          <a:ln w="38100" cap="flat" cmpd="sng">
            <a:solidFill>
              <a:srgbClr val="FF0000"/>
            </a:solidFill>
            <a:prstDash val="solid"/>
            <a:round/>
            <a:headEnd type="none" w="sm" len="sm"/>
            <a:tailEnd type="none" w="sm" len="sm"/>
          </a:ln>
          <a:effectLst>
            <a:outerShdw blurRad="38100" dist="25400" dir="2700000" algn="br" rotWithShape="0">
              <a:srgbClr val="000000">
                <a:alpha val="6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4"/>
          <p:cNvSpPr txBox="1">
            <a:spLocks noGrp="1"/>
          </p:cNvSpPr>
          <p:nvPr>
            <p:ph type="body" idx="4294967295"/>
          </p:nvPr>
        </p:nvSpPr>
        <p:spPr>
          <a:xfrm>
            <a:off x="238350" y="1165125"/>
            <a:ext cx="11715300" cy="4968900"/>
          </a:xfrm>
          <a:prstGeom prst="rect">
            <a:avLst/>
          </a:prstGeom>
          <a:noFill/>
          <a:ln>
            <a:noFill/>
          </a:ln>
        </p:spPr>
        <p:txBody>
          <a:bodyPr spcFirstLastPara="1" wrap="square" lIns="0" tIns="45700" rIns="0" bIns="45700" anchor="t" anchorCtr="0">
            <a:noAutofit/>
          </a:bodyPr>
          <a:lstStyle/>
          <a:p>
            <a:pPr marL="457200" lvl="0" indent="-406400" algn="l" rtl="0">
              <a:lnSpc>
                <a:spcPct val="115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Is the first step in the overall program planning process. It is an essential step in the program planning, development and evaluation cycle (Etling &amp; Thomas, 1995).</a:t>
            </a:r>
            <a:endParaRPr sz="2800">
              <a:latin typeface="Arial"/>
              <a:ea typeface="Arial"/>
              <a:cs typeface="Arial"/>
              <a:sym typeface="Arial"/>
            </a:endParaRPr>
          </a:p>
          <a:p>
            <a:pPr marL="457200" lvl="0" indent="-406400" algn="l" rtl="0">
              <a:lnSpc>
                <a:spcPct val="115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Driven by the question “</a:t>
            </a:r>
            <a:r>
              <a:rPr lang="en-US" sz="2800" i="1">
                <a:solidFill>
                  <a:schemeClr val="dk1"/>
                </a:solidFill>
                <a:latin typeface="Arial"/>
                <a:ea typeface="Arial"/>
                <a:cs typeface="Arial"/>
                <a:sym typeface="Arial"/>
              </a:rPr>
              <a:t>What do clients need and how can those needs be met?</a:t>
            </a:r>
            <a:r>
              <a:rPr lang="en-US" sz="2800">
                <a:solidFill>
                  <a:schemeClr val="dk1"/>
                </a:solidFill>
                <a:latin typeface="Arial"/>
                <a:ea typeface="Arial"/>
                <a:cs typeface="Arial"/>
                <a:sym typeface="Arial"/>
              </a:rPr>
              <a:t>” (Patton, 1982).</a:t>
            </a:r>
            <a:endParaRPr sz="2800">
              <a:solidFill>
                <a:schemeClr val="dk1"/>
              </a:solidFill>
              <a:latin typeface="Arial"/>
              <a:ea typeface="Arial"/>
              <a:cs typeface="Arial"/>
              <a:sym typeface="Arial"/>
            </a:endParaRPr>
          </a:p>
          <a:p>
            <a:pPr marL="457200" lvl="0" indent="-406400" algn="l" rtl="0">
              <a:lnSpc>
                <a:spcPct val="115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One of the first priorities for a new extension educator is to conduct a needs assessment to inform their programming (Caravella, 2006).</a:t>
            </a:r>
            <a:endParaRPr sz="2800">
              <a:solidFill>
                <a:schemeClr val="dk1"/>
              </a:solidFill>
              <a:latin typeface="Arial"/>
              <a:ea typeface="Arial"/>
              <a:cs typeface="Arial"/>
              <a:sym typeface="Arial"/>
            </a:endParaRPr>
          </a:p>
          <a:p>
            <a:pPr marL="457200" lvl="0" indent="-406400" algn="l" rtl="0">
              <a:lnSpc>
                <a:spcPct val="115000"/>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Needs assessment is one of the key educational competencies for extension educators (Ghimire, 2010; Koundinya, 2010). </a:t>
            </a:r>
            <a:endParaRPr sz="2800">
              <a:solidFill>
                <a:schemeClr val="dk1"/>
              </a:solidFill>
              <a:latin typeface="Arial"/>
              <a:ea typeface="Arial"/>
              <a:cs typeface="Arial"/>
              <a:sym typeface="Arial"/>
            </a:endParaRPr>
          </a:p>
          <a:p>
            <a:pPr marL="0" lvl="0" indent="0" algn="l" rtl="0">
              <a:lnSpc>
                <a:spcPct val="115000"/>
              </a:lnSpc>
              <a:spcBef>
                <a:spcPts val="0"/>
              </a:spcBef>
              <a:spcAft>
                <a:spcPts val="0"/>
              </a:spcAft>
              <a:buSzPts val="2000"/>
              <a:buNone/>
            </a:pPr>
            <a:endParaRPr sz="2800">
              <a:latin typeface="Arial"/>
              <a:ea typeface="Arial"/>
              <a:cs typeface="Arial"/>
              <a:sym typeface="Arial"/>
            </a:endParaRPr>
          </a:p>
          <a:p>
            <a:pPr marL="0" lvl="0" indent="0" algn="l" rtl="0">
              <a:lnSpc>
                <a:spcPct val="115000"/>
              </a:lnSpc>
              <a:spcBef>
                <a:spcPts val="1400"/>
              </a:spcBef>
              <a:spcAft>
                <a:spcPts val="0"/>
              </a:spcAft>
              <a:buSzPts val="2000"/>
              <a:buNone/>
            </a:pPr>
            <a:endParaRPr sz="2800">
              <a:solidFill>
                <a:schemeClr val="dk1"/>
              </a:solidFill>
              <a:latin typeface="Arial"/>
              <a:ea typeface="Arial"/>
              <a:cs typeface="Arial"/>
              <a:sym typeface="Arial"/>
            </a:endParaRPr>
          </a:p>
          <a:p>
            <a:pPr marL="0" lvl="0" indent="0" algn="l" rtl="0">
              <a:lnSpc>
                <a:spcPct val="115000"/>
              </a:lnSpc>
              <a:spcBef>
                <a:spcPts val="1400"/>
              </a:spcBef>
              <a:spcAft>
                <a:spcPts val="0"/>
              </a:spcAft>
              <a:buSzPts val="2000"/>
              <a:buNone/>
            </a:pPr>
            <a:endParaRPr sz="2800">
              <a:solidFill>
                <a:schemeClr val="dk1"/>
              </a:solidFill>
              <a:latin typeface="Arial"/>
              <a:ea typeface="Arial"/>
              <a:cs typeface="Arial"/>
              <a:sym typeface="Arial"/>
            </a:endParaRPr>
          </a:p>
          <a:p>
            <a:pPr marL="0" lvl="0" indent="0" algn="l" rtl="0">
              <a:lnSpc>
                <a:spcPct val="115000"/>
              </a:lnSpc>
              <a:spcBef>
                <a:spcPts val="1400"/>
              </a:spcBef>
              <a:spcAft>
                <a:spcPts val="0"/>
              </a:spcAft>
              <a:buSzPts val="2000"/>
              <a:buNone/>
            </a:pPr>
            <a:endParaRPr sz="2800">
              <a:solidFill>
                <a:schemeClr val="dk1"/>
              </a:solidFill>
              <a:latin typeface="Arial"/>
              <a:ea typeface="Arial"/>
              <a:cs typeface="Arial"/>
              <a:sym typeface="Arial"/>
            </a:endParaRPr>
          </a:p>
          <a:p>
            <a:pPr marL="0" lvl="0" indent="0" algn="l" rtl="0">
              <a:lnSpc>
                <a:spcPct val="115000"/>
              </a:lnSpc>
              <a:spcBef>
                <a:spcPts val="1400"/>
              </a:spcBef>
              <a:spcAft>
                <a:spcPts val="0"/>
              </a:spcAft>
              <a:buSzPts val="2000"/>
              <a:buNone/>
            </a:pPr>
            <a:endParaRPr sz="2800">
              <a:solidFill>
                <a:schemeClr val="dk1"/>
              </a:solidFill>
              <a:latin typeface="Arial"/>
              <a:ea typeface="Arial"/>
              <a:cs typeface="Arial"/>
              <a:sym typeface="Arial"/>
            </a:endParaRPr>
          </a:p>
        </p:txBody>
      </p:sp>
      <p:sp>
        <p:nvSpPr>
          <p:cNvPr id="493" name="Google Shape;493;p4"/>
          <p:cNvSpPr txBox="1">
            <a:spLocks noGrp="1"/>
          </p:cNvSpPr>
          <p:nvPr>
            <p:ph type="title" idx="4294967295"/>
          </p:nvPr>
        </p:nvSpPr>
        <p:spPr>
          <a:xfrm>
            <a:off x="722996" y="189009"/>
            <a:ext cx="10746000" cy="8256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C00000"/>
              </a:buClr>
              <a:buSzPts val="3600"/>
              <a:buFont typeface="Arial"/>
              <a:buNone/>
            </a:pPr>
            <a:r>
              <a:rPr lang="en-US" sz="3600" b="1">
                <a:solidFill>
                  <a:srgbClr val="C00000"/>
                </a:solidFill>
                <a:latin typeface="Arial"/>
                <a:ea typeface="Arial"/>
                <a:cs typeface="Arial"/>
                <a:sym typeface="Arial"/>
              </a:rPr>
              <a:t>What is Needs Assessment?</a:t>
            </a:r>
            <a:endParaRPr sz="3600">
              <a:solidFill>
                <a:srgbClr val="C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346BA-2EA8-FE68-D1D9-95C43540E745}"/>
            </a:ext>
          </a:extLst>
        </p:cNvPr>
        <p:cNvGrpSpPr/>
        <p:nvPr/>
      </p:nvGrpSpPr>
      <p:grpSpPr>
        <a:xfrm>
          <a:off x="0" y="0"/>
          <a:ext cx="0" cy="0"/>
          <a:chOff x="0" y="0"/>
          <a:chExt cx="0" cy="0"/>
        </a:xfrm>
      </p:grpSpPr>
      <p:pic>
        <p:nvPicPr>
          <p:cNvPr id="9" name="Picture 8" descr="Several hands raised and ready to answer a question">
            <a:extLst>
              <a:ext uri="{FF2B5EF4-FFF2-40B4-BE49-F238E27FC236}">
                <a16:creationId xmlns:a16="http://schemas.microsoft.com/office/drawing/2014/main" id="{9DE414CA-2B32-BEFC-3665-92516C51F0CF}"/>
              </a:ext>
            </a:extLst>
          </p:cNvPr>
          <p:cNvPicPr>
            <a:picLocks noChangeAspect="1"/>
          </p:cNvPicPr>
          <p:nvPr/>
        </p:nvPicPr>
        <p:blipFill>
          <a:blip r:embed="rId3"/>
          <a:srcRect l="11632" r="8881" b="-1"/>
          <a:stretch>
            <a:fillRect/>
          </a:stretch>
        </p:blipFill>
        <p:spPr>
          <a:xfrm>
            <a:off x="0" y="-179782"/>
            <a:ext cx="12192000" cy="10238442"/>
          </a:xfrm>
          <a:prstGeom prst="rect">
            <a:avLst/>
          </a:prstGeom>
          <a:noFill/>
        </p:spPr>
      </p:pic>
    </p:spTree>
    <p:extLst>
      <p:ext uri="{BB962C8B-B14F-4D97-AF65-F5344CB8AC3E}">
        <p14:creationId xmlns:p14="http://schemas.microsoft.com/office/powerpoint/2010/main" val="15451580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06"/>
        <p:cNvGrpSpPr/>
        <p:nvPr/>
      </p:nvGrpSpPr>
      <p:grpSpPr>
        <a:xfrm>
          <a:off x="0" y="0"/>
          <a:ext cx="0" cy="0"/>
          <a:chOff x="0" y="0"/>
          <a:chExt cx="0" cy="0"/>
        </a:xfrm>
      </p:grpSpPr>
      <p:sp>
        <p:nvSpPr>
          <p:cNvPr id="807" name="Google Shape;807;p45"/>
          <p:cNvSpPr txBox="1">
            <a:spLocks noGrp="1"/>
          </p:cNvSpPr>
          <p:nvPr>
            <p:ph type="title"/>
          </p:nvPr>
        </p:nvSpPr>
        <p:spPr>
          <a:xfrm>
            <a:off x="484300" y="2643880"/>
            <a:ext cx="3273600" cy="10767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3600"/>
              <a:buNone/>
            </a:pPr>
            <a:r>
              <a:rPr lang="en-US" b="1">
                <a:latin typeface="Arial"/>
                <a:ea typeface="Arial"/>
                <a:cs typeface="Arial"/>
                <a:sym typeface="Arial"/>
              </a:rPr>
              <a:t>BREAK</a:t>
            </a:r>
            <a:endParaRPr b="1">
              <a:latin typeface="Arial"/>
              <a:ea typeface="Arial"/>
              <a:cs typeface="Arial"/>
              <a:sym typeface="Arial"/>
            </a:endParaRPr>
          </a:p>
        </p:txBody>
      </p:sp>
      <p:pic>
        <p:nvPicPr>
          <p:cNvPr id="808" name="Google Shape;808;p45" descr="Visual indicating break time."/>
          <p:cNvPicPr preferRelativeResize="0"/>
          <p:nvPr/>
        </p:nvPicPr>
        <p:blipFill rotWithShape="1">
          <a:blip r:embed="rId3">
            <a:alphaModFix/>
          </a:blip>
          <a:srcRect r="12350"/>
          <a:stretch/>
        </p:blipFill>
        <p:spPr>
          <a:xfrm>
            <a:off x="4102213" y="0"/>
            <a:ext cx="8068750" cy="6858001"/>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46"/>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1800"/>
              <a:buNone/>
            </a:pPr>
            <a:r>
              <a:rPr lang="en-US" sz="3600" b="1">
                <a:solidFill>
                  <a:srgbClr val="A61C00"/>
                </a:solidFill>
                <a:latin typeface="Arial"/>
                <a:ea typeface="Arial"/>
                <a:cs typeface="Arial"/>
                <a:sym typeface="Arial"/>
              </a:rPr>
              <a:t>UCCE Needs Assessment Speakers</a:t>
            </a:r>
            <a:endParaRPr sz="3600" b="1">
              <a:solidFill>
                <a:srgbClr val="A61C00"/>
              </a:solidFill>
              <a:latin typeface="Arial"/>
              <a:ea typeface="Arial"/>
              <a:cs typeface="Arial"/>
              <a:sym typeface="Arial"/>
            </a:endParaRPr>
          </a:p>
        </p:txBody>
      </p:sp>
      <p:sp>
        <p:nvSpPr>
          <p:cNvPr id="833" name="Google Shape;833;p46"/>
          <p:cNvSpPr txBox="1">
            <a:spLocks noGrp="1"/>
          </p:cNvSpPr>
          <p:nvPr>
            <p:ph type="body" idx="4294967295"/>
          </p:nvPr>
        </p:nvSpPr>
        <p:spPr>
          <a:xfrm>
            <a:off x="1115055" y="2580968"/>
            <a:ext cx="10178400" cy="2976082"/>
          </a:xfrm>
          <a:prstGeom prst="rect">
            <a:avLst/>
          </a:prstGeom>
          <a:noFill/>
          <a:ln>
            <a:noFill/>
          </a:ln>
        </p:spPr>
        <p:txBody>
          <a:bodyPr spcFirstLastPara="1" wrap="square" lIns="0" tIns="45700" rIns="0" bIns="45700" anchor="t" anchorCtr="0">
            <a:noAutofit/>
          </a:bodyPr>
          <a:lstStyle/>
          <a:p>
            <a:pPr marL="0" lvl="0" indent="0">
              <a:lnSpc>
                <a:spcPct val="100000"/>
              </a:lnSpc>
              <a:spcBef>
                <a:spcPts val="0"/>
              </a:spcBef>
              <a:buClr>
                <a:schemeClr val="dk1"/>
              </a:buClr>
              <a:buSzPts val="1600"/>
              <a:buNone/>
            </a:pPr>
            <a:r>
              <a:rPr lang="en-US" sz="2900" b="1">
                <a:solidFill>
                  <a:schemeClr val="dk1"/>
                </a:solidFill>
                <a:latin typeface="Arial"/>
                <a:cs typeface="Arial"/>
                <a:sym typeface="Arial"/>
              </a:rPr>
              <a:t>Devii Rao, </a:t>
            </a:r>
            <a:r>
              <a:rPr lang="en-US" sz="2900" b="1">
                <a:solidFill>
                  <a:schemeClr val="dk1"/>
                </a:solidFill>
                <a:latin typeface="Arial"/>
                <a:cs typeface="Arial"/>
              </a:rPr>
              <a:t>Livestock &amp; Natural Resources Advisor</a:t>
            </a:r>
            <a:endParaRPr lang="en-US" sz="2900" b="1">
              <a:solidFill>
                <a:schemeClr val="dk1"/>
              </a:solidFill>
              <a:latin typeface="Arial"/>
              <a:cs typeface="Arial"/>
              <a:sym typeface="Arial"/>
            </a:endParaRPr>
          </a:p>
          <a:p>
            <a:pPr marL="0" lvl="0" indent="0" algn="l" rtl="0">
              <a:lnSpc>
                <a:spcPct val="100000"/>
              </a:lnSpc>
              <a:spcBef>
                <a:spcPts val="0"/>
              </a:spcBef>
              <a:spcAft>
                <a:spcPts val="0"/>
              </a:spcAft>
              <a:buClr>
                <a:schemeClr val="dk1"/>
              </a:buClr>
              <a:buSzPts val="1600"/>
              <a:buFont typeface="Arial"/>
              <a:buNone/>
            </a:pPr>
            <a:endParaRPr lang="en-US" sz="2900" b="1">
              <a:solidFill>
                <a:schemeClr val="dk1"/>
              </a:solidFill>
              <a:latin typeface="Arial"/>
              <a:cs typeface="Arial"/>
              <a:sym typeface="Arial"/>
            </a:endParaRPr>
          </a:p>
          <a:p>
            <a:pPr marL="0" lvl="0" indent="0">
              <a:lnSpc>
                <a:spcPct val="100000"/>
              </a:lnSpc>
              <a:spcBef>
                <a:spcPts val="0"/>
              </a:spcBef>
              <a:buClr>
                <a:schemeClr val="dk1"/>
              </a:buClr>
              <a:buSzPts val="1600"/>
              <a:buNone/>
            </a:pPr>
            <a:r>
              <a:rPr lang="en-US" sz="2900" b="1">
                <a:solidFill>
                  <a:schemeClr val="dk1"/>
                </a:solidFill>
                <a:latin typeface="Arial"/>
                <a:cs typeface="Arial"/>
                <a:sym typeface="Arial"/>
              </a:rPr>
              <a:t>Nicole Marshall-Wheeler, </a:t>
            </a:r>
            <a:r>
              <a:rPr lang="en-US" sz="2900" b="1">
                <a:solidFill>
                  <a:schemeClr val="dk1"/>
                </a:solidFill>
                <a:latin typeface="Arial"/>
                <a:cs typeface="Arial"/>
              </a:rPr>
              <a:t>4-H Youth Development Advisor</a:t>
            </a:r>
            <a:endParaRPr lang="en-US" sz="2900" b="1">
              <a:solidFill>
                <a:schemeClr val="dk1"/>
              </a:solidFill>
              <a:latin typeface="Arial"/>
              <a:cs typeface="Arial"/>
              <a:sym typeface="Arial"/>
            </a:endParaRPr>
          </a:p>
          <a:p>
            <a:pPr marL="0" lvl="0" indent="0" algn="ctr" rtl="0">
              <a:lnSpc>
                <a:spcPct val="150000"/>
              </a:lnSpc>
              <a:spcBef>
                <a:spcPts val="0"/>
              </a:spcBef>
              <a:spcAft>
                <a:spcPts val="0"/>
              </a:spcAft>
              <a:buSzPts val="2000"/>
              <a:buNone/>
            </a:pPr>
            <a:endParaRPr sz="2800">
              <a:solidFill>
                <a:schemeClr val="dk1"/>
              </a:solidFill>
              <a:latin typeface="Arial"/>
              <a:ea typeface="Arial"/>
              <a:cs typeface="Arial"/>
              <a:sym typeface="Arial"/>
            </a:endParaRPr>
          </a:p>
          <a:p>
            <a:pPr marL="0" lvl="0" indent="0" algn="ctr" rtl="0">
              <a:lnSpc>
                <a:spcPct val="150000"/>
              </a:lnSpc>
              <a:spcBef>
                <a:spcPts val="0"/>
              </a:spcBef>
              <a:spcAft>
                <a:spcPts val="0"/>
              </a:spcAft>
              <a:buClr>
                <a:schemeClr val="dk1"/>
              </a:buClr>
              <a:buSzPts val="2000"/>
              <a:buFont typeface="Arial"/>
              <a:buNone/>
            </a:pPr>
            <a:endParaRPr sz="2800">
              <a:solidFill>
                <a:srgbClr val="000000"/>
              </a:solidFill>
              <a:latin typeface="Arial"/>
              <a:ea typeface="Arial"/>
              <a:cs typeface="Arial"/>
              <a:sym typeface="Arial"/>
            </a:endParaRPr>
          </a:p>
          <a:p>
            <a:pPr marL="0" lvl="0" indent="0" algn="ctr" rtl="0">
              <a:lnSpc>
                <a:spcPct val="90000"/>
              </a:lnSpc>
              <a:spcBef>
                <a:spcPts val="1200"/>
              </a:spcBef>
              <a:spcAft>
                <a:spcPts val="200"/>
              </a:spcAft>
              <a:buSzPts val="2000"/>
              <a:buNone/>
            </a:pPr>
            <a:endParaRPr sz="2800">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71D4-4813-B74C-AE0C-C482ABC74A6E}"/>
              </a:ext>
            </a:extLst>
          </p:cNvPr>
          <p:cNvSpPr>
            <a:spLocks noGrp="1"/>
          </p:cNvSpPr>
          <p:nvPr>
            <p:ph type="title"/>
          </p:nvPr>
        </p:nvSpPr>
        <p:spPr>
          <a:xfrm>
            <a:off x="838199" y="1057321"/>
            <a:ext cx="11061357" cy="1325563"/>
          </a:xfrm>
        </p:spPr>
        <p:txBody>
          <a:bodyPr>
            <a:normAutofit fontScale="90000"/>
          </a:bodyPr>
          <a:lstStyle/>
          <a:p>
            <a:r>
              <a:rPr lang="en-US"/>
              <a:t>Collaborative Needs Assessment</a:t>
            </a:r>
          </a:p>
        </p:txBody>
      </p:sp>
      <p:sp>
        <p:nvSpPr>
          <p:cNvPr id="9" name="Text Placeholder 8">
            <a:extLst>
              <a:ext uri="{FF2B5EF4-FFF2-40B4-BE49-F238E27FC236}">
                <a16:creationId xmlns:a16="http://schemas.microsoft.com/office/drawing/2014/main" id="{EC6F5575-47FE-8F41-88EB-DBBF04A2B9EA}"/>
              </a:ext>
            </a:extLst>
          </p:cNvPr>
          <p:cNvSpPr>
            <a:spLocks noGrp="1"/>
          </p:cNvSpPr>
          <p:nvPr>
            <p:ph type="body" sz="quarter" idx="10"/>
          </p:nvPr>
        </p:nvSpPr>
        <p:spPr>
          <a:xfrm>
            <a:off x="838200" y="4361380"/>
            <a:ext cx="3664789" cy="660400"/>
          </a:xfrm>
        </p:spPr>
        <p:txBody>
          <a:bodyPr>
            <a:normAutofit fontScale="85000" lnSpcReduction="10000"/>
          </a:bodyPr>
          <a:lstStyle/>
          <a:p>
            <a:r>
              <a:rPr lang="en-US"/>
              <a:t>Devii Rao</a:t>
            </a:r>
            <a:br>
              <a:rPr lang="en-US"/>
            </a:br>
            <a:r>
              <a:rPr lang="en-US"/>
              <a:t>Livestock &amp; Natural Resources Advisor</a:t>
            </a:r>
          </a:p>
        </p:txBody>
      </p:sp>
      <p:sp>
        <p:nvSpPr>
          <p:cNvPr id="10" name="Text Placeholder 9">
            <a:extLst>
              <a:ext uri="{FF2B5EF4-FFF2-40B4-BE49-F238E27FC236}">
                <a16:creationId xmlns:a16="http://schemas.microsoft.com/office/drawing/2014/main" id="{C904AADE-5565-7D47-94AA-541EF2D88F82}"/>
              </a:ext>
            </a:extLst>
          </p:cNvPr>
          <p:cNvSpPr>
            <a:spLocks noGrp="1"/>
          </p:cNvSpPr>
          <p:nvPr>
            <p:ph type="body" sz="quarter" idx="11"/>
          </p:nvPr>
        </p:nvSpPr>
        <p:spPr>
          <a:xfrm>
            <a:off x="838199" y="5177877"/>
            <a:ext cx="5838645" cy="531813"/>
          </a:xfrm>
        </p:spPr>
        <p:txBody>
          <a:bodyPr>
            <a:normAutofit fontScale="77500" lnSpcReduction="20000"/>
          </a:bodyPr>
          <a:lstStyle/>
          <a:p>
            <a:r>
              <a:rPr lang="en-US"/>
              <a:t>August 18, 2026</a:t>
            </a:r>
          </a:p>
          <a:p>
            <a:r>
              <a:rPr lang="en-US"/>
              <a:t>Program Development &amp; Evaluation Capacity Building Trainings Series</a:t>
            </a:r>
          </a:p>
        </p:txBody>
      </p:sp>
      <p:sp>
        <p:nvSpPr>
          <p:cNvPr id="11" name="Text Placeholder 10">
            <a:extLst>
              <a:ext uri="{FF2B5EF4-FFF2-40B4-BE49-F238E27FC236}">
                <a16:creationId xmlns:a16="http://schemas.microsoft.com/office/drawing/2014/main" id="{314CEDC1-704C-C540-9D4B-AD9D4BD9ACC7}"/>
              </a:ext>
            </a:extLst>
          </p:cNvPr>
          <p:cNvSpPr>
            <a:spLocks noGrp="1"/>
          </p:cNvSpPr>
          <p:nvPr>
            <p:ph type="body" sz="quarter" idx="12"/>
          </p:nvPr>
        </p:nvSpPr>
        <p:spPr>
          <a:xfrm>
            <a:off x="838200" y="2293350"/>
            <a:ext cx="8443823" cy="798192"/>
          </a:xfrm>
        </p:spPr>
        <p:txBody>
          <a:bodyPr/>
          <a:lstStyle/>
          <a:p>
            <a:r>
              <a:rPr lang="en-US"/>
              <a:t>Livestock &amp; Natural Resources</a:t>
            </a:r>
          </a:p>
        </p:txBody>
      </p:sp>
    </p:spTree>
    <p:extLst>
      <p:ext uri="{BB962C8B-B14F-4D97-AF65-F5344CB8AC3E}">
        <p14:creationId xmlns:p14="http://schemas.microsoft.com/office/powerpoint/2010/main" val="29128483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p:txBody>
          <a:bodyPr>
            <a:normAutofit/>
          </a:bodyPr>
          <a:lstStyle/>
          <a:p>
            <a:pPr algn="ctr"/>
            <a:r>
              <a:rPr lang="en-US"/>
              <a:t>Key Components of Our Needs Assessment</a:t>
            </a:r>
          </a:p>
        </p:txBody>
      </p:sp>
      <p:pic>
        <p:nvPicPr>
          <p:cNvPr id="4" name="Picture 3">
            <a:extLst>
              <a:ext uri="{FF2B5EF4-FFF2-40B4-BE49-F238E27FC236}">
                <a16:creationId xmlns:a16="http://schemas.microsoft.com/office/drawing/2014/main" id="{C06DA1FB-059C-FF11-0D92-98BB35FA48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3913" y="1510380"/>
            <a:ext cx="6979999" cy="5235000"/>
          </a:xfrm>
          <a:prstGeom prst="rect">
            <a:avLst/>
          </a:prstGeom>
        </p:spPr>
      </p:pic>
      <p:sp>
        <p:nvSpPr>
          <p:cNvPr id="5" name="Content Placeholder 8">
            <a:extLst>
              <a:ext uri="{FF2B5EF4-FFF2-40B4-BE49-F238E27FC236}">
                <a16:creationId xmlns:a16="http://schemas.microsoft.com/office/drawing/2014/main" id="{F92D63AF-9445-3E0F-6EC0-D82C6FF1CDF6}"/>
              </a:ext>
            </a:extLst>
          </p:cNvPr>
          <p:cNvSpPr>
            <a:spLocks noGrp="1"/>
          </p:cNvSpPr>
          <p:nvPr>
            <p:ph idx="1"/>
          </p:nvPr>
        </p:nvSpPr>
        <p:spPr>
          <a:xfrm>
            <a:off x="158088" y="1825624"/>
            <a:ext cx="4673404" cy="4718589"/>
          </a:xfrm>
        </p:spPr>
        <p:txBody>
          <a:bodyPr>
            <a:normAutofit/>
          </a:bodyPr>
          <a:lstStyle/>
          <a:p>
            <a:r>
              <a:rPr lang="en-US"/>
              <a:t>In-progress</a:t>
            </a:r>
          </a:p>
          <a:p>
            <a:r>
              <a:rPr lang="en-US"/>
              <a:t>7 collaborating advisors</a:t>
            </a:r>
          </a:p>
          <a:p>
            <a:r>
              <a:rPr lang="en-US"/>
              <a:t>2 clientele groups</a:t>
            </a:r>
          </a:p>
          <a:p>
            <a:r>
              <a:rPr lang="en-US"/>
              <a:t>Developed to be publishable</a:t>
            </a:r>
          </a:p>
          <a:p>
            <a:r>
              <a:rPr lang="en-US"/>
              <a:t>Using Importance Performance Analysis (IPA framework)</a:t>
            </a:r>
          </a:p>
          <a:p>
            <a:pPr marL="0" indent="0">
              <a:buNone/>
            </a:pPr>
            <a:endParaRPr lang="en-US"/>
          </a:p>
        </p:txBody>
      </p:sp>
    </p:spTree>
    <p:extLst>
      <p:ext uri="{BB962C8B-B14F-4D97-AF65-F5344CB8AC3E}">
        <p14:creationId xmlns:p14="http://schemas.microsoft.com/office/powerpoint/2010/main" val="4589874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7770C-C346-770C-E9A9-4013CB7912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F67D9A-3B5F-D6BD-463C-B39A75C1AAE6}"/>
              </a:ext>
            </a:extLst>
          </p:cNvPr>
          <p:cNvSpPr>
            <a:spLocks noGrp="1"/>
          </p:cNvSpPr>
          <p:nvPr>
            <p:ph type="title"/>
          </p:nvPr>
        </p:nvSpPr>
        <p:spPr/>
        <p:txBody>
          <a:bodyPr>
            <a:normAutofit/>
          </a:bodyPr>
          <a:lstStyle/>
          <a:p>
            <a:pPr algn="ctr"/>
            <a:r>
              <a:rPr lang="en-US"/>
              <a:t>Collaborating Advisors</a:t>
            </a:r>
          </a:p>
        </p:txBody>
      </p:sp>
      <p:pic>
        <p:nvPicPr>
          <p:cNvPr id="7" name="Picture 6" descr="Julie A. Finzel">
            <a:extLst>
              <a:ext uri="{FF2B5EF4-FFF2-40B4-BE49-F238E27FC236}">
                <a16:creationId xmlns:a16="http://schemas.microsoft.com/office/drawing/2014/main" id="{8E04CC93-CC51-7D35-CF66-582BBBAE355A}"/>
              </a:ext>
            </a:extLst>
          </p:cNvPr>
          <p:cNvPicPr>
            <a:picLocks noChangeAspect="1"/>
          </p:cNvPicPr>
          <p:nvPr/>
        </p:nvPicPr>
        <p:blipFill>
          <a:blip r:embed="rId3"/>
          <a:stretch>
            <a:fillRect/>
          </a:stretch>
        </p:blipFill>
        <p:spPr>
          <a:xfrm>
            <a:off x="669415" y="1560635"/>
            <a:ext cx="2344100" cy="2344100"/>
          </a:xfrm>
          <a:prstGeom prst="rect">
            <a:avLst/>
          </a:prstGeom>
        </p:spPr>
      </p:pic>
      <p:sp>
        <p:nvSpPr>
          <p:cNvPr id="10" name="TextBox 9">
            <a:extLst>
              <a:ext uri="{FF2B5EF4-FFF2-40B4-BE49-F238E27FC236}">
                <a16:creationId xmlns:a16="http://schemas.microsoft.com/office/drawing/2014/main" id="{88C353C8-5A1E-6AE1-AEEE-AEE16B9A7510}"/>
              </a:ext>
            </a:extLst>
          </p:cNvPr>
          <p:cNvSpPr txBox="1"/>
          <p:nvPr/>
        </p:nvSpPr>
        <p:spPr>
          <a:xfrm>
            <a:off x="359623" y="3934244"/>
            <a:ext cx="3085312"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Co-PI Julie Finzel - King, Kerns, Tulare</a:t>
            </a:r>
          </a:p>
        </p:txBody>
      </p:sp>
      <p:sp>
        <p:nvSpPr>
          <p:cNvPr id="14" name="TextBox 13">
            <a:extLst>
              <a:ext uri="{FF2B5EF4-FFF2-40B4-BE49-F238E27FC236}">
                <a16:creationId xmlns:a16="http://schemas.microsoft.com/office/drawing/2014/main" id="{839C5983-0AE8-CBF3-1C4D-E1E596CFCE4C}"/>
              </a:ext>
            </a:extLst>
          </p:cNvPr>
          <p:cNvSpPr txBox="1"/>
          <p:nvPr/>
        </p:nvSpPr>
        <p:spPr>
          <a:xfrm>
            <a:off x="3481204" y="3904735"/>
            <a:ext cx="308531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Dan Macon - El Dorado,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Amador, Calaveras, Tuolumne </a:t>
            </a:r>
          </a:p>
        </p:txBody>
      </p:sp>
      <p:sp>
        <p:nvSpPr>
          <p:cNvPr id="17" name="TextBox 16">
            <a:extLst>
              <a:ext uri="{FF2B5EF4-FFF2-40B4-BE49-F238E27FC236}">
                <a16:creationId xmlns:a16="http://schemas.microsoft.com/office/drawing/2014/main" id="{CDC958D6-F19A-8016-A927-29720F00AFD3}"/>
              </a:ext>
            </a:extLst>
          </p:cNvPr>
          <p:cNvSpPr txBox="1"/>
          <p:nvPr/>
        </p:nvSpPr>
        <p:spPr>
          <a:xfrm>
            <a:off x="6451881" y="3897173"/>
            <a:ext cx="1910075" cy="78483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Fadzayi Mashiri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San Benito, Monterey,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Santa Cruz</a:t>
            </a:r>
          </a:p>
        </p:txBody>
      </p:sp>
      <p:sp>
        <p:nvSpPr>
          <p:cNvPr id="20" name="TextBox 19">
            <a:extLst>
              <a:ext uri="{FF2B5EF4-FFF2-40B4-BE49-F238E27FC236}">
                <a16:creationId xmlns:a16="http://schemas.microsoft.com/office/drawing/2014/main" id="{2B1FAD42-206F-79A4-F896-D0513EB2664C}"/>
              </a:ext>
            </a:extLst>
          </p:cNvPr>
          <p:cNvSpPr txBox="1"/>
          <p:nvPr/>
        </p:nvSpPr>
        <p:spPr>
          <a:xfrm>
            <a:off x="9479936" y="3934244"/>
            <a:ext cx="1518557" cy="553998"/>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Jenny Lane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Lake, Mendocino</a:t>
            </a:r>
          </a:p>
        </p:txBody>
      </p:sp>
      <p:pic>
        <p:nvPicPr>
          <p:cNvPr id="21" name="Picture 20" descr="Daniel K. Macon">
            <a:extLst>
              <a:ext uri="{FF2B5EF4-FFF2-40B4-BE49-F238E27FC236}">
                <a16:creationId xmlns:a16="http://schemas.microsoft.com/office/drawing/2014/main" id="{81F99E40-92B9-4C17-C3FE-D8E708CC3FB3}"/>
              </a:ext>
            </a:extLst>
          </p:cNvPr>
          <p:cNvPicPr>
            <a:picLocks noChangeAspect="1"/>
          </p:cNvPicPr>
          <p:nvPr/>
        </p:nvPicPr>
        <p:blipFill>
          <a:blip r:embed="rId4"/>
          <a:stretch>
            <a:fillRect/>
          </a:stretch>
        </p:blipFill>
        <p:spPr>
          <a:xfrm>
            <a:off x="3603021" y="1560635"/>
            <a:ext cx="2344100" cy="2344100"/>
          </a:xfrm>
          <a:prstGeom prst="rect">
            <a:avLst/>
          </a:prstGeom>
        </p:spPr>
      </p:pic>
      <p:pic>
        <p:nvPicPr>
          <p:cNvPr id="22" name="Picture 21" descr="Fadzayi E. Mashiri">
            <a:extLst>
              <a:ext uri="{FF2B5EF4-FFF2-40B4-BE49-F238E27FC236}">
                <a16:creationId xmlns:a16="http://schemas.microsoft.com/office/drawing/2014/main" id="{774C3838-85AF-2D2E-05A8-926197391F81}"/>
              </a:ext>
            </a:extLst>
          </p:cNvPr>
          <p:cNvPicPr>
            <a:picLocks noChangeAspect="1"/>
          </p:cNvPicPr>
          <p:nvPr/>
        </p:nvPicPr>
        <p:blipFill>
          <a:blip r:embed="rId5"/>
          <a:stretch>
            <a:fillRect/>
          </a:stretch>
        </p:blipFill>
        <p:spPr>
          <a:xfrm>
            <a:off x="6457559" y="1553073"/>
            <a:ext cx="2344100" cy="2344100"/>
          </a:xfrm>
          <a:prstGeom prst="rect">
            <a:avLst/>
          </a:prstGeom>
        </p:spPr>
      </p:pic>
      <p:pic>
        <p:nvPicPr>
          <p:cNvPr id="23" name="Picture 22" descr="Profile photo of woman with blonde hair in a braid">
            <a:extLst>
              <a:ext uri="{FF2B5EF4-FFF2-40B4-BE49-F238E27FC236}">
                <a16:creationId xmlns:a16="http://schemas.microsoft.com/office/drawing/2014/main" id="{D49EBF0E-CFEB-801F-47D1-6C71B30BF3BA}"/>
              </a:ext>
            </a:extLst>
          </p:cNvPr>
          <p:cNvPicPr>
            <a:picLocks noChangeAspect="1"/>
          </p:cNvPicPr>
          <p:nvPr/>
        </p:nvPicPr>
        <p:blipFill>
          <a:blip r:embed="rId6"/>
          <a:stretch>
            <a:fillRect/>
          </a:stretch>
        </p:blipFill>
        <p:spPr>
          <a:xfrm>
            <a:off x="9202009" y="1572992"/>
            <a:ext cx="2344100" cy="2344100"/>
          </a:xfrm>
          <a:prstGeom prst="rect">
            <a:avLst/>
          </a:prstGeom>
        </p:spPr>
      </p:pic>
      <p:pic>
        <p:nvPicPr>
          <p:cNvPr id="24" name="Picture 23" descr="Andrea Northup-Warner">
            <a:extLst>
              <a:ext uri="{FF2B5EF4-FFF2-40B4-BE49-F238E27FC236}">
                <a16:creationId xmlns:a16="http://schemas.microsoft.com/office/drawing/2014/main" id="{9AD3DB3A-FDE8-62F3-31BF-791C164028AD}"/>
              </a:ext>
            </a:extLst>
          </p:cNvPr>
          <p:cNvPicPr>
            <a:picLocks noChangeAspect="1"/>
          </p:cNvPicPr>
          <p:nvPr/>
        </p:nvPicPr>
        <p:blipFill>
          <a:blip r:embed="rId7"/>
          <a:stretch>
            <a:fillRect/>
          </a:stretch>
        </p:blipFill>
        <p:spPr>
          <a:xfrm>
            <a:off x="1850041" y="4468919"/>
            <a:ext cx="2326948" cy="2326948"/>
          </a:xfrm>
          <a:prstGeom prst="rect">
            <a:avLst/>
          </a:prstGeom>
        </p:spPr>
      </p:pic>
      <p:pic>
        <p:nvPicPr>
          <p:cNvPr id="25" name="Picture 24" descr="Justin from waist up">
            <a:extLst>
              <a:ext uri="{FF2B5EF4-FFF2-40B4-BE49-F238E27FC236}">
                <a16:creationId xmlns:a16="http://schemas.microsoft.com/office/drawing/2014/main" id="{0F45CC0B-0CB3-41BF-23BB-444CF9753D1C}"/>
              </a:ext>
            </a:extLst>
          </p:cNvPr>
          <p:cNvPicPr>
            <a:picLocks noChangeAspect="1"/>
          </p:cNvPicPr>
          <p:nvPr/>
        </p:nvPicPr>
        <p:blipFill>
          <a:blip r:embed="rId8"/>
          <a:stretch>
            <a:fillRect/>
          </a:stretch>
        </p:blipFill>
        <p:spPr>
          <a:xfrm>
            <a:off x="8389949" y="4488242"/>
            <a:ext cx="2365539" cy="2320048"/>
          </a:xfrm>
          <a:prstGeom prst="rect">
            <a:avLst/>
          </a:prstGeom>
        </p:spPr>
      </p:pic>
      <p:sp>
        <p:nvSpPr>
          <p:cNvPr id="27" name="TextBox 26">
            <a:extLst>
              <a:ext uri="{FF2B5EF4-FFF2-40B4-BE49-F238E27FC236}">
                <a16:creationId xmlns:a16="http://schemas.microsoft.com/office/drawing/2014/main" id="{F8C5F1F8-14F7-EBAA-16FB-7247D0FC6352}"/>
              </a:ext>
            </a:extLst>
          </p:cNvPr>
          <p:cNvSpPr txBox="1"/>
          <p:nvPr/>
        </p:nvSpPr>
        <p:spPr>
          <a:xfrm>
            <a:off x="4235935" y="5304927"/>
            <a:ext cx="1436076"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Andrea Warner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Placer, Nevada,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Yuba, Sutter</a:t>
            </a:r>
          </a:p>
        </p:txBody>
      </p:sp>
      <p:sp>
        <p:nvSpPr>
          <p:cNvPr id="29" name="TextBox 28">
            <a:extLst>
              <a:ext uri="{FF2B5EF4-FFF2-40B4-BE49-F238E27FC236}">
                <a16:creationId xmlns:a16="http://schemas.microsoft.com/office/drawing/2014/main" id="{30F2B96F-1ED6-772B-3EB6-99898E844A73}"/>
              </a:ext>
            </a:extLst>
          </p:cNvPr>
          <p:cNvSpPr txBox="1"/>
          <p:nvPr/>
        </p:nvSpPr>
        <p:spPr>
          <a:xfrm>
            <a:off x="7031622" y="5304927"/>
            <a:ext cx="1358327" cy="7848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Justin Vigil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Shasta, Trinity, Lassen</a:t>
            </a:r>
          </a:p>
        </p:txBody>
      </p:sp>
    </p:spTree>
    <p:extLst>
      <p:ext uri="{BB962C8B-B14F-4D97-AF65-F5344CB8AC3E}">
        <p14:creationId xmlns:p14="http://schemas.microsoft.com/office/powerpoint/2010/main" val="41980127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CBBAB-81DC-DC51-0E6A-7A2BF596320B}"/>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A118CEA-F806-F45C-C237-31B86EE7201B}"/>
              </a:ext>
            </a:extLst>
          </p:cNvPr>
          <p:cNvSpPr txBox="1"/>
          <p:nvPr/>
        </p:nvSpPr>
        <p:spPr>
          <a:xfrm>
            <a:off x="8489091" y="6117646"/>
            <a:ext cx="2001794" cy="64113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609B11E-FF03-34A9-4B05-412D021ADD54}"/>
              </a:ext>
            </a:extLst>
          </p:cNvPr>
          <p:cNvSpPr>
            <a:spLocks noGrp="1"/>
          </p:cNvSpPr>
          <p:nvPr>
            <p:ph type="title"/>
          </p:nvPr>
        </p:nvSpPr>
        <p:spPr/>
        <p:txBody>
          <a:bodyPr>
            <a:normAutofit/>
          </a:bodyPr>
          <a:lstStyle/>
          <a:p>
            <a:pPr algn="ctr"/>
            <a:r>
              <a:rPr lang="en-US"/>
              <a:t>Counties Covered</a:t>
            </a:r>
          </a:p>
        </p:txBody>
      </p:sp>
      <p:sp>
        <p:nvSpPr>
          <p:cNvPr id="9" name="Content Placeholder 8">
            <a:extLst>
              <a:ext uri="{FF2B5EF4-FFF2-40B4-BE49-F238E27FC236}">
                <a16:creationId xmlns:a16="http://schemas.microsoft.com/office/drawing/2014/main" id="{0E120CEA-F25D-945C-4FB1-BE9238D74963}"/>
              </a:ext>
            </a:extLst>
          </p:cNvPr>
          <p:cNvSpPr>
            <a:spLocks noGrp="1"/>
          </p:cNvSpPr>
          <p:nvPr>
            <p:ph idx="1"/>
          </p:nvPr>
        </p:nvSpPr>
        <p:spPr>
          <a:xfrm>
            <a:off x="208003" y="1825625"/>
            <a:ext cx="6860061" cy="3438354"/>
          </a:xfrm>
        </p:spPr>
        <p:txBody>
          <a:bodyPr>
            <a:normAutofit/>
          </a:bodyPr>
          <a:lstStyle/>
          <a:p>
            <a:r>
              <a:rPr lang="en-US"/>
              <a:t>21 counties included (&gt;1/3 of California counties)</a:t>
            </a:r>
          </a:p>
          <a:p>
            <a:r>
              <a:rPr lang="en-US"/>
              <a:t>From Trinity to Kern</a:t>
            </a:r>
          </a:p>
          <a:p>
            <a:r>
              <a:rPr lang="en-US"/>
              <a:t>Participating advisors</a:t>
            </a:r>
          </a:p>
          <a:p>
            <a:pPr lvl="1"/>
            <a:r>
              <a:rPr lang="en-US" sz="2800"/>
              <a:t>3 recently moved</a:t>
            </a:r>
          </a:p>
          <a:p>
            <a:pPr lvl="1"/>
            <a:r>
              <a:rPr lang="en-US" sz="2800"/>
              <a:t>3 new advisors</a:t>
            </a:r>
          </a:p>
          <a:p>
            <a:pPr lvl="1"/>
            <a:r>
              <a:rPr lang="en-US" sz="2800"/>
              <a:t>1 with new clientele</a:t>
            </a:r>
          </a:p>
          <a:p>
            <a:endParaRPr lang="en-US"/>
          </a:p>
        </p:txBody>
      </p:sp>
      <p:pic>
        <p:nvPicPr>
          <p:cNvPr id="7" name="Picture 6">
            <a:extLst>
              <a:ext uri="{FF2B5EF4-FFF2-40B4-BE49-F238E27FC236}">
                <a16:creationId xmlns:a16="http://schemas.microsoft.com/office/drawing/2014/main" id="{D032E8D9-9534-50DE-DFEE-8C2F5C594A85}"/>
              </a:ext>
            </a:extLst>
          </p:cNvPr>
          <p:cNvPicPr>
            <a:picLocks noChangeAspect="1"/>
          </p:cNvPicPr>
          <p:nvPr/>
        </p:nvPicPr>
        <p:blipFill>
          <a:blip r:embed="rId3"/>
          <a:stretch>
            <a:fillRect/>
          </a:stretch>
        </p:blipFill>
        <p:spPr>
          <a:xfrm>
            <a:off x="7414054" y="1573644"/>
            <a:ext cx="4569943" cy="5125478"/>
          </a:xfrm>
          <a:prstGeom prst="rect">
            <a:avLst/>
          </a:prstGeom>
        </p:spPr>
      </p:pic>
    </p:spTree>
    <p:extLst>
      <p:ext uri="{BB962C8B-B14F-4D97-AF65-F5344CB8AC3E}">
        <p14:creationId xmlns:p14="http://schemas.microsoft.com/office/powerpoint/2010/main" val="5513726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D33EA9-290E-8825-AD41-BC56FA46C8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77534C-1EB3-6898-5E6A-41F570F53D91}"/>
              </a:ext>
            </a:extLst>
          </p:cNvPr>
          <p:cNvSpPr>
            <a:spLocks noGrp="1"/>
          </p:cNvSpPr>
          <p:nvPr>
            <p:ph type="title"/>
          </p:nvPr>
        </p:nvSpPr>
        <p:spPr/>
        <p:txBody>
          <a:bodyPr>
            <a:normAutofit/>
          </a:bodyPr>
          <a:lstStyle/>
          <a:p>
            <a:pPr algn="ctr"/>
            <a:r>
              <a:rPr lang="en-US"/>
              <a:t>Additional Collaborators</a:t>
            </a:r>
          </a:p>
        </p:txBody>
      </p:sp>
      <p:pic>
        <p:nvPicPr>
          <p:cNvPr id="5" name="Picture 4" descr="Smiling bald man wearing a black shirt against wooden paneling">
            <a:extLst>
              <a:ext uri="{FF2B5EF4-FFF2-40B4-BE49-F238E27FC236}">
                <a16:creationId xmlns:a16="http://schemas.microsoft.com/office/drawing/2014/main" id="{B03249CF-1D8E-8E55-3820-D842D0A8059A}"/>
              </a:ext>
            </a:extLst>
          </p:cNvPr>
          <p:cNvPicPr>
            <a:picLocks noChangeAspect="1"/>
          </p:cNvPicPr>
          <p:nvPr/>
        </p:nvPicPr>
        <p:blipFill>
          <a:blip r:embed="rId3"/>
          <a:stretch>
            <a:fillRect/>
          </a:stretch>
        </p:blipFill>
        <p:spPr>
          <a:xfrm>
            <a:off x="2717317" y="1821077"/>
            <a:ext cx="3119975" cy="3479972"/>
          </a:xfrm>
          <a:prstGeom prst="rect">
            <a:avLst/>
          </a:prstGeom>
        </p:spPr>
      </p:pic>
      <p:sp>
        <p:nvSpPr>
          <p:cNvPr id="13" name="TextBox 12">
            <a:extLst>
              <a:ext uri="{FF2B5EF4-FFF2-40B4-BE49-F238E27FC236}">
                <a16:creationId xmlns:a16="http://schemas.microsoft.com/office/drawing/2014/main" id="{33E1755E-4679-0AD2-7A1D-31BF889E8C78}"/>
              </a:ext>
            </a:extLst>
          </p:cNvPr>
          <p:cNvSpPr txBox="1"/>
          <p:nvPr/>
        </p:nvSpPr>
        <p:spPr>
          <a:xfrm>
            <a:off x="2717317" y="5527780"/>
            <a:ext cx="3085312"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Vikram Koundinya - Professor of Extension &amp; Extension Specialist, Program Evaluation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4" name="Picture 13" descr="headshot">
            <a:extLst>
              <a:ext uri="{FF2B5EF4-FFF2-40B4-BE49-F238E27FC236}">
                <a16:creationId xmlns:a16="http://schemas.microsoft.com/office/drawing/2014/main" id="{7A57D170-2461-28E8-AE4C-7545F99A385F}"/>
              </a:ext>
            </a:extLst>
          </p:cNvPr>
          <p:cNvPicPr>
            <a:picLocks noChangeAspect="1"/>
          </p:cNvPicPr>
          <p:nvPr/>
        </p:nvPicPr>
        <p:blipFill>
          <a:blip r:embed="rId4"/>
          <a:stretch>
            <a:fillRect/>
          </a:stretch>
        </p:blipFill>
        <p:spPr>
          <a:xfrm>
            <a:off x="6537074" y="1821077"/>
            <a:ext cx="3517991" cy="3517991"/>
          </a:xfrm>
          <a:prstGeom prst="rect">
            <a:avLst/>
          </a:prstGeom>
        </p:spPr>
      </p:pic>
      <p:sp>
        <p:nvSpPr>
          <p:cNvPr id="16" name="TextBox 15">
            <a:extLst>
              <a:ext uri="{FF2B5EF4-FFF2-40B4-BE49-F238E27FC236}">
                <a16:creationId xmlns:a16="http://schemas.microsoft.com/office/drawing/2014/main" id="{64AC35F6-FA11-DE82-F360-FB324AD5E9FF}"/>
              </a:ext>
            </a:extLst>
          </p:cNvPr>
          <p:cNvSpPr txBox="1"/>
          <p:nvPr/>
        </p:nvSpPr>
        <p:spPr>
          <a:xfrm>
            <a:off x="6969753" y="5527780"/>
            <a:ext cx="3085312" cy="5693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a:ln>
                  <a:noFill/>
                </a:ln>
                <a:solidFill>
                  <a:prstClr val="black"/>
                </a:solidFill>
                <a:effectLst/>
                <a:uLnTx/>
                <a:uFillTx/>
                <a:latin typeface="Calibri" panose="020F0502020204030204"/>
                <a:ea typeface="+mn-ea"/>
                <a:cs typeface="+mn-cs"/>
              </a:rPr>
              <a:t>Kit Alviz - Program Policy Analyst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54384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8F2CA-4D37-A8BA-731A-01A2095F2D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A7DAA2-5E0A-6375-8EDA-6518011D4FA3}"/>
              </a:ext>
            </a:extLst>
          </p:cNvPr>
          <p:cNvSpPr>
            <a:spLocks noGrp="1"/>
          </p:cNvSpPr>
          <p:nvPr>
            <p:ph type="title"/>
          </p:nvPr>
        </p:nvSpPr>
        <p:spPr/>
        <p:txBody>
          <a:bodyPr>
            <a:normAutofit/>
          </a:bodyPr>
          <a:lstStyle/>
          <a:p>
            <a:pPr algn="ctr"/>
            <a:r>
              <a:rPr lang="en-US"/>
              <a:t>Two Clientele Groups</a:t>
            </a:r>
          </a:p>
        </p:txBody>
      </p:sp>
      <p:sp>
        <p:nvSpPr>
          <p:cNvPr id="14" name="Content Placeholder 8">
            <a:extLst>
              <a:ext uri="{FF2B5EF4-FFF2-40B4-BE49-F238E27FC236}">
                <a16:creationId xmlns:a16="http://schemas.microsoft.com/office/drawing/2014/main" id="{7975E971-2F4B-629B-A10B-242C4B8673D7}"/>
              </a:ext>
            </a:extLst>
          </p:cNvPr>
          <p:cNvSpPr>
            <a:spLocks noGrp="1"/>
          </p:cNvSpPr>
          <p:nvPr>
            <p:ph idx="1"/>
          </p:nvPr>
        </p:nvSpPr>
        <p:spPr>
          <a:xfrm>
            <a:off x="356287" y="1652636"/>
            <a:ext cx="6984574" cy="1461272"/>
          </a:xfrm>
        </p:spPr>
        <p:txBody>
          <a:bodyPr>
            <a:noAutofit/>
          </a:bodyPr>
          <a:lstStyle/>
          <a:p>
            <a:r>
              <a:rPr lang="en-US"/>
              <a:t>Ranchers </a:t>
            </a:r>
          </a:p>
          <a:p>
            <a:r>
              <a:rPr lang="en-US"/>
              <a:t>Land management agencies, non-profits, other orgs</a:t>
            </a:r>
          </a:p>
        </p:txBody>
      </p:sp>
      <p:pic>
        <p:nvPicPr>
          <p:cNvPr id="5" name="Picture 4">
            <a:extLst>
              <a:ext uri="{FF2B5EF4-FFF2-40B4-BE49-F238E27FC236}">
                <a16:creationId xmlns:a16="http://schemas.microsoft.com/office/drawing/2014/main" id="{1078E76A-0CE9-40E1-984D-31B89E8B50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08707" y="1628371"/>
            <a:ext cx="4472156" cy="3354117"/>
          </a:xfrm>
          <a:prstGeom prst="rect">
            <a:avLst/>
          </a:prstGeom>
        </p:spPr>
      </p:pic>
      <p:pic>
        <p:nvPicPr>
          <p:cNvPr id="8" name="Picture 7">
            <a:extLst>
              <a:ext uri="{FF2B5EF4-FFF2-40B4-BE49-F238E27FC236}">
                <a16:creationId xmlns:a16="http://schemas.microsoft.com/office/drawing/2014/main" id="{97FB2CD0-7390-16E2-46E6-DF49B4D55B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75354" y="2908296"/>
            <a:ext cx="4765507" cy="3574130"/>
          </a:xfrm>
          <a:prstGeom prst="rect">
            <a:avLst/>
          </a:prstGeom>
        </p:spPr>
      </p:pic>
    </p:spTree>
    <p:extLst>
      <p:ext uri="{BB962C8B-B14F-4D97-AF65-F5344CB8AC3E}">
        <p14:creationId xmlns:p14="http://schemas.microsoft.com/office/powerpoint/2010/main" val="20723351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F279E-6319-129C-1850-824F17BC1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01DE8A-D4BB-D0AA-62DD-750252440341}"/>
              </a:ext>
            </a:extLst>
          </p:cNvPr>
          <p:cNvSpPr>
            <a:spLocks noGrp="1"/>
          </p:cNvSpPr>
          <p:nvPr>
            <p:ph type="title"/>
          </p:nvPr>
        </p:nvSpPr>
        <p:spPr/>
        <p:txBody>
          <a:bodyPr>
            <a:normAutofit/>
          </a:bodyPr>
          <a:lstStyle/>
          <a:p>
            <a:pPr algn="ctr"/>
            <a:r>
              <a:rPr lang="en-US"/>
              <a:t>Developed to be Publishable</a:t>
            </a:r>
          </a:p>
        </p:txBody>
      </p:sp>
      <p:sp>
        <p:nvSpPr>
          <p:cNvPr id="9" name="Content Placeholder 8">
            <a:extLst>
              <a:ext uri="{FF2B5EF4-FFF2-40B4-BE49-F238E27FC236}">
                <a16:creationId xmlns:a16="http://schemas.microsoft.com/office/drawing/2014/main" id="{BFA0366D-210F-F0EC-D2F5-AEFB5ACDC0CF}"/>
              </a:ext>
            </a:extLst>
          </p:cNvPr>
          <p:cNvSpPr>
            <a:spLocks noGrp="1"/>
          </p:cNvSpPr>
          <p:nvPr>
            <p:ph idx="1"/>
          </p:nvPr>
        </p:nvSpPr>
        <p:spPr>
          <a:xfrm>
            <a:off x="172995" y="1615556"/>
            <a:ext cx="5609967" cy="4928657"/>
          </a:xfrm>
        </p:spPr>
        <p:txBody>
          <a:bodyPr>
            <a:normAutofit/>
          </a:bodyPr>
          <a:lstStyle/>
          <a:p>
            <a:r>
              <a:rPr lang="en-US"/>
              <a:t>Goal: 20-25 in-person rancher interviews</a:t>
            </a:r>
          </a:p>
          <a:p>
            <a:r>
              <a:rPr lang="en-US"/>
              <a:t>Goal: 20-25 Qualtrics survey responses from agencies</a:t>
            </a:r>
          </a:p>
          <a:p>
            <a:r>
              <a:rPr lang="en-US"/>
              <a:t>Questions developed with initial Advisors, Vikram, and Kit</a:t>
            </a:r>
          </a:p>
          <a:p>
            <a:r>
              <a:rPr lang="en-US"/>
              <a:t>Both multiple choice and open- ended questions</a:t>
            </a:r>
          </a:p>
          <a:p>
            <a:r>
              <a:rPr lang="en-US"/>
              <a:t>Considered previous needs assessments and UC ANR’s Strategic Vision 2040</a:t>
            </a:r>
          </a:p>
          <a:p>
            <a:pPr marL="0" indent="0">
              <a:buNone/>
            </a:pPr>
            <a:endParaRPr lang="en-US"/>
          </a:p>
        </p:txBody>
      </p:sp>
      <p:pic>
        <p:nvPicPr>
          <p:cNvPr id="4" name="Picture 3">
            <a:extLst>
              <a:ext uri="{FF2B5EF4-FFF2-40B4-BE49-F238E27FC236}">
                <a16:creationId xmlns:a16="http://schemas.microsoft.com/office/drawing/2014/main" id="{2662CBBF-4BC0-3250-ADFB-598D6381E5EC}"/>
              </a:ext>
            </a:extLst>
          </p:cNvPr>
          <p:cNvPicPr>
            <a:picLocks noChangeAspect="1"/>
          </p:cNvPicPr>
          <p:nvPr/>
        </p:nvPicPr>
        <p:blipFill>
          <a:blip r:embed="rId3"/>
          <a:srcRect l="29335"/>
          <a:stretch>
            <a:fillRect/>
          </a:stretch>
        </p:blipFill>
        <p:spPr>
          <a:xfrm>
            <a:off x="5924202" y="1394451"/>
            <a:ext cx="5894523" cy="4130774"/>
          </a:xfrm>
          <a:prstGeom prst="rect">
            <a:avLst/>
          </a:prstGeom>
        </p:spPr>
      </p:pic>
    </p:spTree>
    <p:extLst>
      <p:ext uri="{BB962C8B-B14F-4D97-AF65-F5344CB8AC3E}">
        <p14:creationId xmlns:p14="http://schemas.microsoft.com/office/powerpoint/2010/main" val="505370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98"/>
        <p:cNvGrpSpPr/>
        <p:nvPr/>
      </p:nvGrpSpPr>
      <p:grpSpPr>
        <a:xfrm>
          <a:off x="0" y="0"/>
          <a:ext cx="0" cy="0"/>
          <a:chOff x="0" y="0"/>
          <a:chExt cx="0" cy="0"/>
        </a:xfrm>
      </p:grpSpPr>
      <p:sp>
        <p:nvSpPr>
          <p:cNvPr id="499" name="Google Shape;499;p5"/>
          <p:cNvSpPr txBox="1">
            <a:spLocks noGrp="1"/>
          </p:cNvSpPr>
          <p:nvPr>
            <p:ph type="title" idx="4294967295"/>
          </p:nvPr>
        </p:nvSpPr>
        <p:spPr>
          <a:xfrm>
            <a:off x="402625" y="0"/>
            <a:ext cx="10459500" cy="8487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C00000"/>
              </a:buClr>
              <a:buSzPts val="3600"/>
              <a:buFont typeface="Arial"/>
              <a:buNone/>
            </a:pPr>
            <a:r>
              <a:rPr lang="en-US" sz="3600" b="1">
                <a:solidFill>
                  <a:srgbClr val="C00000"/>
                </a:solidFill>
                <a:latin typeface="Arial"/>
                <a:ea typeface="Arial"/>
                <a:cs typeface="Arial"/>
                <a:sym typeface="Arial"/>
              </a:rPr>
              <a:t>Needs Assessment Approaches</a:t>
            </a:r>
            <a:endParaRPr sz="3600">
              <a:solidFill>
                <a:srgbClr val="C00000"/>
              </a:solidFill>
              <a:latin typeface="Arial"/>
              <a:ea typeface="Arial"/>
              <a:cs typeface="Arial"/>
              <a:sym typeface="Arial"/>
            </a:endParaRPr>
          </a:p>
        </p:txBody>
      </p:sp>
      <p:sp>
        <p:nvSpPr>
          <p:cNvPr id="500" name="Google Shape;500;p5"/>
          <p:cNvSpPr txBox="1"/>
          <p:nvPr/>
        </p:nvSpPr>
        <p:spPr>
          <a:xfrm>
            <a:off x="509000" y="944575"/>
            <a:ext cx="11594100" cy="5329200"/>
          </a:xfrm>
          <a:prstGeom prst="rect">
            <a:avLst/>
          </a:prstGeom>
          <a:noFill/>
          <a:ln>
            <a:noFill/>
          </a:ln>
        </p:spPr>
        <p:txBody>
          <a:bodyPr spcFirstLastPara="1" wrap="square" lIns="91425" tIns="91425" rIns="91425" bIns="91425" anchor="t" anchorCtr="0">
            <a:noAutofit/>
          </a:bodyPr>
          <a:lstStyle/>
          <a:p>
            <a:pPr marL="0" marR="0" lvl="0" indent="0" algn="l" rtl="0">
              <a:lnSpc>
                <a:spcPct val="85000"/>
              </a:lnSpc>
              <a:spcBef>
                <a:spcPts val="0"/>
              </a:spcBef>
              <a:spcAft>
                <a:spcPts val="0"/>
              </a:spcAft>
              <a:buClr>
                <a:srgbClr val="000000"/>
              </a:buClr>
              <a:buSzPts val="2800"/>
              <a:buFont typeface="Arial"/>
              <a:buNone/>
            </a:pPr>
            <a:r>
              <a:rPr lang="en-US" sz="2800" b="0" i="0" u="sng" strike="noStrike" cap="none">
                <a:solidFill>
                  <a:srgbClr val="000000"/>
                </a:solidFill>
                <a:latin typeface="Arial"/>
                <a:ea typeface="Arial"/>
                <a:cs typeface="Arial"/>
                <a:sym typeface="Arial"/>
              </a:rPr>
              <a:t>Asset-based needs assessment</a:t>
            </a:r>
            <a:endParaRPr sz="2800" b="0" i="0" u="sng" strike="noStrike" cap="none">
              <a:solidFill>
                <a:srgbClr val="000000"/>
              </a:solidFill>
              <a:latin typeface="Arial"/>
              <a:ea typeface="Arial"/>
              <a:cs typeface="Arial"/>
              <a:sym typeface="Arial"/>
            </a:endParaRPr>
          </a:p>
          <a:p>
            <a:pPr marL="0" marR="0" lvl="0" indent="0" algn="l" rtl="0">
              <a:lnSpc>
                <a:spcPct val="85000"/>
              </a:lnSpc>
              <a:spcBef>
                <a:spcPts val="0"/>
              </a:spcBef>
              <a:spcAft>
                <a:spcPts val="0"/>
              </a:spcAft>
              <a:buClr>
                <a:srgbClr val="000000"/>
              </a:buClr>
              <a:buSzPts val="2800"/>
              <a:buFont typeface="Arial"/>
              <a:buNone/>
            </a:pPr>
            <a:r>
              <a:rPr lang="en-US" sz="2800" b="0" i="0" u="none" strike="noStrike" cap="none">
                <a:solidFill>
                  <a:schemeClr val="dk1"/>
                </a:solidFill>
                <a:latin typeface="Arial"/>
                <a:ea typeface="Arial"/>
                <a:cs typeface="Arial"/>
                <a:sym typeface="Arial"/>
              </a:rPr>
              <a:t> </a:t>
            </a:r>
            <a:endParaRPr sz="2800" b="0" i="0" u="none" strike="noStrike" cap="none">
              <a:solidFill>
                <a:schemeClr val="dk1"/>
              </a:solidFill>
              <a:latin typeface="Arial"/>
              <a:ea typeface="Arial"/>
              <a:cs typeface="Arial"/>
              <a:sym typeface="Arial"/>
            </a:endParaRPr>
          </a:p>
          <a:p>
            <a:pPr marL="457200" marR="0" lvl="0" indent="-406400" algn="l" rtl="0">
              <a:lnSpc>
                <a:spcPct val="85000"/>
              </a:lnSpc>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Identify what is available or potentially available to a community. </a:t>
            </a:r>
            <a:endParaRPr sz="2800" b="0" i="0" u="none" strike="noStrike" cap="none">
              <a:solidFill>
                <a:schemeClr val="dk1"/>
              </a:solidFill>
              <a:latin typeface="Arial"/>
              <a:ea typeface="Arial"/>
              <a:cs typeface="Arial"/>
              <a:sym typeface="Arial"/>
            </a:endParaRPr>
          </a:p>
          <a:p>
            <a:pPr marL="457200" marR="0" lvl="0" indent="0" algn="l" rtl="0">
              <a:lnSpc>
                <a:spcPct val="85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a:p>
            <a:pPr marL="457200" marR="0" lvl="0" indent="-406400" algn="l" rtl="0">
              <a:lnSpc>
                <a:spcPct val="85000"/>
              </a:lnSpc>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This approach can identify the available organizational, community, fiscal, and individual people skills .</a:t>
            </a:r>
            <a:endParaRPr sz="2800" b="0" i="0" u="none" strike="noStrike" cap="none">
              <a:solidFill>
                <a:schemeClr val="dk1"/>
              </a:solidFill>
              <a:latin typeface="Arial"/>
              <a:ea typeface="Arial"/>
              <a:cs typeface="Arial"/>
              <a:sym typeface="Arial"/>
            </a:endParaRPr>
          </a:p>
          <a:p>
            <a:pPr marL="457200" marR="0" lvl="0" indent="0" algn="l" rtl="0">
              <a:lnSpc>
                <a:spcPct val="85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a:p>
            <a:pPr marL="0" marR="0" lvl="0" indent="0" algn="l" rtl="0">
              <a:lnSpc>
                <a:spcPct val="85000"/>
              </a:lnSpc>
              <a:spcBef>
                <a:spcPts val="0"/>
              </a:spcBef>
              <a:spcAft>
                <a:spcPts val="0"/>
              </a:spcAft>
              <a:buClr>
                <a:srgbClr val="000000"/>
              </a:buClr>
              <a:buSzPts val="2800"/>
              <a:buFont typeface="Arial"/>
              <a:buNone/>
            </a:pPr>
            <a:r>
              <a:rPr lang="en-US" sz="2800" b="0" i="0" u="sng" strike="noStrike" cap="none">
                <a:solidFill>
                  <a:schemeClr val="dk1"/>
                </a:solidFill>
                <a:latin typeface="Arial"/>
                <a:ea typeface="Arial"/>
                <a:cs typeface="Arial"/>
                <a:sym typeface="Arial"/>
              </a:rPr>
              <a:t>Traditional needs assessment</a:t>
            </a:r>
            <a:endParaRPr sz="2800" b="0" i="0" u="sng" strike="noStrike" cap="none">
              <a:solidFill>
                <a:schemeClr val="dk1"/>
              </a:solidFill>
              <a:latin typeface="Arial"/>
              <a:ea typeface="Arial"/>
              <a:cs typeface="Arial"/>
              <a:sym typeface="Arial"/>
            </a:endParaRPr>
          </a:p>
          <a:p>
            <a:pPr marL="0" marR="0" lvl="0" indent="0" algn="l" rtl="0">
              <a:lnSpc>
                <a:spcPct val="85000"/>
              </a:lnSpc>
              <a:spcBef>
                <a:spcPts val="0"/>
              </a:spcBef>
              <a:spcAft>
                <a:spcPts val="0"/>
              </a:spcAft>
              <a:buClr>
                <a:srgbClr val="000000"/>
              </a:buClr>
              <a:buSzPts val="2800"/>
              <a:buFont typeface="Arial"/>
              <a:buNone/>
            </a:pPr>
            <a:endParaRPr sz="2800" b="0" i="0" u="sng" strike="noStrike" cap="none">
              <a:solidFill>
                <a:schemeClr val="dk1"/>
              </a:solidFill>
              <a:latin typeface="Arial"/>
              <a:ea typeface="Arial"/>
              <a:cs typeface="Arial"/>
              <a:sym typeface="Arial"/>
            </a:endParaRPr>
          </a:p>
          <a:p>
            <a:pPr marL="457200" marR="0" lvl="0" indent="-406400" algn="l" rtl="0">
              <a:lnSpc>
                <a:spcPct val="85000"/>
              </a:lnSpc>
              <a:spcBef>
                <a:spcPts val="0"/>
              </a:spcBef>
              <a:spcAft>
                <a:spcPts val="0"/>
              </a:spcAft>
              <a:buClr>
                <a:schemeClr val="dk1"/>
              </a:buClr>
              <a:buSzPts val="2800"/>
              <a:buFont typeface="Arial"/>
              <a:buChar char="-"/>
            </a:pPr>
            <a:r>
              <a:rPr lang="en-US" sz="2800" b="0" i="0" u="none" strike="noStrike" cap="none">
                <a:solidFill>
                  <a:schemeClr val="dk1"/>
                </a:solidFill>
                <a:latin typeface="Arial"/>
                <a:ea typeface="Arial"/>
                <a:cs typeface="Arial"/>
                <a:sym typeface="Arial"/>
              </a:rPr>
              <a:t>Identify what is needed or lacking in a community.</a:t>
            </a:r>
            <a:endParaRPr sz="2800" b="0" i="0" u="none" strike="noStrike" cap="none">
              <a:solidFill>
                <a:schemeClr val="dk1"/>
              </a:solidFill>
              <a:latin typeface="Arial"/>
              <a:ea typeface="Arial"/>
              <a:cs typeface="Arial"/>
              <a:sym typeface="Arial"/>
            </a:endParaRPr>
          </a:p>
          <a:p>
            <a:pPr marL="0" marR="0" lvl="0" indent="0" algn="l" rtl="0">
              <a:lnSpc>
                <a:spcPct val="85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a:p>
            <a:pPr marL="0" marR="0" lvl="0" indent="0" algn="l" rtl="0">
              <a:lnSpc>
                <a:spcPct val="85000"/>
              </a:lnSpc>
              <a:spcBef>
                <a:spcPts val="0"/>
              </a:spcBef>
              <a:spcAft>
                <a:spcPts val="0"/>
              </a:spcAft>
              <a:buClr>
                <a:srgbClr val="000000"/>
              </a:buClr>
              <a:buSzPts val="2800"/>
              <a:buFont typeface="Arial"/>
              <a:buNone/>
            </a:pPr>
            <a:r>
              <a:rPr lang="en-US" sz="2800" b="0" i="0" u="none" strike="noStrike" cap="none">
                <a:solidFill>
                  <a:schemeClr val="dk1"/>
                </a:solidFill>
                <a:latin typeface="Arial"/>
                <a:ea typeface="Arial"/>
                <a:cs typeface="Arial"/>
                <a:sym typeface="Arial"/>
              </a:rPr>
              <a:t>“Asset-based needs assessment is a useful tool when we don’t know enough about both assets and needs in a community”.</a:t>
            </a:r>
            <a:endParaRPr sz="2800" b="0" i="0" u="none" strike="noStrike" cap="none">
              <a:solidFill>
                <a:schemeClr val="dk1"/>
              </a:solidFill>
              <a:latin typeface="Arial"/>
              <a:ea typeface="Arial"/>
              <a:cs typeface="Arial"/>
              <a:sym typeface="Arial"/>
            </a:endParaRPr>
          </a:p>
          <a:p>
            <a:pPr marL="0" marR="0" lvl="0" indent="0" algn="l" rtl="0">
              <a:lnSpc>
                <a:spcPct val="85000"/>
              </a:lnSpc>
              <a:spcBef>
                <a:spcPts val="0"/>
              </a:spcBef>
              <a:spcAft>
                <a:spcPts val="0"/>
              </a:spcAft>
              <a:buClr>
                <a:srgbClr val="000000"/>
              </a:buClr>
              <a:buSzPts val="800"/>
              <a:buFont typeface="Arial"/>
              <a:buNone/>
            </a:pPr>
            <a:endParaRPr sz="800" b="0" i="0" u="none" strike="noStrike" cap="none">
              <a:solidFill>
                <a:schemeClr val="dk1"/>
              </a:solidFill>
              <a:latin typeface="Arial"/>
              <a:ea typeface="Arial"/>
              <a:cs typeface="Arial"/>
              <a:sym typeface="Arial"/>
            </a:endParaRPr>
          </a:p>
          <a:p>
            <a:pPr marL="0" marR="0" lvl="0" indent="0" algn="r" rtl="0">
              <a:lnSpc>
                <a:spcPct val="85000"/>
              </a:lnSpc>
              <a:spcBef>
                <a:spcPts val="0"/>
              </a:spcBef>
              <a:spcAft>
                <a:spcPts val="0"/>
              </a:spcAft>
              <a:buClr>
                <a:srgbClr val="000000"/>
              </a:buClr>
              <a:buSzPts val="1600"/>
              <a:buFont typeface="Arial"/>
              <a:buNone/>
            </a:pPr>
            <a:r>
              <a:rPr lang="en-US" sz="1600" b="0" i="0" u="none" strike="noStrike" cap="none">
                <a:solidFill>
                  <a:schemeClr val="dk1"/>
                </a:solidFill>
                <a:latin typeface="Arial"/>
                <a:ea typeface="Arial"/>
                <a:cs typeface="Arial"/>
                <a:sym typeface="Arial"/>
              </a:rPr>
              <a:t>(Elhadi, A. F., &amp; Lewis, D. K., 2016)</a:t>
            </a:r>
            <a:r>
              <a:rPr lang="en-US" sz="2800" b="0" i="0" u="none" strike="noStrike" cap="none">
                <a:solidFill>
                  <a:schemeClr val="dk1"/>
                </a:solidFill>
                <a:latin typeface="Arial"/>
                <a:ea typeface="Arial"/>
                <a:cs typeface="Arial"/>
                <a:sym typeface="Arial"/>
              </a:rPr>
              <a:t> </a:t>
            </a:r>
            <a:endParaRPr sz="2800" b="0" i="0" u="none" strike="noStrike" cap="none">
              <a:solidFill>
                <a:schemeClr val="dk1"/>
              </a:solidFill>
              <a:latin typeface="Arial"/>
              <a:ea typeface="Arial"/>
              <a:cs typeface="Arial"/>
              <a:sym typeface="Arial"/>
            </a:endParaRPr>
          </a:p>
          <a:p>
            <a:pPr marL="0" marR="0" lvl="0" indent="0" algn="l" rtl="0">
              <a:lnSpc>
                <a:spcPct val="85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a:p>
            <a:pPr marL="0" marR="0" lvl="0" indent="0" algn="l" rtl="0">
              <a:lnSpc>
                <a:spcPct val="85000"/>
              </a:lnSpc>
              <a:spcBef>
                <a:spcPts val="0"/>
              </a:spcBef>
              <a:spcAft>
                <a:spcPts val="0"/>
              </a:spcAft>
              <a:buClr>
                <a:srgbClr val="000000"/>
              </a:buClr>
              <a:buSzPts val="2800"/>
              <a:buFont typeface="Arial"/>
              <a:buNone/>
            </a:pPr>
            <a:endParaRPr sz="28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EE756-982F-95D8-DC17-2E5CC3BFB4F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0B4A73-0CFB-1F1C-9057-6281E79004FA}"/>
              </a:ext>
            </a:extLst>
          </p:cNvPr>
          <p:cNvSpPr>
            <a:spLocks noGrp="1"/>
          </p:cNvSpPr>
          <p:nvPr>
            <p:ph type="title"/>
          </p:nvPr>
        </p:nvSpPr>
        <p:spPr>
          <a:xfrm>
            <a:off x="113239" y="313786"/>
            <a:ext cx="11848101" cy="767528"/>
          </a:xfrm>
        </p:spPr>
        <p:txBody>
          <a:bodyPr>
            <a:normAutofit/>
          </a:bodyPr>
          <a:lstStyle/>
          <a:p>
            <a:pPr algn="ctr"/>
            <a:r>
              <a:rPr lang="en-US"/>
              <a:t>Importance Performance Analysis (IPA) Framework</a:t>
            </a:r>
          </a:p>
        </p:txBody>
      </p:sp>
      <p:sp>
        <p:nvSpPr>
          <p:cNvPr id="9" name="Content Placeholder 8">
            <a:extLst>
              <a:ext uri="{FF2B5EF4-FFF2-40B4-BE49-F238E27FC236}">
                <a16:creationId xmlns:a16="http://schemas.microsoft.com/office/drawing/2014/main" id="{1AF6B049-1712-618D-E7E2-FF327CE3E337}"/>
              </a:ext>
            </a:extLst>
          </p:cNvPr>
          <p:cNvSpPr>
            <a:spLocks noGrp="1"/>
          </p:cNvSpPr>
          <p:nvPr>
            <p:ph idx="1"/>
          </p:nvPr>
        </p:nvSpPr>
        <p:spPr>
          <a:xfrm>
            <a:off x="113240" y="1825625"/>
            <a:ext cx="3770870" cy="4351338"/>
          </a:xfrm>
        </p:spPr>
        <p:txBody>
          <a:bodyPr/>
          <a:lstStyle/>
          <a:p>
            <a:r>
              <a:rPr lang="en-US"/>
              <a:t>Rate both the importance of an issue and their satisfaction with UC on that issue</a:t>
            </a:r>
          </a:p>
          <a:p>
            <a:r>
              <a:rPr lang="en-US"/>
              <a:t>Agencies only</a:t>
            </a:r>
          </a:p>
          <a:p>
            <a:r>
              <a:rPr lang="en-US"/>
              <a:t>Focus on high priority–low satisfaction quadrant</a:t>
            </a:r>
          </a:p>
        </p:txBody>
      </p:sp>
      <p:pic>
        <p:nvPicPr>
          <p:cNvPr id="5" name="Picture 4">
            <a:extLst>
              <a:ext uri="{FF2B5EF4-FFF2-40B4-BE49-F238E27FC236}">
                <a16:creationId xmlns:a16="http://schemas.microsoft.com/office/drawing/2014/main" id="{5FC77170-D269-9621-9762-F3C83001B618}"/>
              </a:ext>
            </a:extLst>
          </p:cNvPr>
          <p:cNvPicPr>
            <a:picLocks noChangeAspect="1"/>
          </p:cNvPicPr>
          <p:nvPr/>
        </p:nvPicPr>
        <p:blipFill>
          <a:blip r:embed="rId3"/>
          <a:stretch>
            <a:fillRect/>
          </a:stretch>
        </p:blipFill>
        <p:spPr>
          <a:xfrm>
            <a:off x="4106536" y="1640270"/>
            <a:ext cx="7732810" cy="4090195"/>
          </a:xfrm>
          <a:prstGeom prst="rect">
            <a:avLst/>
          </a:prstGeom>
        </p:spPr>
      </p:pic>
      <p:sp>
        <p:nvSpPr>
          <p:cNvPr id="7" name="Content Placeholder 8">
            <a:extLst>
              <a:ext uri="{FF2B5EF4-FFF2-40B4-BE49-F238E27FC236}">
                <a16:creationId xmlns:a16="http://schemas.microsoft.com/office/drawing/2014/main" id="{F6D55DB7-1FCE-5AA6-E23F-73D616A92054}"/>
              </a:ext>
            </a:extLst>
          </p:cNvPr>
          <p:cNvSpPr txBox="1">
            <a:spLocks/>
          </p:cNvSpPr>
          <p:nvPr/>
        </p:nvSpPr>
        <p:spPr>
          <a:xfrm>
            <a:off x="925171" y="5922844"/>
            <a:ext cx="10708199" cy="885730"/>
          </a:xfrm>
          <a:prstGeom prst="rect">
            <a:avLst/>
          </a:prstGeom>
          <a:solidFill>
            <a:schemeClr val="bg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Kanter, J., Leinfelder-Miles, M., Clark, N., Lundy, M. E., Koundinya, V., Long, R., Light, S. E., Brim-</a:t>
            </a:r>
            <a:r>
              <a:rPr kumimoji="0" lang="en-US" sz="1600" b="0" i="0"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DeForest</a:t>
            </a: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W. B., Linquist, B., Putnam, D., Hutmacher, R. B., &amp; Pittelkow, C. M. (2024). Setting research and extension priorities for agronomic crops in California. </a:t>
            </a:r>
            <a:r>
              <a:rPr kumimoji="0" lang="en-US" sz="16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California Agriculture</a:t>
            </a: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16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78</a:t>
            </a:r>
            <a:r>
              <a:rPr kumimoji="0" lang="en-US"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(2). https://doi.org/10.3733/001c.118769</a:t>
            </a:r>
          </a:p>
        </p:txBody>
      </p:sp>
    </p:spTree>
    <p:extLst>
      <p:ext uri="{BB962C8B-B14F-4D97-AF65-F5344CB8AC3E}">
        <p14:creationId xmlns:p14="http://schemas.microsoft.com/office/powerpoint/2010/main" val="12761071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DEF52-B11B-05AC-BBE5-7EF4735F5E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9B0185-310B-E854-B207-47FB3C68A79E}"/>
              </a:ext>
            </a:extLst>
          </p:cNvPr>
          <p:cNvSpPr>
            <a:spLocks noGrp="1"/>
          </p:cNvSpPr>
          <p:nvPr>
            <p:ph type="title"/>
          </p:nvPr>
        </p:nvSpPr>
        <p:spPr/>
        <p:txBody>
          <a:bodyPr>
            <a:normAutofit/>
          </a:bodyPr>
          <a:lstStyle/>
          <a:p>
            <a:pPr algn="ctr"/>
            <a:r>
              <a:rPr lang="en-US"/>
              <a:t>Next Steps</a:t>
            </a:r>
          </a:p>
        </p:txBody>
      </p:sp>
      <p:sp>
        <p:nvSpPr>
          <p:cNvPr id="9" name="Content Placeholder 8">
            <a:extLst>
              <a:ext uri="{FF2B5EF4-FFF2-40B4-BE49-F238E27FC236}">
                <a16:creationId xmlns:a16="http://schemas.microsoft.com/office/drawing/2014/main" id="{D7E8ECAA-F27F-CD09-3FA9-8DE23FCCC016}"/>
              </a:ext>
            </a:extLst>
          </p:cNvPr>
          <p:cNvSpPr>
            <a:spLocks noGrp="1"/>
          </p:cNvSpPr>
          <p:nvPr>
            <p:ph idx="1"/>
          </p:nvPr>
        </p:nvSpPr>
        <p:spPr>
          <a:xfrm>
            <a:off x="113240" y="1825625"/>
            <a:ext cx="4495830" cy="4351338"/>
          </a:xfrm>
        </p:spPr>
        <p:txBody>
          <a:bodyPr>
            <a:normAutofit fontScale="92500" lnSpcReduction="10000"/>
          </a:bodyPr>
          <a:lstStyle/>
          <a:p>
            <a:r>
              <a:rPr lang="en-US"/>
              <a:t>March 2025 – start talking about approach</a:t>
            </a:r>
          </a:p>
          <a:p>
            <a:r>
              <a:rPr lang="en-US"/>
              <a:t>December 2025 – IRB complete</a:t>
            </a:r>
          </a:p>
          <a:p>
            <a:r>
              <a:rPr lang="en-US"/>
              <a:t>January 2026 – started reaching out to clientele</a:t>
            </a:r>
          </a:p>
          <a:p>
            <a:r>
              <a:rPr lang="en-US"/>
              <a:t>December 31, 2026 – complete data collection</a:t>
            </a:r>
          </a:p>
          <a:p>
            <a:r>
              <a:rPr lang="en-US"/>
              <a:t>2027 - begin analysis and drafting manuscript during my sabbatical </a:t>
            </a:r>
          </a:p>
        </p:txBody>
      </p:sp>
      <p:pic>
        <p:nvPicPr>
          <p:cNvPr id="4" name="Picture 3">
            <a:extLst>
              <a:ext uri="{FF2B5EF4-FFF2-40B4-BE49-F238E27FC236}">
                <a16:creationId xmlns:a16="http://schemas.microsoft.com/office/drawing/2014/main" id="{312274F6-622A-DADE-E266-3868D70D8D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486" y="1553862"/>
            <a:ext cx="6858001" cy="5143501"/>
          </a:xfrm>
          <a:prstGeom prst="rect">
            <a:avLst/>
          </a:prstGeom>
        </p:spPr>
      </p:pic>
    </p:spTree>
    <p:extLst>
      <p:ext uri="{BB962C8B-B14F-4D97-AF65-F5344CB8AC3E}">
        <p14:creationId xmlns:p14="http://schemas.microsoft.com/office/powerpoint/2010/main" val="32851033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0CA889-25BB-6E2E-CEE8-1029048415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A5AE2D-FA2C-D93B-8066-737F20D5D429}"/>
              </a:ext>
            </a:extLst>
          </p:cNvPr>
          <p:cNvSpPr>
            <a:spLocks noGrp="1"/>
          </p:cNvSpPr>
          <p:nvPr>
            <p:ph type="title"/>
          </p:nvPr>
        </p:nvSpPr>
        <p:spPr/>
        <p:txBody>
          <a:bodyPr>
            <a:normAutofit/>
          </a:bodyPr>
          <a:lstStyle/>
          <a:p>
            <a:pPr algn="ctr"/>
            <a:r>
              <a:rPr lang="en-US"/>
              <a:t>Thank You</a:t>
            </a:r>
          </a:p>
        </p:txBody>
      </p:sp>
      <p:sp>
        <p:nvSpPr>
          <p:cNvPr id="9" name="Content Placeholder 8">
            <a:extLst>
              <a:ext uri="{FF2B5EF4-FFF2-40B4-BE49-F238E27FC236}">
                <a16:creationId xmlns:a16="http://schemas.microsoft.com/office/drawing/2014/main" id="{CBD1B066-A66D-CFF2-8621-BAD977CD3595}"/>
              </a:ext>
            </a:extLst>
          </p:cNvPr>
          <p:cNvSpPr>
            <a:spLocks noGrp="1"/>
          </p:cNvSpPr>
          <p:nvPr>
            <p:ph idx="1"/>
          </p:nvPr>
        </p:nvSpPr>
        <p:spPr>
          <a:xfrm>
            <a:off x="838200" y="1825625"/>
            <a:ext cx="3449595" cy="4351338"/>
          </a:xfrm>
        </p:spPr>
        <p:txBody>
          <a:bodyPr/>
          <a:lstStyle/>
          <a:p>
            <a:pPr marL="0" indent="0">
              <a:buNone/>
            </a:pPr>
            <a:r>
              <a:rPr lang="en-US"/>
              <a:t>Please fee free to contact me </a:t>
            </a:r>
          </a:p>
          <a:p>
            <a:pPr marL="0" indent="0">
              <a:buNone/>
            </a:pPr>
            <a:r>
              <a:rPr lang="en-US"/>
              <a:t> </a:t>
            </a:r>
          </a:p>
          <a:p>
            <a:pPr marL="0" indent="0" algn="ctr">
              <a:buNone/>
            </a:pPr>
            <a:r>
              <a:rPr lang="en-US">
                <a:hlinkClick r:id="rId3"/>
              </a:rPr>
              <a:t>deviirao@ucanr.edu</a:t>
            </a:r>
            <a:r>
              <a:rPr lang="en-US"/>
              <a:t> </a:t>
            </a:r>
          </a:p>
          <a:p>
            <a:pPr marL="0" indent="0">
              <a:buNone/>
            </a:pPr>
            <a:endParaRPr lang="en-US"/>
          </a:p>
          <a:p>
            <a:pPr marL="0" indent="0" algn="ctr">
              <a:buNone/>
            </a:pPr>
            <a:r>
              <a:rPr lang="en-US"/>
              <a:t>707-583-9706</a:t>
            </a:r>
          </a:p>
          <a:p>
            <a:pPr marL="0" indent="0">
              <a:buNone/>
            </a:pPr>
            <a:endParaRPr lang="en-US"/>
          </a:p>
        </p:txBody>
      </p:sp>
      <p:pic>
        <p:nvPicPr>
          <p:cNvPr id="5" name="Picture 4">
            <a:extLst>
              <a:ext uri="{FF2B5EF4-FFF2-40B4-BE49-F238E27FC236}">
                <a16:creationId xmlns:a16="http://schemas.microsoft.com/office/drawing/2014/main" id="{450DE2B8-91CD-2FA5-B912-B6271CB6C58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85847" y="1631533"/>
            <a:ext cx="6060573" cy="4545430"/>
          </a:xfrm>
          <a:prstGeom prst="rect">
            <a:avLst/>
          </a:prstGeom>
        </p:spPr>
      </p:pic>
    </p:spTree>
    <p:extLst>
      <p:ext uri="{BB962C8B-B14F-4D97-AF65-F5344CB8AC3E}">
        <p14:creationId xmlns:p14="http://schemas.microsoft.com/office/powerpoint/2010/main" val="14438374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Quizzical burrowing owl looking forward">
            <a:extLst>
              <a:ext uri="{FF2B5EF4-FFF2-40B4-BE49-F238E27FC236}">
                <a16:creationId xmlns:a16="http://schemas.microsoft.com/office/drawing/2014/main" id="{41C60934-F04C-6AF6-B586-0D3E69E60E48}"/>
              </a:ext>
            </a:extLst>
          </p:cNvPr>
          <p:cNvPicPr>
            <a:picLocks noGrp="1" noChangeAspect="1"/>
          </p:cNvPicPr>
          <p:nvPr>
            <p:ph idx="1"/>
          </p:nvPr>
        </p:nvPicPr>
        <p:blipFill>
          <a:blip r:embed="rId3"/>
          <a:srcRect t="4194" b="14871"/>
          <a:stretch>
            <a:fillRect/>
          </a:stretch>
        </p:blipFill>
        <p:spPr>
          <a:xfrm>
            <a:off x="20" y="10"/>
            <a:ext cx="12191980" cy="6857990"/>
          </a:xfrm>
          <a:noFill/>
        </p:spPr>
      </p:pic>
    </p:spTree>
    <p:extLst>
      <p:ext uri="{BB962C8B-B14F-4D97-AF65-F5344CB8AC3E}">
        <p14:creationId xmlns:p14="http://schemas.microsoft.com/office/powerpoint/2010/main" val="31305582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571D4-4813-B74C-AE0C-C482ABC74A6E}"/>
              </a:ext>
            </a:extLst>
          </p:cNvPr>
          <p:cNvSpPr>
            <a:spLocks noGrp="1"/>
          </p:cNvSpPr>
          <p:nvPr>
            <p:ph type="title"/>
          </p:nvPr>
        </p:nvSpPr>
        <p:spPr/>
        <p:txBody>
          <a:bodyPr>
            <a:normAutofit fontScale="90000"/>
          </a:bodyPr>
          <a:lstStyle/>
          <a:p>
            <a:r>
              <a:rPr lang="en-US"/>
              <a:t>Youth Civic Engagement</a:t>
            </a:r>
            <a:br>
              <a:rPr lang="en-US"/>
            </a:br>
            <a:r>
              <a:rPr lang="en-US"/>
              <a:t>Needs Assessment</a:t>
            </a:r>
          </a:p>
        </p:txBody>
      </p:sp>
      <p:sp>
        <p:nvSpPr>
          <p:cNvPr id="9" name="Text Placeholder 8">
            <a:extLst>
              <a:ext uri="{FF2B5EF4-FFF2-40B4-BE49-F238E27FC236}">
                <a16:creationId xmlns:a16="http://schemas.microsoft.com/office/drawing/2014/main" id="{EC6F5575-47FE-8F41-88EB-DBBF04A2B9EA}"/>
              </a:ext>
            </a:extLst>
          </p:cNvPr>
          <p:cNvSpPr>
            <a:spLocks noGrp="1"/>
          </p:cNvSpPr>
          <p:nvPr>
            <p:ph type="body" sz="quarter" idx="10"/>
          </p:nvPr>
        </p:nvSpPr>
        <p:spPr>
          <a:xfrm>
            <a:off x="838200" y="4361380"/>
            <a:ext cx="4565073" cy="660400"/>
          </a:xfrm>
        </p:spPr>
        <p:txBody>
          <a:bodyPr>
            <a:normAutofit/>
          </a:bodyPr>
          <a:lstStyle/>
          <a:p>
            <a:r>
              <a:rPr lang="en-US"/>
              <a:t>Presented by Nicole Marshall-Wheeler</a:t>
            </a:r>
            <a:br>
              <a:rPr lang="en-US"/>
            </a:br>
            <a:r>
              <a:rPr lang="en-US"/>
              <a:t>4-H Youth Development Advisor</a:t>
            </a:r>
          </a:p>
        </p:txBody>
      </p:sp>
      <p:sp>
        <p:nvSpPr>
          <p:cNvPr id="10" name="Text Placeholder 9">
            <a:extLst>
              <a:ext uri="{FF2B5EF4-FFF2-40B4-BE49-F238E27FC236}">
                <a16:creationId xmlns:a16="http://schemas.microsoft.com/office/drawing/2014/main" id="{C904AADE-5565-7D47-94AA-541EF2D88F82}"/>
              </a:ext>
            </a:extLst>
          </p:cNvPr>
          <p:cNvSpPr>
            <a:spLocks noGrp="1"/>
          </p:cNvSpPr>
          <p:nvPr>
            <p:ph type="body" sz="quarter" idx="11"/>
          </p:nvPr>
        </p:nvSpPr>
        <p:spPr>
          <a:xfrm>
            <a:off x="838200" y="5177877"/>
            <a:ext cx="2859088" cy="531813"/>
          </a:xfrm>
        </p:spPr>
        <p:txBody>
          <a:bodyPr/>
          <a:lstStyle/>
          <a:p>
            <a:r>
              <a:rPr lang="en-US"/>
              <a:t>August 18, 2026</a:t>
            </a:r>
          </a:p>
        </p:txBody>
      </p:sp>
      <p:sp>
        <p:nvSpPr>
          <p:cNvPr id="11" name="Text Placeholder 10">
            <a:extLst>
              <a:ext uri="{FF2B5EF4-FFF2-40B4-BE49-F238E27FC236}">
                <a16:creationId xmlns:a16="http://schemas.microsoft.com/office/drawing/2014/main" id="{314CEDC1-704C-C540-9D4B-AD9D4BD9ACC7}"/>
              </a:ext>
            </a:extLst>
          </p:cNvPr>
          <p:cNvSpPr>
            <a:spLocks noGrp="1"/>
          </p:cNvSpPr>
          <p:nvPr>
            <p:ph type="body" sz="quarter" idx="12"/>
          </p:nvPr>
        </p:nvSpPr>
        <p:spPr/>
        <p:txBody>
          <a:bodyPr/>
          <a:lstStyle/>
          <a:p>
            <a:r>
              <a:rPr lang="en-US"/>
              <a:t>California 4-H Civic Engagement Advisory Committee</a:t>
            </a:r>
          </a:p>
        </p:txBody>
      </p:sp>
    </p:spTree>
    <p:extLst>
      <p:ext uri="{BB962C8B-B14F-4D97-AF65-F5344CB8AC3E}">
        <p14:creationId xmlns:p14="http://schemas.microsoft.com/office/powerpoint/2010/main" val="17027411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46037-74BA-F248-BCD7-B9C281874C5B}"/>
              </a:ext>
            </a:extLst>
          </p:cNvPr>
          <p:cNvSpPr>
            <a:spLocks noGrp="1"/>
          </p:cNvSpPr>
          <p:nvPr>
            <p:ph type="title"/>
          </p:nvPr>
        </p:nvSpPr>
        <p:spPr/>
        <p:txBody>
          <a:bodyPr>
            <a:normAutofit/>
          </a:bodyPr>
          <a:lstStyle/>
          <a:p>
            <a:r>
              <a:rPr lang="en-US"/>
              <a:t>Situation &amp; Context</a:t>
            </a:r>
          </a:p>
        </p:txBody>
      </p:sp>
      <p:sp>
        <p:nvSpPr>
          <p:cNvPr id="9" name="Content Placeholder 8">
            <a:extLst>
              <a:ext uri="{FF2B5EF4-FFF2-40B4-BE49-F238E27FC236}">
                <a16:creationId xmlns:a16="http://schemas.microsoft.com/office/drawing/2014/main" id="{3DDDB7C6-EF55-AD49-8D09-81584B9D6F7C}"/>
              </a:ext>
            </a:extLst>
          </p:cNvPr>
          <p:cNvSpPr>
            <a:spLocks noGrp="1"/>
          </p:cNvSpPr>
          <p:nvPr>
            <p:ph idx="1"/>
          </p:nvPr>
        </p:nvSpPr>
        <p:spPr/>
        <p:txBody>
          <a:bodyPr/>
          <a:lstStyle/>
          <a:p>
            <a:r>
              <a:rPr lang="en-US"/>
              <a:t>4-H Statewide Civic Engagement Advisory Committee</a:t>
            </a:r>
          </a:p>
          <a:p>
            <a:pPr lvl="1"/>
            <a:r>
              <a:rPr lang="en-US"/>
              <a:t>Funded by the Statewide 4-H Program</a:t>
            </a:r>
          </a:p>
          <a:p>
            <a:r>
              <a:rPr lang="en-US"/>
              <a:t>Made of teenage youth members, adult volunteers, and 4-H professional staff</a:t>
            </a:r>
          </a:p>
          <a:p>
            <a:pPr marL="0" indent="0">
              <a:buNone/>
            </a:pPr>
            <a:endParaRPr lang="en-US"/>
          </a:p>
          <a:p>
            <a:r>
              <a:rPr lang="en-US"/>
              <a:t>Programmatic lull led to the needs assessment</a:t>
            </a:r>
          </a:p>
        </p:txBody>
      </p:sp>
    </p:spTree>
    <p:extLst>
      <p:ext uri="{BB962C8B-B14F-4D97-AF65-F5344CB8AC3E}">
        <p14:creationId xmlns:p14="http://schemas.microsoft.com/office/powerpoint/2010/main" val="56908644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F1F26F-7BA9-194A-8F14-8D45AE1C774B}"/>
              </a:ext>
            </a:extLst>
          </p:cNvPr>
          <p:cNvSpPr>
            <a:spLocks noGrp="1"/>
          </p:cNvSpPr>
          <p:nvPr>
            <p:ph type="title"/>
          </p:nvPr>
        </p:nvSpPr>
        <p:spPr>
          <a:xfrm>
            <a:off x="838200" y="365125"/>
            <a:ext cx="10515600" cy="1325563"/>
          </a:xfrm>
        </p:spPr>
        <p:txBody>
          <a:bodyPr anchor="ctr">
            <a:normAutofit/>
          </a:bodyPr>
          <a:lstStyle/>
          <a:p>
            <a:r>
              <a:rPr lang="en-US"/>
              <a:t>Assessment Development &amp; Analysis</a:t>
            </a:r>
          </a:p>
        </p:txBody>
      </p:sp>
      <p:pic>
        <p:nvPicPr>
          <p:cNvPr id="6" name="Picture Placeholder 5">
            <a:extLst>
              <a:ext uri="{FF2B5EF4-FFF2-40B4-BE49-F238E27FC236}">
                <a16:creationId xmlns:a16="http://schemas.microsoft.com/office/drawing/2014/main" id="{C73B4BBD-EEF8-7351-7F3F-EE5DE55A4803}"/>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6096000" y="3936412"/>
            <a:ext cx="5825934" cy="1922557"/>
          </a:xfrm>
          <a:prstGeom prst="rect">
            <a:avLst/>
          </a:prstGeom>
          <a:noFill/>
          <a:ln w="50800">
            <a:solidFill>
              <a:prstClr val="white"/>
            </a:solidFill>
          </a:ln>
        </p:spPr>
      </p:pic>
      <p:sp>
        <p:nvSpPr>
          <p:cNvPr id="11" name="Content Placeholder 3">
            <a:extLst>
              <a:ext uri="{FF2B5EF4-FFF2-40B4-BE49-F238E27FC236}">
                <a16:creationId xmlns:a16="http://schemas.microsoft.com/office/drawing/2014/main" id="{37074D62-7873-90BB-90C6-FA528E9B2B0F}"/>
              </a:ext>
            </a:extLst>
          </p:cNvPr>
          <p:cNvSpPr>
            <a:spLocks noGrp="1"/>
          </p:cNvSpPr>
          <p:nvPr>
            <p:ph sz="half" idx="2"/>
          </p:nvPr>
        </p:nvSpPr>
        <p:spPr>
          <a:xfrm>
            <a:off x="685800" y="1690687"/>
            <a:ext cx="5410200" cy="4491451"/>
          </a:xfrm>
        </p:spPr>
        <p:txBody>
          <a:bodyPr>
            <a:normAutofit fontScale="85000" lnSpcReduction="10000"/>
          </a:bodyPr>
          <a:lstStyle/>
          <a:p>
            <a:r>
              <a:rPr lang="en-US"/>
              <a:t>Questions developed collaboratively with the committee</a:t>
            </a:r>
          </a:p>
          <a:p>
            <a:r>
              <a:rPr lang="en-US"/>
              <a:t>Qualtrics</a:t>
            </a:r>
          </a:p>
          <a:p>
            <a:pPr lvl="1"/>
            <a:r>
              <a:rPr lang="en-US"/>
              <a:t>Combination of closed and open-ended questions</a:t>
            </a:r>
          </a:p>
          <a:p>
            <a:r>
              <a:rPr lang="en-US"/>
              <a:t>Where we collected responses from</a:t>
            </a:r>
          </a:p>
          <a:p>
            <a:pPr lvl="1"/>
            <a:r>
              <a:rPr lang="en-US"/>
              <a:t>Statewide newsletters</a:t>
            </a:r>
          </a:p>
          <a:p>
            <a:pPr lvl="1"/>
            <a:r>
              <a:rPr lang="en-US"/>
              <a:t>Social media</a:t>
            </a:r>
          </a:p>
          <a:p>
            <a:pPr lvl="1"/>
            <a:r>
              <a:rPr lang="en-US"/>
              <a:t>Tabled at an event</a:t>
            </a:r>
          </a:p>
          <a:p>
            <a:endParaRPr lang="en-US"/>
          </a:p>
          <a:p>
            <a:r>
              <a:rPr lang="en-US"/>
              <a:t>Analysis</a:t>
            </a:r>
          </a:p>
          <a:p>
            <a:pPr lvl="1"/>
            <a:r>
              <a:rPr lang="en-US"/>
              <a:t>Frequencies, descriptive data, &amp; themes from open-ended questions</a:t>
            </a:r>
          </a:p>
          <a:p>
            <a:endParaRPr lang="en-US"/>
          </a:p>
        </p:txBody>
      </p:sp>
      <p:pic>
        <p:nvPicPr>
          <p:cNvPr id="1025" name="Picture 4" descr="A close-up of words&#10;&#10;Description automatically generated">
            <a:extLst>
              <a:ext uri="{FF2B5EF4-FFF2-40B4-BE49-F238E27FC236}">
                <a16:creationId xmlns:a16="http://schemas.microsoft.com/office/drawing/2014/main" id="{0C33D076-0AA0-F054-6055-2D5AFBDBA9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2887" y="1456231"/>
            <a:ext cx="2693436" cy="2693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05649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34842245-9D0B-204F-BAC5-822F54A84466}"/>
              </a:ext>
            </a:extLst>
          </p:cNvPr>
          <p:cNvSpPr>
            <a:spLocks noGrp="1"/>
          </p:cNvSpPr>
          <p:nvPr>
            <p:ph type="pic" idx="13"/>
          </p:nvPr>
        </p:nvSpPr>
        <p:spPr/>
        <p:txBody>
          <a:bodyPr/>
          <a:lstStyle/>
          <a:p>
            <a:endParaRPr lang="en-US"/>
          </a:p>
        </p:txBody>
      </p:sp>
      <p:sp>
        <p:nvSpPr>
          <p:cNvPr id="10" name="Content Placeholder 9">
            <a:extLst>
              <a:ext uri="{FF2B5EF4-FFF2-40B4-BE49-F238E27FC236}">
                <a16:creationId xmlns:a16="http://schemas.microsoft.com/office/drawing/2014/main" id="{7DFB8B91-B275-0549-A2E9-D0CF166F0C20}"/>
              </a:ext>
            </a:extLst>
          </p:cNvPr>
          <p:cNvSpPr>
            <a:spLocks noGrp="1"/>
          </p:cNvSpPr>
          <p:nvPr>
            <p:ph idx="15"/>
          </p:nvPr>
        </p:nvSpPr>
        <p:spPr>
          <a:xfrm>
            <a:off x="810126" y="1585351"/>
            <a:ext cx="5675811" cy="4050796"/>
          </a:xfrm>
        </p:spPr>
        <p:txBody>
          <a:bodyPr/>
          <a:lstStyle/>
          <a:p>
            <a:r>
              <a:rPr lang="en-US"/>
              <a:t>Developed a report with infographics</a:t>
            </a:r>
          </a:p>
          <a:p>
            <a:pPr marL="0" indent="0">
              <a:buNone/>
            </a:pPr>
            <a:r>
              <a:rPr lang="en-US"/>
              <a:t> </a:t>
            </a:r>
          </a:p>
          <a:p>
            <a:r>
              <a:rPr lang="en-US"/>
              <a:t>Shared the report with: </a:t>
            </a:r>
          </a:p>
          <a:p>
            <a:pPr lvl="1"/>
            <a:r>
              <a:rPr lang="en-US"/>
              <a:t>Statewide Committee</a:t>
            </a:r>
          </a:p>
          <a:p>
            <a:pPr lvl="1"/>
            <a:r>
              <a:rPr lang="en-US"/>
              <a:t>Statewide 4-H Director</a:t>
            </a:r>
          </a:p>
          <a:p>
            <a:pPr lvl="1"/>
            <a:r>
              <a:rPr lang="en-US"/>
              <a:t>Some data was shared on social media</a:t>
            </a:r>
          </a:p>
          <a:p>
            <a:endParaRPr lang="en-US"/>
          </a:p>
        </p:txBody>
      </p:sp>
      <p:sp>
        <p:nvSpPr>
          <p:cNvPr id="8" name="Title 7">
            <a:extLst>
              <a:ext uri="{FF2B5EF4-FFF2-40B4-BE49-F238E27FC236}">
                <a16:creationId xmlns:a16="http://schemas.microsoft.com/office/drawing/2014/main" id="{91ECA6CD-606E-E249-8F27-6663231B8700}"/>
              </a:ext>
            </a:extLst>
          </p:cNvPr>
          <p:cNvSpPr>
            <a:spLocks noGrp="1"/>
          </p:cNvSpPr>
          <p:nvPr>
            <p:ph type="title"/>
          </p:nvPr>
        </p:nvSpPr>
        <p:spPr>
          <a:xfrm>
            <a:off x="420189" y="641280"/>
            <a:ext cx="5675811" cy="1325563"/>
          </a:xfrm>
        </p:spPr>
        <p:txBody>
          <a:bodyPr/>
          <a:lstStyle/>
          <a:p>
            <a:r>
              <a:rPr lang="en-US"/>
              <a:t>Reporting Out</a:t>
            </a:r>
          </a:p>
        </p:txBody>
      </p:sp>
      <p:pic>
        <p:nvPicPr>
          <p:cNvPr id="3" name="Picture Placeholder 2">
            <a:extLst>
              <a:ext uri="{FF2B5EF4-FFF2-40B4-BE49-F238E27FC236}">
                <a16:creationId xmlns:a16="http://schemas.microsoft.com/office/drawing/2014/main" id="{25D2573A-CC65-5198-4B49-4FE9AC9C7C6A}"/>
              </a:ext>
            </a:extLst>
          </p:cNvPr>
          <p:cNvPicPr>
            <a:picLocks noGrp="1" noChangeAspect="1"/>
          </p:cNvPicPr>
          <p:nvPr>
            <p:ph type="pic" idx="16"/>
          </p:nvPr>
        </p:nvPicPr>
        <p:blipFill>
          <a:blip r:embed="rId3">
            <a:extLst>
              <a:ext uri="{28A0092B-C50C-407E-A947-70E740481C1C}">
                <a14:useLocalDpi xmlns:a14="http://schemas.microsoft.com/office/drawing/2010/main" val="0"/>
              </a:ext>
            </a:extLst>
          </a:blip>
          <a:srcRect t="697" b="697"/>
          <a:stretch>
            <a:fillRect/>
          </a:stretch>
        </p:blipFill>
        <p:spPr>
          <a:prstGeom prst="rect">
            <a:avLst/>
          </a:prstGeom>
          <a:solidFill>
            <a:srgbClr val="A5A5A5">
              <a:lumMod val="20000"/>
              <a:lumOff val="80000"/>
            </a:srgbClr>
          </a:solidFill>
          <a:ln w="50800">
            <a:solidFill>
              <a:prstClr val="white"/>
            </a:solidFill>
          </a:ln>
        </p:spPr>
      </p:pic>
    </p:spTree>
    <p:extLst>
      <p:ext uri="{BB962C8B-B14F-4D97-AF65-F5344CB8AC3E}">
        <p14:creationId xmlns:p14="http://schemas.microsoft.com/office/powerpoint/2010/main" val="30970246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3F13A-16E5-04D4-CA2B-0FB27D76E9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BEA4EA-7D12-22E4-E252-07D74D94E3CB}"/>
              </a:ext>
            </a:extLst>
          </p:cNvPr>
          <p:cNvSpPr>
            <a:spLocks noGrp="1"/>
          </p:cNvSpPr>
          <p:nvPr>
            <p:ph type="title"/>
          </p:nvPr>
        </p:nvSpPr>
        <p:spPr/>
        <p:txBody>
          <a:bodyPr>
            <a:normAutofit/>
          </a:bodyPr>
          <a:lstStyle/>
          <a:p>
            <a:r>
              <a:rPr lang="en-US"/>
              <a:t>Use of the Data</a:t>
            </a:r>
          </a:p>
        </p:txBody>
      </p:sp>
      <p:sp>
        <p:nvSpPr>
          <p:cNvPr id="9" name="Content Placeholder 8">
            <a:extLst>
              <a:ext uri="{FF2B5EF4-FFF2-40B4-BE49-F238E27FC236}">
                <a16:creationId xmlns:a16="http://schemas.microsoft.com/office/drawing/2014/main" id="{70316F40-295C-571E-7E9C-652FE5718139}"/>
              </a:ext>
            </a:extLst>
          </p:cNvPr>
          <p:cNvSpPr>
            <a:spLocks noGrp="1"/>
          </p:cNvSpPr>
          <p:nvPr>
            <p:ph idx="1"/>
          </p:nvPr>
        </p:nvSpPr>
        <p:spPr/>
        <p:txBody>
          <a:bodyPr>
            <a:normAutofit/>
          </a:bodyPr>
          <a:lstStyle/>
          <a:p>
            <a:pPr lvl="0" fontAlgn="base"/>
            <a:r>
              <a:rPr lang="en-US"/>
              <a:t>Locate, review, and make recommendations on educational materials.</a:t>
            </a:r>
          </a:p>
          <a:p>
            <a:pPr lvl="0" fontAlgn="base"/>
            <a:r>
              <a:rPr lang="en-US"/>
              <a:t>Determine the what training and development needs of 4-H staff, volunteers and youth.</a:t>
            </a:r>
          </a:p>
          <a:p>
            <a:pPr lvl="0" fontAlgn="base"/>
            <a:r>
              <a:rPr lang="en-US"/>
              <a:t>Assist in delivering appropriate training opportunities.</a:t>
            </a:r>
          </a:p>
          <a:p>
            <a:pPr lvl="0" fontAlgn="base"/>
            <a:r>
              <a:rPr lang="en-US"/>
              <a:t>Seek collaborative opportunities with other groups or organizations as appropriate.</a:t>
            </a:r>
          </a:p>
          <a:p>
            <a:endParaRPr lang="en-US"/>
          </a:p>
        </p:txBody>
      </p:sp>
    </p:spTree>
    <p:extLst>
      <p:ext uri="{BB962C8B-B14F-4D97-AF65-F5344CB8AC3E}">
        <p14:creationId xmlns:p14="http://schemas.microsoft.com/office/powerpoint/2010/main" val="31033793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BF2AC0-EF21-0FCC-FBA9-9007305C75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4B459E5-262F-E408-E4AC-C20D74EEFEB4}"/>
              </a:ext>
            </a:extLst>
          </p:cNvPr>
          <p:cNvSpPr>
            <a:spLocks noGrp="1"/>
          </p:cNvSpPr>
          <p:nvPr>
            <p:ph type="title"/>
          </p:nvPr>
        </p:nvSpPr>
        <p:spPr/>
        <p:txBody>
          <a:bodyPr>
            <a:normAutofit/>
          </a:bodyPr>
          <a:lstStyle/>
          <a:p>
            <a:r>
              <a:rPr lang="en-US"/>
              <a:t>Keeping up with the times &amp; Lessons Learned</a:t>
            </a:r>
          </a:p>
        </p:txBody>
      </p:sp>
      <p:sp>
        <p:nvSpPr>
          <p:cNvPr id="9" name="Content Placeholder 8">
            <a:extLst>
              <a:ext uri="{FF2B5EF4-FFF2-40B4-BE49-F238E27FC236}">
                <a16:creationId xmlns:a16="http://schemas.microsoft.com/office/drawing/2014/main" id="{940A5758-1493-C1F6-3095-2C0B9506AD50}"/>
              </a:ext>
            </a:extLst>
          </p:cNvPr>
          <p:cNvSpPr>
            <a:spLocks noGrp="1"/>
          </p:cNvSpPr>
          <p:nvPr>
            <p:ph idx="1"/>
          </p:nvPr>
        </p:nvSpPr>
        <p:spPr/>
        <p:txBody>
          <a:bodyPr>
            <a:normAutofit/>
          </a:bodyPr>
          <a:lstStyle/>
          <a:p>
            <a:pPr lvl="0" fontAlgn="base"/>
            <a:r>
              <a:rPr lang="en-US"/>
              <a:t>See who does (or does not!) adopt the new program options</a:t>
            </a:r>
          </a:p>
          <a:p>
            <a:pPr lvl="1" fontAlgn="base"/>
            <a:r>
              <a:rPr lang="en-US"/>
              <a:t>Use this as a baseline and adjust from there</a:t>
            </a:r>
          </a:p>
          <a:p>
            <a:pPr lvl="0" fontAlgn="base"/>
            <a:endParaRPr lang="en-US"/>
          </a:p>
          <a:p>
            <a:pPr lvl="0" fontAlgn="base"/>
            <a:r>
              <a:rPr lang="en-US"/>
              <a:t>Boots on the ground: Local word of mouth and networks helped provide the most responses </a:t>
            </a:r>
          </a:p>
          <a:p>
            <a:pPr marL="457200" lvl="1" indent="0" fontAlgn="base">
              <a:buNone/>
            </a:pPr>
            <a:endParaRPr lang="en-US"/>
          </a:p>
        </p:txBody>
      </p:sp>
    </p:spTree>
    <p:extLst>
      <p:ext uri="{BB962C8B-B14F-4D97-AF65-F5344CB8AC3E}">
        <p14:creationId xmlns:p14="http://schemas.microsoft.com/office/powerpoint/2010/main" val="4097088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pic>
        <p:nvPicPr>
          <p:cNvPr id="506" name="Google Shape;506;p6" descr="Needs assessment data collection questions."/>
          <p:cNvPicPr preferRelativeResize="0"/>
          <p:nvPr/>
        </p:nvPicPr>
        <p:blipFill rotWithShape="1">
          <a:blip r:embed="rId3">
            <a:alphaModFix/>
          </a:blip>
          <a:srcRect/>
          <a:stretch/>
        </p:blipFill>
        <p:spPr>
          <a:xfrm>
            <a:off x="3409638" y="3109013"/>
            <a:ext cx="8715375" cy="3114675"/>
          </a:xfrm>
          <a:prstGeom prst="rect">
            <a:avLst/>
          </a:prstGeom>
          <a:noFill/>
          <a:ln>
            <a:noFill/>
          </a:ln>
        </p:spPr>
      </p:pic>
      <p:sp>
        <p:nvSpPr>
          <p:cNvPr id="507" name="Google Shape;507;p6"/>
          <p:cNvSpPr txBox="1"/>
          <p:nvPr/>
        </p:nvSpPr>
        <p:spPr>
          <a:xfrm>
            <a:off x="131975" y="4264375"/>
            <a:ext cx="2558100" cy="1230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US" sz="1600" b="1" i="0" u="none" strike="noStrike" cap="none">
                <a:solidFill>
                  <a:srgbClr val="1C4587"/>
                </a:solidFill>
                <a:latin typeface="Arial"/>
                <a:ea typeface="Arial"/>
                <a:cs typeface="Arial"/>
                <a:sym typeface="Arial"/>
              </a:rPr>
              <a:t>Excerpts from UCCE Sacramento County Needs Assessment </a:t>
            </a:r>
            <a:endParaRPr sz="1600" b="1" i="0" u="none" strike="noStrike" cap="none">
              <a:solidFill>
                <a:srgbClr val="1C4587"/>
              </a:solidFill>
              <a:latin typeface="Arial"/>
              <a:ea typeface="Arial"/>
              <a:cs typeface="Arial"/>
              <a:sym typeface="Arial"/>
            </a:endParaRPr>
          </a:p>
        </p:txBody>
      </p:sp>
      <p:pic>
        <p:nvPicPr>
          <p:cNvPr id="508" name="Google Shape;508;p6" descr="Needs assessment data collection question."/>
          <p:cNvPicPr preferRelativeResize="0"/>
          <p:nvPr/>
        </p:nvPicPr>
        <p:blipFill rotWithShape="1">
          <a:blip r:embed="rId4">
            <a:alphaModFix/>
          </a:blip>
          <a:srcRect/>
          <a:stretch/>
        </p:blipFill>
        <p:spPr>
          <a:xfrm>
            <a:off x="215800" y="152400"/>
            <a:ext cx="8166447" cy="295662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36F74-B6E4-3547-B00E-20BCB695A240}"/>
              </a:ext>
            </a:extLst>
          </p:cNvPr>
          <p:cNvSpPr>
            <a:spLocks noGrp="1"/>
          </p:cNvSpPr>
          <p:nvPr>
            <p:ph type="title"/>
          </p:nvPr>
        </p:nvSpPr>
        <p:spPr/>
        <p:txBody>
          <a:bodyPr/>
          <a:lstStyle/>
          <a:p>
            <a:r>
              <a:rPr lang="en-US"/>
              <a:t>Statewide Civic Engagement Needs Assessment</a:t>
            </a:r>
          </a:p>
        </p:txBody>
      </p:sp>
      <p:sp>
        <p:nvSpPr>
          <p:cNvPr id="3" name="Text Placeholder 2">
            <a:extLst>
              <a:ext uri="{FF2B5EF4-FFF2-40B4-BE49-F238E27FC236}">
                <a16:creationId xmlns:a16="http://schemas.microsoft.com/office/drawing/2014/main" id="{106AE55B-0612-3E49-AF16-6E5D3C963171}"/>
              </a:ext>
            </a:extLst>
          </p:cNvPr>
          <p:cNvSpPr>
            <a:spLocks noGrp="1"/>
          </p:cNvSpPr>
          <p:nvPr>
            <p:ph type="body" idx="1"/>
          </p:nvPr>
        </p:nvSpPr>
        <p:spPr/>
        <p:txBody>
          <a:bodyPr/>
          <a:lstStyle/>
          <a:p>
            <a:r>
              <a:rPr lang="en-US"/>
              <a:t>Civic Engagement Advisory Committee 2024-2025</a:t>
            </a:r>
          </a:p>
        </p:txBody>
      </p:sp>
    </p:spTree>
    <p:extLst>
      <p:ext uri="{BB962C8B-B14F-4D97-AF65-F5344CB8AC3E}">
        <p14:creationId xmlns:p14="http://schemas.microsoft.com/office/powerpoint/2010/main" val="30947580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1C6AE-C4A3-A548-9FE5-C0FB51F660BE}"/>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C9055F6-F42B-6F6A-C892-FFBC587CEF01}"/>
              </a:ext>
            </a:extLst>
          </p:cNvPr>
          <p:cNvSpPr txBox="1"/>
          <p:nvPr/>
        </p:nvSpPr>
        <p:spPr>
          <a:xfrm>
            <a:off x="7079226" y="5279923"/>
            <a:ext cx="3810659" cy="830997"/>
          </a:xfrm>
          <a:prstGeom prst="rect">
            <a:avLst/>
          </a:prstGeom>
          <a:noFill/>
        </p:spPr>
        <p:txBody>
          <a:bodyPr wrap="none" rtlCol="0">
            <a:spAutoFit/>
          </a:bodyPr>
          <a:lstStyle/>
          <a:p>
            <a:r>
              <a:rPr lang="en-US" sz="4800" b="1">
                <a:solidFill>
                  <a:schemeClr val="bg1"/>
                </a:solidFill>
              </a:rPr>
              <a:t>QUESTIONS</a:t>
            </a:r>
          </a:p>
        </p:txBody>
      </p:sp>
      <p:pic>
        <p:nvPicPr>
          <p:cNvPr id="7" name="Content Placeholder 6" descr="Child raising hand in classroom">
            <a:extLst>
              <a:ext uri="{FF2B5EF4-FFF2-40B4-BE49-F238E27FC236}">
                <a16:creationId xmlns:a16="http://schemas.microsoft.com/office/drawing/2014/main" id="{118EDE53-F02B-7BC9-AE1A-CB32918CAEE2}"/>
              </a:ext>
            </a:extLst>
          </p:cNvPr>
          <p:cNvPicPr>
            <a:picLocks noGrp="1" noChangeAspect="1"/>
          </p:cNvPicPr>
          <p:nvPr>
            <p:ph idx="1"/>
          </p:nvPr>
        </p:nvPicPr>
        <p:blipFill>
          <a:blip r:embed="rId3"/>
          <a:stretch>
            <a:fillRect/>
          </a:stretch>
        </p:blipFill>
        <p:spPr>
          <a:xfrm>
            <a:off x="0" y="-792537"/>
            <a:ext cx="12664609" cy="8443073"/>
          </a:xfrm>
        </p:spPr>
      </p:pic>
    </p:spTree>
    <p:extLst>
      <p:ext uri="{BB962C8B-B14F-4D97-AF65-F5344CB8AC3E}">
        <p14:creationId xmlns:p14="http://schemas.microsoft.com/office/powerpoint/2010/main" val="38673761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147"/>
        <p:cNvGrpSpPr/>
        <p:nvPr/>
      </p:nvGrpSpPr>
      <p:grpSpPr>
        <a:xfrm>
          <a:off x="0" y="0"/>
          <a:ext cx="0" cy="0"/>
          <a:chOff x="0" y="0"/>
          <a:chExt cx="0" cy="0"/>
        </a:xfrm>
      </p:grpSpPr>
      <p:sp>
        <p:nvSpPr>
          <p:cNvPr id="1148" name="Google Shape;1148;p74"/>
          <p:cNvSpPr txBox="1">
            <a:spLocks noGrp="1"/>
          </p:cNvSpPr>
          <p:nvPr>
            <p:ph type="title"/>
          </p:nvPr>
        </p:nvSpPr>
        <p:spPr>
          <a:xfrm>
            <a:off x="1097280" y="286603"/>
            <a:ext cx="10058400" cy="1450800"/>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SzPts val="1800"/>
              <a:buNone/>
            </a:pPr>
            <a:r>
              <a:rPr lang="en-US" sz="4200" b="1">
                <a:solidFill>
                  <a:srgbClr val="A61C00"/>
                </a:solidFill>
                <a:latin typeface="Arial"/>
                <a:ea typeface="Arial"/>
                <a:cs typeface="Arial"/>
                <a:sym typeface="Arial"/>
              </a:rPr>
              <a:t>Peer-to-Peer Learning</a:t>
            </a:r>
            <a:endParaRPr sz="4200" b="1">
              <a:solidFill>
                <a:srgbClr val="A61C00"/>
              </a:solidFill>
              <a:latin typeface="Arial"/>
              <a:ea typeface="Arial"/>
              <a:cs typeface="Arial"/>
              <a:sym typeface="Arial"/>
            </a:endParaRPr>
          </a:p>
        </p:txBody>
      </p:sp>
      <p:sp>
        <p:nvSpPr>
          <p:cNvPr id="1149" name="Google Shape;1149;p74"/>
          <p:cNvSpPr txBox="1">
            <a:spLocks noGrp="1"/>
          </p:cNvSpPr>
          <p:nvPr>
            <p:ph type="body" idx="1"/>
          </p:nvPr>
        </p:nvSpPr>
        <p:spPr>
          <a:xfrm>
            <a:off x="1016825" y="2017975"/>
            <a:ext cx="10349100" cy="4052100"/>
          </a:xfrm>
          <a:prstGeom prst="rect">
            <a:avLst/>
          </a:prstGeom>
          <a:noFill/>
          <a:ln>
            <a:noFill/>
          </a:ln>
        </p:spPr>
        <p:txBody>
          <a:bodyPr spcFirstLastPara="1" wrap="square" lIns="0" tIns="45700" rIns="0" bIns="45700" anchor="t" anchorCtr="0">
            <a:noAutofit/>
          </a:bodyPr>
          <a:lstStyle/>
          <a:p>
            <a:pPr marL="0" lvl="0" indent="0" algn="l" rtl="0">
              <a:lnSpc>
                <a:spcPct val="100000"/>
              </a:lnSpc>
              <a:spcBef>
                <a:spcPts val="0"/>
              </a:spcBef>
              <a:spcAft>
                <a:spcPts val="0"/>
              </a:spcAft>
              <a:buSzPts val="1800"/>
              <a:buNone/>
            </a:pPr>
            <a:r>
              <a:rPr lang="en-US" sz="3200">
                <a:solidFill>
                  <a:schemeClr val="dk1"/>
                </a:solidFill>
                <a:latin typeface="Arial"/>
                <a:ea typeface="Arial"/>
                <a:cs typeface="Arial"/>
                <a:sym typeface="Arial"/>
              </a:rPr>
              <a:t>Small groups based on UC ANR Program Areas</a:t>
            </a:r>
            <a:endParaRPr sz="3200">
              <a:solidFill>
                <a:schemeClr val="dk1"/>
              </a:solidFill>
              <a:latin typeface="Arial"/>
              <a:ea typeface="Arial"/>
              <a:cs typeface="Arial"/>
              <a:sym typeface="Arial"/>
            </a:endParaRPr>
          </a:p>
          <a:p>
            <a:pPr marL="0" lvl="0" indent="0" algn="l" rtl="0">
              <a:lnSpc>
                <a:spcPct val="100000"/>
              </a:lnSpc>
              <a:spcBef>
                <a:spcPts val="0"/>
              </a:spcBef>
              <a:spcAft>
                <a:spcPts val="0"/>
              </a:spcAft>
              <a:buSzPts val="1800"/>
              <a:buNone/>
            </a:pPr>
            <a:endParaRPr sz="3200">
              <a:solidFill>
                <a:schemeClr val="dk1"/>
              </a:solidFill>
              <a:latin typeface="Arial"/>
              <a:ea typeface="Arial"/>
              <a:cs typeface="Arial"/>
              <a:sym typeface="Arial"/>
            </a:endParaRPr>
          </a:p>
          <a:p>
            <a:pPr marL="457200" lvl="0" indent="-431800" algn="l" rtl="0">
              <a:lnSpc>
                <a:spcPct val="100000"/>
              </a:lnSpc>
              <a:spcBef>
                <a:spcPts val="0"/>
              </a:spcBef>
              <a:spcAft>
                <a:spcPts val="0"/>
              </a:spcAft>
              <a:buClr>
                <a:schemeClr val="dk1"/>
              </a:buClr>
              <a:buSzPts val="3200"/>
              <a:buFont typeface="Arial"/>
              <a:buChar char="●"/>
            </a:pPr>
            <a:r>
              <a:rPr lang="en-US" sz="3200" i="1">
                <a:solidFill>
                  <a:schemeClr val="dk1"/>
                </a:solidFill>
                <a:latin typeface="Arial"/>
                <a:ea typeface="Arial"/>
                <a:cs typeface="Arial"/>
                <a:sym typeface="Arial"/>
              </a:rPr>
              <a:t>Introductions</a:t>
            </a:r>
            <a:endParaRPr sz="3200" i="1">
              <a:solidFill>
                <a:schemeClr val="dk1"/>
              </a:solidFill>
              <a:latin typeface="Arial"/>
              <a:ea typeface="Arial"/>
              <a:cs typeface="Arial"/>
              <a:sym typeface="Arial"/>
            </a:endParaRPr>
          </a:p>
          <a:p>
            <a:pPr marL="457200" lvl="0" indent="-431800" algn="l" rtl="0">
              <a:lnSpc>
                <a:spcPct val="100000"/>
              </a:lnSpc>
              <a:spcBef>
                <a:spcPts val="0"/>
              </a:spcBef>
              <a:spcAft>
                <a:spcPts val="0"/>
              </a:spcAft>
              <a:buClr>
                <a:schemeClr val="dk1"/>
              </a:buClr>
              <a:buSzPts val="3200"/>
              <a:buFont typeface="Arial"/>
              <a:buChar char="●"/>
            </a:pPr>
            <a:r>
              <a:rPr lang="en-US" sz="3200" i="1">
                <a:solidFill>
                  <a:schemeClr val="dk1"/>
                </a:solidFill>
                <a:latin typeface="Arial"/>
                <a:ea typeface="Arial"/>
                <a:cs typeface="Arial"/>
                <a:sym typeface="Arial"/>
              </a:rPr>
              <a:t>Describe your needs assessment approach, including which data collection method(s) you used/plan to use &amp; why</a:t>
            </a:r>
            <a:endParaRPr sz="3200" i="1">
              <a:solidFill>
                <a:schemeClr val="dk1"/>
              </a:solidFill>
              <a:latin typeface="Arial"/>
              <a:ea typeface="Arial"/>
              <a:cs typeface="Arial"/>
              <a:sym typeface="Arial"/>
            </a:endParaRPr>
          </a:p>
          <a:p>
            <a:pPr marL="457200" lvl="0" indent="-431800" algn="l" rtl="0">
              <a:lnSpc>
                <a:spcPct val="100000"/>
              </a:lnSpc>
              <a:spcBef>
                <a:spcPts val="0"/>
              </a:spcBef>
              <a:spcAft>
                <a:spcPts val="0"/>
              </a:spcAft>
              <a:buClr>
                <a:schemeClr val="dk1"/>
              </a:buClr>
              <a:buSzPts val="3200"/>
              <a:buFont typeface="Arial"/>
              <a:buChar char="●"/>
            </a:pPr>
            <a:r>
              <a:rPr lang="en-US" sz="3200" i="1">
                <a:solidFill>
                  <a:schemeClr val="dk1"/>
                </a:solidFill>
                <a:latin typeface="Arial"/>
                <a:ea typeface="Arial"/>
                <a:cs typeface="Arial"/>
                <a:sym typeface="Arial"/>
              </a:rPr>
              <a:t>How will you use the results of your needs assessment?</a:t>
            </a:r>
            <a:endParaRPr sz="4100">
              <a:solidFill>
                <a:schemeClr val="dk1"/>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153"/>
        <p:cNvGrpSpPr/>
        <p:nvPr/>
      </p:nvGrpSpPr>
      <p:grpSpPr>
        <a:xfrm>
          <a:off x="0" y="0"/>
          <a:ext cx="0" cy="0"/>
          <a:chOff x="0" y="0"/>
          <a:chExt cx="0" cy="0"/>
        </a:xfrm>
      </p:grpSpPr>
      <p:graphicFrame>
        <p:nvGraphicFramePr>
          <p:cNvPr id="1154" name="Google Shape;1154;g375b745c1c9_0_158"/>
          <p:cNvGraphicFramePr/>
          <p:nvPr>
            <p:extLst>
              <p:ext uri="{D42A27DB-BD31-4B8C-83A1-F6EECF244321}">
                <p14:modId xmlns:p14="http://schemas.microsoft.com/office/powerpoint/2010/main" val="3004490035"/>
              </p:ext>
            </p:extLst>
          </p:nvPr>
        </p:nvGraphicFramePr>
        <p:xfrm>
          <a:off x="0" y="1"/>
          <a:ext cx="12192000" cy="6857998"/>
        </p:xfrm>
        <a:graphic>
          <a:graphicData uri="http://schemas.openxmlformats.org/drawingml/2006/table">
            <a:tbl>
              <a:tblPr firstRow="1" bandRow="1">
                <a:noFill/>
                <a:tableStyleId>{2166EAD8-6EDC-4FF4-B7BB-9C12A5831A74}</a:tableStyleId>
              </a:tblPr>
              <a:tblGrid>
                <a:gridCol w="3403379">
                  <a:extLst>
                    <a:ext uri="{9D8B030D-6E8A-4147-A177-3AD203B41FA5}">
                      <a16:colId xmlns:a16="http://schemas.microsoft.com/office/drawing/2014/main" val="20000"/>
                    </a:ext>
                  </a:extLst>
                </a:gridCol>
                <a:gridCol w="4454095">
                  <a:extLst>
                    <a:ext uri="{9D8B030D-6E8A-4147-A177-3AD203B41FA5}">
                      <a16:colId xmlns:a16="http://schemas.microsoft.com/office/drawing/2014/main" val="20001"/>
                    </a:ext>
                  </a:extLst>
                </a:gridCol>
                <a:gridCol w="4334526">
                  <a:extLst>
                    <a:ext uri="{9D8B030D-6E8A-4147-A177-3AD203B41FA5}">
                      <a16:colId xmlns:a16="http://schemas.microsoft.com/office/drawing/2014/main" val="20002"/>
                    </a:ext>
                  </a:extLst>
                </a:gridCol>
              </a:tblGrid>
              <a:tr h="491665">
                <a:tc>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t>Program Areas</a:t>
                      </a:r>
                      <a:endParaRPr sz="1400" u="none" strike="noStrike" cap="none"/>
                    </a:p>
                  </a:txBody>
                  <a:tcPr marL="106425" marR="106425" marT="53200" marB="53200"/>
                </a:tc>
                <a:tc gridSpan="2">
                  <a:txBody>
                    <a:bodyPr/>
                    <a:lstStyle/>
                    <a:p>
                      <a:pPr marL="0" marR="0" lvl="0" indent="0" algn="l" rtl="0">
                        <a:lnSpc>
                          <a:spcPct val="100000"/>
                        </a:lnSpc>
                        <a:spcBef>
                          <a:spcPts val="0"/>
                        </a:spcBef>
                        <a:spcAft>
                          <a:spcPts val="0"/>
                        </a:spcAft>
                        <a:buClr>
                          <a:srgbClr val="000000"/>
                        </a:buClr>
                        <a:buSzPts val="2100"/>
                        <a:buFont typeface="Arial"/>
                        <a:buNone/>
                      </a:pPr>
                      <a:r>
                        <a:rPr lang="en-US" sz="2100" u="none" strike="noStrike" cap="none"/>
                        <a:t>Program Teams</a:t>
                      </a:r>
                      <a:endParaRPr sz="1400" u="none" strike="noStrike" cap="none"/>
                    </a:p>
                  </a:txBody>
                  <a:tcPr marL="106425" marR="106425" marT="53200" marB="53200"/>
                </a:tc>
                <a:tc hMerge="1">
                  <a:txBody>
                    <a:bodyPr/>
                    <a:lstStyle/>
                    <a:p>
                      <a:endParaRPr lang="en-US"/>
                    </a:p>
                  </a:txBody>
                  <a:tcPr/>
                </a:tc>
                <a:extLst>
                  <a:ext uri="{0D108BD9-81ED-4DB2-BD59-A6C34878D82A}">
                    <a16:rowId xmlns:a16="http://schemas.microsoft.com/office/drawing/2014/main" val="10000"/>
                  </a:ext>
                </a:extLst>
              </a:tr>
              <a:tr h="1614076">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t>Agronomy &amp; Horticulture</a:t>
                      </a:r>
                      <a:endParaRPr lang="en-US" sz="1400" b="1" u="none" strike="noStrike" cap="none"/>
                    </a:p>
                    <a:p>
                      <a:pPr marL="0" marR="0" lvl="0" indent="0" algn="l" rtl="0">
                        <a:lnSpc>
                          <a:spcPct val="100000"/>
                        </a:lnSpc>
                        <a:spcBef>
                          <a:spcPts val="0"/>
                        </a:spcBef>
                        <a:spcAft>
                          <a:spcPts val="0"/>
                        </a:spcAft>
                        <a:buClr>
                          <a:srgbClr val="000000"/>
                        </a:buClr>
                        <a:buSzPts val="1600"/>
                        <a:buFont typeface="Arial"/>
                        <a:buNone/>
                      </a:pPr>
                      <a:r>
                        <a:rPr lang="en-US" sz="1600" i="1" u="none" strike="noStrike" cap="none"/>
                        <a:t>Chair Tom Turini</a:t>
                      </a:r>
                      <a:endParaRPr lang="en-US" sz="1400" u="none" strike="noStrike" cap="none"/>
                    </a:p>
                  </a:txBody>
                  <a:tcPr marL="106425" marR="106425" marT="53200" marB="53200"/>
                </a:tc>
                <a:tc>
                  <a:txBody>
                    <a:bodyPr/>
                    <a:lstStyle/>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t>Agroecology, Organic &amp; Regenerative Systems</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t>Agronomic Crops</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t>Environmental Horticulture, Floriculture, Berries &amp; Nurseries</a:t>
                      </a:r>
                      <a:endParaRPr sz="1400" u="none" strike="noStrike" cap="none"/>
                    </a:p>
                  </a:txBody>
                  <a:tcPr marL="106425" marR="106425" marT="53200" marB="53200">
                    <a:lnR w="9525" cap="flat" cmpd="sng">
                      <a:solidFill>
                        <a:srgbClr val="000000">
                          <a:alpha val="0"/>
                        </a:srgbClr>
                      </a:solidFill>
                      <a:prstDash val="solid"/>
                      <a:round/>
                      <a:headEnd type="none" w="sm" len="sm"/>
                      <a:tailEnd type="none" w="sm" len="sm"/>
                    </a:lnR>
                  </a:tcPr>
                </a:tc>
                <a:tc>
                  <a:txBody>
                    <a:bodyPr/>
                    <a:lstStyle/>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t>Fruit &amp; Nut Tree Crops</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t>Urban Agriculture &amp; Community Gardens</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t>Vegetable Crops </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t>Viticulture</a:t>
                      </a:r>
                      <a:endParaRPr sz="1600" u="none" strike="noStrike" cap="none"/>
                    </a:p>
                  </a:txBody>
                  <a:tcPr marL="106425" marR="106425" marT="53200" marB="53200">
                    <a:lnL w="9525" cap="flat" cmpd="sng">
                      <a:solidFill>
                        <a:srgbClr val="000000">
                          <a:alpha val="0"/>
                        </a:srgbClr>
                      </a:solidFill>
                      <a:prstDash val="solid"/>
                      <a:round/>
                      <a:headEnd type="none" w="sm" len="sm"/>
                      <a:tailEnd type="none" w="sm" len="sm"/>
                    </a:lnL>
                  </a:tcPr>
                </a:tc>
                <a:extLst>
                  <a:ext uri="{0D108BD9-81ED-4DB2-BD59-A6C34878D82A}">
                    <a16:rowId xmlns:a16="http://schemas.microsoft.com/office/drawing/2014/main" val="10001"/>
                  </a:ext>
                </a:extLst>
              </a:tr>
              <a:tr h="684946">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t>Animal Production Systems</a:t>
                      </a:r>
                      <a:endParaRPr lang="en-US" sz="1400" b="1" u="none" strike="noStrike" cap="none"/>
                    </a:p>
                    <a:p>
                      <a:pPr marL="0" marR="0" lvl="0" indent="0" algn="l" rtl="0">
                        <a:lnSpc>
                          <a:spcPct val="100000"/>
                        </a:lnSpc>
                        <a:spcBef>
                          <a:spcPts val="0"/>
                        </a:spcBef>
                        <a:spcAft>
                          <a:spcPts val="0"/>
                        </a:spcAft>
                        <a:buClr>
                          <a:srgbClr val="000000"/>
                        </a:buClr>
                        <a:buSzPts val="1600"/>
                        <a:buFont typeface="Arial"/>
                        <a:buNone/>
                      </a:pPr>
                      <a:r>
                        <a:rPr lang="en-US" sz="1600" i="1" u="none" strike="noStrike" cap="none"/>
                        <a:t>Chair Dan Macon</a:t>
                      </a:r>
                      <a:endParaRPr lang="en-US" sz="1400" u="none" strike="noStrike" cap="none"/>
                    </a:p>
                  </a:txBody>
                  <a:tcPr marL="106425" marR="106425" marT="53200" marB="53200"/>
                </a:tc>
                <a:tc>
                  <a:txBody>
                    <a:bodyPr/>
                    <a:lstStyle/>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Aquatic Food Production Systems</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Dairy Production</a:t>
                      </a:r>
                      <a:endParaRPr sz="1400" u="none" strike="noStrike" cap="none"/>
                    </a:p>
                  </a:txBody>
                  <a:tcPr marL="106425" marR="106425" marT="53200" marB="53200">
                    <a:lnR w="9525" cap="flat" cmpd="sng">
                      <a:solidFill>
                        <a:srgbClr val="000000">
                          <a:alpha val="0"/>
                        </a:srgbClr>
                      </a:solidFill>
                      <a:prstDash val="solid"/>
                      <a:round/>
                      <a:headEnd type="none" w="sm" len="sm"/>
                      <a:tailEnd type="none" w="sm" len="sm"/>
                    </a:lnR>
                  </a:tcPr>
                </a:tc>
                <a:tc>
                  <a:txBody>
                    <a:bodyPr/>
                    <a:lstStyle/>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Meat Production</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Specialty Livestock &amp; Poultry</a:t>
                      </a:r>
                      <a:endParaRPr sz="1400" u="none" strike="noStrike" cap="none"/>
                    </a:p>
                  </a:txBody>
                  <a:tcPr marL="106425" marR="106425" marT="53200" marB="53200">
                    <a:lnL w="9525" cap="flat" cmpd="sng">
                      <a:solidFill>
                        <a:srgbClr val="000000">
                          <a:alpha val="0"/>
                        </a:srgbClr>
                      </a:solidFill>
                      <a:prstDash val="solid"/>
                      <a:round/>
                      <a:headEnd type="none" w="sm" len="sm"/>
                      <a:tailEnd type="none" w="sm" len="sm"/>
                    </a:lnL>
                  </a:tcPr>
                </a:tc>
                <a:extLst>
                  <a:ext uri="{0D108BD9-81ED-4DB2-BD59-A6C34878D82A}">
                    <a16:rowId xmlns:a16="http://schemas.microsoft.com/office/drawing/2014/main" val="10002"/>
                  </a:ext>
                </a:extLst>
              </a:tr>
              <a:tr h="966082">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t>Community &amp; Economic Development</a:t>
                      </a:r>
                      <a:endParaRPr lang="en-US" sz="1400" b="1" u="none" strike="noStrike" cap="none"/>
                    </a:p>
                    <a:p>
                      <a:pPr marL="0" marR="0" lvl="0" indent="0" algn="l" rtl="0">
                        <a:lnSpc>
                          <a:spcPct val="100000"/>
                        </a:lnSpc>
                        <a:spcBef>
                          <a:spcPts val="0"/>
                        </a:spcBef>
                        <a:spcAft>
                          <a:spcPts val="0"/>
                        </a:spcAft>
                        <a:buClr>
                          <a:srgbClr val="000000"/>
                        </a:buClr>
                        <a:buSzPts val="1600"/>
                        <a:buFont typeface="Arial"/>
                        <a:buNone/>
                      </a:pPr>
                      <a:r>
                        <a:rPr lang="en-US" sz="1600" i="1" u="none" strike="noStrike" cap="none"/>
                        <a:t>Chair Keith Taylor</a:t>
                      </a:r>
                      <a:endParaRPr lang="en-US" sz="1400" u="none" strike="noStrike" cap="none"/>
                    </a:p>
                  </a:txBody>
                  <a:tcPr marL="106425" marR="106425" marT="53200" marB="53200"/>
                </a:tc>
                <a:tc>
                  <a:txBody>
                    <a:bodyPr/>
                    <a:lstStyle/>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Agri-Food Technology &amp; Innovation</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Biobased Products &amp; Bioeconomy</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Disaster Preparedness &amp; Response</a:t>
                      </a:r>
                      <a:endParaRPr sz="1400" u="none" strike="noStrike" cap="none"/>
                    </a:p>
                  </a:txBody>
                  <a:tcPr marL="106425" marR="106425" marT="53200" marB="53200">
                    <a:lnR w="9525" cap="flat" cmpd="sng">
                      <a:solidFill>
                        <a:srgbClr val="000000">
                          <a:alpha val="0"/>
                        </a:srgbClr>
                      </a:solidFill>
                      <a:prstDash val="solid"/>
                      <a:round/>
                      <a:headEnd type="none" w="sm" len="sm"/>
                      <a:tailEnd type="none" w="sm" len="sm"/>
                    </a:lnR>
                  </a:tcPr>
                </a:tc>
                <a:tc>
                  <a:txBody>
                    <a:bodyPr/>
                    <a:lstStyle/>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Food Systems, Food Waste &amp; Business Support</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Labor &amp; Workforce Development</a:t>
                      </a:r>
                      <a:endParaRPr sz="1400" u="none" strike="noStrike" cap="none"/>
                    </a:p>
                  </a:txBody>
                  <a:tcPr marL="106425" marR="106425" marT="53200" marB="53200">
                    <a:lnL w="9525" cap="flat" cmpd="sng">
                      <a:solidFill>
                        <a:srgbClr val="000000">
                          <a:alpha val="0"/>
                        </a:srgbClr>
                      </a:solidFill>
                      <a:prstDash val="solid"/>
                      <a:round/>
                      <a:headEnd type="none" w="sm" len="sm"/>
                      <a:tailEnd type="none" w="sm" len="sm"/>
                    </a:lnL>
                  </a:tcPr>
                </a:tc>
                <a:extLst>
                  <a:ext uri="{0D108BD9-81ED-4DB2-BD59-A6C34878D82A}">
                    <a16:rowId xmlns:a16="http://schemas.microsoft.com/office/drawing/2014/main" val="10003"/>
                  </a:ext>
                </a:extLst>
              </a:tr>
              <a:tr h="684946">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t>Integrated Pest Management</a:t>
                      </a:r>
                      <a:endParaRPr lang="en-US" sz="1400" b="1" u="none" strike="noStrike" cap="none"/>
                    </a:p>
                    <a:p>
                      <a:pPr marL="0" marR="0" lvl="0" indent="0" algn="l" rtl="0">
                        <a:lnSpc>
                          <a:spcPct val="100000"/>
                        </a:lnSpc>
                        <a:spcBef>
                          <a:spcPts val="0"/>
                        </a:spcBef>
                        <a:spcAft>
                          <a:spcPts val="0"/>
                        </a:spcAft>
                        <a:buClr>
                          <a:srgbClr val="000000"/>
                        </a:buClr>
                        <a:buSzPts val="1600"/>
                        <a:buFont typeface="Arial"/>
                        <a:buNone/>
                      </a:pPr>
                      <a:r>
                        <a:rPr lang="en-US" sz="1600" i="1" u="none" strike="noStrike" cap="none"/>
                        <a:t>Chair Jhalendra Rijal</a:t>
                      </a:r>
                      <a:endParaRPr lang="en-US" sz="1400" u="none" strike="noStrike" cap="none"/>
                    </a:p>
                  </a:txBody>
                  <a:tcPr marL="106425" marR="106425" marT="53200" marB="53200"/>
                </a:tc>
                <a:tc>
                  <a:txBody>
                    <a:bodyPr/>
                    <a:lstStyle/>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Entomology, Arthropod &amp; Vertebrate Pests</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Plant Pathology &amp; Nematology</a:t>
                      </a:r>
                      <a:endParaRPr sz="1400" u="none" strike="noStrike" cap="none"/>
                    </a:p>
                  </a:txBody>
                  <a:tcPr marL="106425" marR="106425" marT="53200" marB="53200">
                    <a:lnR w="9525" cap="flat" cmpd="sng">
                      <a:solidFill>
                        <a:srgbClr val="000000">
                          <a:alpha val="0"/>
                        </a:srgbClr>
                      </a:solidFill>
                      <a:prstDash val="solid"/>
                      <a:round/>
                      <a:headEnd type="none" w="sm" len="sm"/>
                      <a:tailEnd type="none" w="sm" len="sm"/>
                    </a:lnR>
                  </a:tcPr>
                </a:tc>
                <a:tc>
                  <a:txBody>
                    <a:bodyPr/>
                    <a:lstStyle/>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Weed Management</a:t>
                      </a:r>
                      <a:endParaRPr sz="1400" u="none" strike="noStrike" cap="none"/>
                    </a:p>
                  </a:txBody>
                  <a:tcPr marL="106425" marR="106425" marT="53200" marB="53200">
                    <a:lnL w="9525" cap="flat" cmpd="sng">
                      <a:solidFill>
                        <a:srgbClr val="000000">
                          <a:alpha val="0"/>
                        </a:srgbClr>
                      </a:solidFill>
                      <a:prstDash val="solid"/>
                      <a:round/>
                      <a:headEnd type="none" w="sm" len="sm"/>
                      <a:tailEnd type="none" w="sm" len="sm"/>
                    </a:lnL>
                  </a:tcPr>
                </a:tc>
                <a:extLst>
                  <a:ext uri="{0D108BD9-81ED-4DB2-BD59-A6C34878D82A}">
                    <a16:rowId xmlns:a16="http://schemas.microsoft.com/office/drawing/2014/main" val="10004"/>
                  </a:ext>
                </a:extLst>
              </a:tr>
              <a:tr h="1247218">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t>Natural Ecosystems &amp; Working Landscapes</a:t>
                      </a:r>
                      <a:endParaRPr lang="en-US" sz="1400" b="1" u="none" strike="noStrike" cap="none"/>
                    </a:p>
                    <a:p>
                      <a:pPr marL="0" marR="0" lvl="0" indent="0" algn="l" rtl="0">
                        <a:lnSpc>
                          <a:spcPct val="100000"/>
                        </a:lnSpc>
                        <a:spcBef>
                          <a:spcPts val="0"/>
                        </a:spcBef>
                        <a:spcAft>
                          <a:spcPts val="0"/>
                        </a:spcAft>
                        <a:buClr>
                          <a:srgbClr val="000000"/>
                        </a:buClr>
                        <a:buSzPts val="1600"/>
                        <a:buFont typeface="Arial"/>
                        <a:buNone/>
                      </a:pPr>
                      <a:r>
                        <a:rPr lang="en-US" sz="1600" i="1" u="none" strike="noStrike" cap="none"/>
                        <a:t>Chair Jeff Stackhouse</a:t>
                      </a:r>
                      <a:endParaRPr lang="en-US" sz="1400" u="none" strike="noStrike" cap="none"/>
                    </a:p>
                  </a:txBody>
                  <a:tcPr marL="106425" marR="106425" marT="53200" marB="53200"/>
                </a:tc>
                <a:tc>
                  <a:txBody>
                    <a:bodyPr/>
                    <a:lstStyle/>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Biodiversity Conservation &amp; Stewardship</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Climate Science &amp; Ecosystem Impacts</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Fire Management, Policy &amp; Resilience</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Forest &amp; Upper Watershed Systems</a:t>
                      </a:r>
                      <a:endParaRPr sz="1400" u="none" strike="noStrike" cap="none"/>
                    </a:p>
                  </a:txBody>
                  <a:tcPr marL="106425" marR="106425" marT="53200" marB="53200">
                    <a:lnR w="9525" cap="flat" cmpd="sng">
                      <a:solidFill>
                        <a:srgbClr val="000000">
                          <a:alpha val="0"/>
                        </a:srgbClr>
                      </a:solidFill>
                      <a:prstDash val="solid"/>
                      <a:round/>
                      <a:headEnd type="none" w="sm" len="sm"/>
                      <a:tailEnd type="none" w="sm" len="sm"/>
                    </a:lnR>
                  </a:tcPr>
                </a:tc>
                <a:tc>
                  <a:txBody>
                    <a:bodyPr/>
                    <a:lstStyle/>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Human-Wildlife Interactions</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Rangeland &amp; Grazing Systems</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Soil Health &amp; Management</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Water Quantity, Quality &amp; Security</a:t>
                      </a:r>
                      <a:endParaRPr sz="1400" u="none" strike="noStrike" cap="none"/>
                    </a:p>
                  </a:txBody>
                  <a:tcPr marL="106425" marR="106425" marT="53200" marB="53200">
                    <a:lnL w="9525" cap="flat" cmpd="sng">
                      <a:solidFill>
                        <a:srgbClr val="000000">
                          <a:alpha val="0"/>
                        </a:srgbClr>
                      </a:solidFill>
                      <a:prstDash val="solid"/>
                      <a:round/>
                      <a:headEnd type="none" w="sm" len="sm"/>
                      <a:tailEnd type="none" w="sm" len="sm"/>
                    </a:lnL>
                  </a:tcPr>
                </a:tc>
                <a:extLst>
                  <a:ext uri="{0D108BD9-81ED-4DB2-BD59-A6C34878D82A}">
                    <a16:rowId xmlns:a16="http://schemas.microsoft.com/office/drawing/2014/main" val="10005"/>
                  </a:ext>
                </a:extLst>
              </a:tr>
              <a:tr h="1169065">
                <a:tc>
                  <a:txBody>
                    <a:bodyPr/>
                    <a:lstStyle/>
                    <a:p>
                      <a:pPr marL="0" marR="0" lvl="0" indent="0" algn="l" rtl="0">
                        <a:lnSpc>
                          <a:spcPct val="100000"/>
                        </a:lnSpc>
                        <a:spcBef>
                          <a:spcPts val="0"/>
                        </a:spcBef>
                        <a:spcAft>
                          <a:spcPts val="0"/>
                        </a:spcAft>
                        <a:buClr>
                          <a:srgbClr val="000000"/>
                        </a:buClr>
                        <a:buSzPts val="1600"/>
                        <a:buFont typeface="Arial"/>
                        <a:buNone/>
                      </a:pPr>
                      <a:r>
                        <a:rPr lang="en-US" sz="1600" b="1" u="none" strike="noStrike" cap="none"/>
                        <a:t>Youth, Families &amp; Communities</a:t>
                      </a:r>
                      <a:endParaRPr lang="en-US" sz="1400" b="1" u="none" strike="noStrike" cap="none"/>
                    </a:p>
                    <a:p>
                      <a:pPr marL="0" marR="0" lvl="0" indent="0" algn="l" rtl="0">
                        <a:lnSpc>
                          <a:spcPct val="100000"/>
                        </a:lnSpc>
                        <a:spcBef>
                          <a:spcPts val="0"/>
                        </a:spcBef>
                        <a:spcAft>
                          <a:spcPts val="0"/>
                        </a:spcAft>
                        <a:buClr>
                          <a:srgbClr val="000000"/>
                        </a:buClr>
                        <a:buSzPts val="1600"/>
                        <a:buFont typeface="Arial"/>
                        <a:buNone/>
                      </a:pPr>
                      <a:r>
                        <a:rPr lang="en-US" sz="1600" i="1" u="none" strike="noStrike" cap="none"/>
                        <a:t>Chair Natalie Price</a:t>
                      </a:r>
                      <a:endParaRPr lang="en-US" sz="1400" u="none" strike="noStrike" cap="none"/>
                    </a:p>
                  </a:txBody>
                  <a:tcPr marL="106425" marR="106425" marT="53200" marB="53200"/>
                </a:tc>
                <a:tc>
                  <a:txBody>
                    <a:bodyPr/>
                    <a:lstStyle/>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Community Nutrition &amp; Health</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Native American Community Partnerships</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Positive Youth Development &amp; 4-H</a:t>
                      </a:r>
                      <a:endParaRPr sz="1400" u="none" strike="noStrike" cap="none"/>
                    </a:p>
                  </a:txBody>
                  <a:tcPr marL="106425" marR="106425" marT="53200" marB="53200">
                    <a:lnR w="9525" cap="flat" cmpd="sng">
                      <a:solidFill>
                        <a:srgbClr val="000000">
                          <a:alpha val="0"/>
                        </a:srgbClr>
                      </a:solidFill>
                      <a:prstDash val="solid"/>
                      <a:round/>
                      <a:headEnd type="none" w="sm" len="sm"/>
                      <a:tailEnd type="none" w="sm" len="sm"/>
                    </a:lnR>
                  </a:tcPr>
                </a:tc>
                <a:tc>
                  <a:txBody>
                    <a:bodyPr/>
                    <a:lstStyle/>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Science Literacy &amp; Critical Thinking</a:t>
                      </a:r>
                      <a:endParaRPr sz="1400" u="none" strike="noStrike" cap="none"/>
                    </a:p>
                    <a:p>
                      <a:pPr marL="342900" marR="0" lvl="0" indent="-342900" algn="l" rtl="0">
                        <a:lnSpc>
                          <a:spcPct val="100000"/>
                        </a:lnSpc>
                        <a:spcBef>
                          <a:spcPts val="0"/>
                        </a:spcBef>
                        <a:spcAft>
                          <a:spcPts val="0"/>
                        </a:spcAft>
                        <a:buClr>
                          <a:schemeClr val="dk1"/>
                        </a:buClr>
                        <a:buSzPts val="1600"/>
                        <a:buFont typeface="Arial"/>
                        <a:buChar char="•"/>
                      </a:pPr>
                      <a:r>
                        <a:rPr lang="en-US" sz="1600" u="none" strike="noStrike" cap="none">
                          <a:solidFill>
                            <a:schemeClr val="dk1"/>
                          </a:solidFill>
                          <a:latin typeface="Arial"/>
                          <a:ea typeface="Arial"/>
                          <a:cs typeface="Arial"/>
                          <a:sym typeface="Arial"/>
                        </a:rPr>
                        <a:t>Systemic Inequalities</a:t>
                      </a:r>
                      <a:endParaRPr sz="1400" u="none" strike="noStrike" cap="none"/>
                    </a:p>
                  </a:txBody>
                  <a:tcPr marL="106425" marR="106425" marT="53200" marB="53200">
                    <a:lnL w="9525" cap="flat" cmpd="sng">
                      <a:solidFill>
                        <a:srgbClr val="000000">
                          <a:alpha val="0"/>
                        </a:srgbClr>
                      </a:solidFill>
                      <a:prstDash val="solid"/>
                      <a:round/>
                      <a:headEnd type="none" w="sm" len="sm"/>
                      <a:tailEnd type="none" w="sm" len="sm"/>
                    </a:lnL>
                  </a:tcPr>
                </a:tc>
                <a:extLst>
                  <a:ext uri="{0D108BD9-81ED-4DB2-BD59-A6C34878D82A}">
                    <a16:rowId xmlns:a16="http://schemas.microsoft.com/office/drawing/2014/main" val="10006"/>
                  </a:ext>
                </a:extLst>
              </a:tr>
            </a:tbl>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pic>
        <p:nvPicPr>
          <p:cNvPr id="820" name="Google Shape;820;g3d2346ec4a5_0_16" descr="Bibliography of the presentation."/>
          <p:cNvPicPr preferRelativeResize="0"/>
          <p:nvPr/>
        </p:nvPicPr>
        <p:blipFill rotWithShape="1">
          <a:blip r:embed="rId3">
            <a:alphaModFix/>
          </a:blip>
          <a:srcRect/>
          <a:stretch/>
        </p:blipFill>
        <p:spPr>
          <a:xfrm>
            <a:off x="152400" y="152400"/>
            <a:ext cx="11650132" cy="6553199"/>
          </a:xfrm>
          <a:prstGeom prst="rect">
            <a:avLst/>
          </a:prstGeom>
          <a:noFill/>
          <a:ln>
            <a:noFill/>
          </a:ln>
        </p:spPr>
      </p:pic>
    </p:spTree>
    <p:extLst>
      <p:ext uri="{BB962C8B-B14F-4D97-AF65-F5344CB8AC3E}">
        <p14:creationId xmlns:p14="http://schemas.microsoft.com/office/powerpoint/2010/main" val="42612779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pic>
        <p:nvPicPr>
          <p:cNvPr id="826" name="Google Shape;826;g3d2346ec4a5_0_21" descr="Bibliography of the presentation."/>
          <p:cNvPicPr preferRelativeResize="0"/>
          <p:nvPr/>
        </p:nvPicPr>
        <p:blipFill rotWithShape="1">
          <a:blip r:embed="rId3">
            <a:alphaModFix/>
          </a:blip>
          <a:srcRect/>
          <a:stretch/>
        </p:blipFill>
        <p:spPr>
          <a:xfrm>
            <a:off x="152400" y="152400"/>
            <a:ext cx="11650132" cy="6553199"/>
          </a:xfrm>
          <a:prstGeom prst="rect">
            <a:avLst/>
          </a:prstGeom>
          <a:noFill/>
          <a:ln>
            <a:noFill/>
          </a:ln>
        </p:spPr>
      </p:pic>
    </p:spTree>
    <p:extLst>
      <p:ext uri="{BB962C8B-B14F-4D97-AF65-F5344CB8AC3E}">
        <p14:creationId xmlns:p14="http://schemas.microsoft.com/office/powerpoint/2010/main" val="131207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7"/>
          <p:cNvSpPr txBox="1">
            <a:spLocks noGrp="1"/>
          </p:cNvSpPr>
          <p:nvPr>
            <p:ph type="title"/>
          </p:nvPr>
        </p:nvSpPr>
        <p:spPr>
          <a:xfrm>
            <a:off x="1183325" y="605750"/>
            <a:ext cx="10107300" cy="10977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C00000"/>
              </a:buClr>
              <a:buSzPts val="3600"/>
              <a:buFont typeface="Arial"/>
              <a:buNone/>
            </a:pPr>
            <a:br>
              <a:rPr lang="en-US" sz="3600" b="1">
                <a:solidFill>
                  <a:srgbClr val="C00000"/>
                </a:solidFill>
                <a:latin typeface="Arial"/>
                <a:ea typeface="Arial"/>
                <a:cs typeface="Arial"/>
                <a:sym typeface="Arial"/>
              </a:rPr>
            </a:br>
            <a:br>
              <a:rPr lang="en-US" sz="3600" b="1">
                <a:solidFill>
                  <a:srgbClr val="C00000"/>
                </a:solidFill>
                <a:latin typeface="Arial"/>
                <a:ea typeface="Arial"/>
                <a:cs typeface="Arial"/>
                <a:sym typeface="Arial"/>
              </a:rPr>
            </a:br>
            <a:r>
              <a:rPr lang="en-US" sz="3600" b="1">
                <a:solidFill>
                  <a:srgbClr val="C00000"/>
                </a:solidFill>
                <a:latin typeface="Arial"/>
                <a:ea typeface="Arial"/>
                <a:cs typeface="Arial"/>
                <a:sym typeface="Arial"/>
              </a:rPr>
              <a:t>When to conduct a Needs Assessment? </a:t>
            </a:r>
            <a:endParaRPr/>
          </a:p>
        </p:txBody>
      </p:sp>
      <p:sp>
        <p:nvSpPr>
          <p:cNvPr id="515" name="Google Shape;515;p7"/>
          <p:cNvSpPr txBox="1">
            <a:spLocks noGrp="1"/>
          </p:cNvSpPr>
          <p:nvPr>
            <p:ph type="body" idx="1"/>
          </p:nvPr>
        </p:nvSpPr>
        <p:spPr>
          <a:xfrm>
            <a:off x="1183325" y="1827625"/>
            <a:ext cx="10449900" cy="4357200"/>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SzPts val="2800"/>
              <a:buFont typeface="Noto Sans Symbols"/>
              <a:buChar char="▪"/>
            </a:pPr>
            <a:r>
              <a:rPr lang="en-US" sz="2800">
                <a:solidFill>
                  <a:schemeClr val="dk1"/>
                </a:solidFill>
                <a:latin typeface="Arial"/>
                <a:ea typeface="Arial"/>
                <a:cs typeface="Arial"/>
                <a:sym typeface="Arial"/>
              </a:rPr>
              <a:t> The program is brand new.</a:t>
            </a:r>
            <a:endParaRPr/>
          </a:p>
          <a:p>
            <a:pPr marL="91440" lvl="0" indent="-177800" algn="l" rtl="0">
              <a:lnSpc>
                <a:spcPct val="90000"/>
              </a:lnSpc>
              <a:spcBef>
                <a:spcPts val="1400"/>
              </a:spcBef>
              <a:spcAft>
                <a:spcPts val="0"/>
              </a:spcAft>
              <a:buSzPts val="2800"/>
              <a:buFont typeface="Noto Sans Symbols"/>
              <a:buChar char="▪"/>
            </a:pPr>
            <a:r>
              <a:rPr lang="en-US" sz="2800">
                <a:solidFill>
                  <a:schemeClr val="dk1"/>
                </a:solidFill>
                <a:latin typeface="Arial"/>
                <a:ea typeface="Arial"/>
                <a:cs typeface="Arial"/>
                <a:sym typeface="Arial"/>
              </a:rPr>
              <a:t> You are new to the job.</a:t>
            </a:r>
            <a:endParaRPr/>
          </a:p>
          <a:p>
            <a:pPr marL="91440" lvl="0" indent="-177800" algn="l" rtl="0">
              <a:lnSpc>
                <a:spcPct val="90000"/>
              </a:lnSpc>
              <a:spcBef>
                <a:spcPts val="1400"/>
              </a:spcBef>
              <a:spcAft>
                <a:spcPts val="0"/>
              </a:spcAft>
              <a:buSzPts val="2800"/>
              <a:buFont typeface="Noto Sans Symbols"/>
              <a:buChar char="▪"/>
            </a:pPr>
            <a:r>
              <a:rPr lang="en-US" sz="2800">
                <a:solidFill>
                  <a:schemeClr val="dk1"/>
                </a:solidFill>
                <a:latin typeface="Arial"/>
                <a:ea typeface="Arial"/>
                <a:cs typeface="Arial"/>
                <a:sym typeface="Arial"/>
              </a:rPr>
              <a:t> You want to learn more about what your clients need related to a specific condition.</a:t>
            </a:r>
            <a:endParaRPr/>
          </a:p>
          <a:p>
            <a:pPr marL="91440" lvl="0" indent="-177800" algn="l" rtl="0">
              <a:lnSpc>
                <a:spcPct val="90000"/>
              </a:lnSpc>
              <a:spcBef>
                <a:spcPts val="1400"/>
              </a:spcBef>
              <a:spcAft>
                <a:spcPts val="0"/>
              </a:spcAft>
              <a:buSzPts val="2800"/>
              <a:buFont typeface="Noto Sans Symbols"/>
              <a:buChar char="▪"/>
            </a:pPr>
            <a:r>
              <a:rPr lang="en-US" sz="2800">
                <a:solidFill>
                  <a:schemeClr val="dk1"/>
                </a:solidFill>
                <a:latin typeface="Arial"/>
                <a:ea typeface="Arial"/>
                <a:cs typeface="Arial"/>
                <a:sym typeface="Arial"/>
              </a:rPr>
              <a:t> You need to document the needs for funding </a:t>
            </a:r>
            <a:r>
              <a:rPr lang="en-US" sz="1800">
                <a:solidFill>
                  <a:schemeClr val="dk1"/>
                </a:solidFill>
                <a:latin typeface="Arial"/>
                <a:ea typeface="Arial"/>
                <a:cs typeface="Arial"/>
                <a:sym typeface="Arial"/>
              </a:rPr>
              <a:t>(</a:t>
            </a:r>
            <a:r>
              <a:rPr lang="en-US" sz="1800" err="1">
                <a:solidFill>
                  <a:schemeClr val="dk1"/>
                </a:solidFill>
                <a:latin typeface="Arial"/>
                <a:ea typeface="Arial"/>
                <a:cs typeface="Arial"/>
                <a:sym typeface="Arial"/>
              </a:rPr>
              <a:t>Angima</a:t>
            </a:r>
            <a:r>
              <a:rPr lang="en-US" sz="1800">
                <a:solidFill>
                  <a:schemeClr val="dk1"/>
                </a:solidFill>
                <a:latin typeface="Arial"/>
                <a:ea typeface="Arial"/>
                <a:cs typeface="Arial"/>
                <a:sym typeface="Arial"/>
              </a:rPr>
              <a:t> et al., 2014)</a:t>
            </a:r>
            <a:endParaRPr/>
          </a:p>
          <a:p>
            <a:pPr marL="91440" lvl="0" indent="-177800" algn="l" rtl="0">
              <a:lnSpc>
                <a:spcPct val="90000"/>
              </a:lnSpc>
              <a:spcBef>
                <a:spcPts val="1400"/>
              </a:spcBef>
              <a:spcAft>
                <a:spcPts val="0"/>
              </a:spcAft>
              <a:buSzPts val="2800"/>
              <a:buFont typeface="Noto Sans Symbols"/>
              <a:buChar char="▪"/>
            </a:pPr>
            <a:r>
              <a:rPr lang="en-US" sz="2800">
                <a:solidFill>
                  <a:schemeClr val="dk1"/>
                </a:solidFill>
                <a:latin typeface="Arial"/>
                <a:ea typeface="Arial"/>
                <a:cs typeface="Arial"/>
                <a:sym typeface="Arial"/>
              </a:rPr>
              <a:t> You need additional information to communicate with your stakeholders.</a:t>
            </a:r>
            <a:endParaRPr/>
          </a:p>
          <a:p>
            <a:pPr marL="91440" lvl="0" indent="-177800" algn="l" rtl="0">
              <a:lnSpc>
                <a:spcPct val="90000"/>
              </a:lnSpc>
              <a:spcBef>
                <a:spcPts val="1400"/>
              </a:spcBef>
              <a:spcAft>
                <a:spcPts val="0"/>
              </a:spcAft>
              <a:buSzPts val="2800"/>
              <a:buFont typeface="Noto Sans Symbols"/>
              <a:buChar char="▪"/>
            </a:pPr>
            <a:r>
              <a:rPr lang="en-US" sz="2800">
                <a:solidFill>
                  <a:schemeClr val="dk1"/>
                </a:solidFill>
                <a:latin typeface="Arial"/>
                <a:ea typeface="Arial"/>
                <a:cs typeface="Arial"/>
                <a:sym typeface="Arial"/>
              </a:rPr>
              <a:t> If the program evaluation focus is on how well it meets the needs of the intended audience </a:t>
            </a:r>
            <a:r>
              <a:rPr lang="en-US" sz="1800">
                <a:solidFill>
                  <a:schemeClr val="dk1"/>
                </a:solidFill>
                <a:latin typeface="Arial"/>
                <a:ea typeface="Arial"/>
                <a:cs typeface="Arial"/>
                <a:sym typeface="Arial"/>
              </a:rPr>
              <a:t>(Patton, 1982)</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Google Shape;521;p8"/>
          <p:cNvSpPr txBox="1">
            <a:spLocks noGrp="1"/>
          </p:cNvSpPr>
          <p:nvPr>
            <p:ph type="title"/>
          </p:nvPr>
        </p:nvSpPr>
        <p:spPr>
          <a:xfrm>
            <a:off x="1218900" y="282025"/>
            <a:ext cx="10058400" cy="1320900"/>
          </a:xfrm>
          <a:prstGeom prst="rect">
            <a:avLst/>
          </a:prstGeom>
          <a:noFill/>
          <a:ln>
            <a:noFill/>
          </a:ln>
        </p:spPr>
        <p:txBody>
          <a:bodyPr spcFirstLastPara="1" wrap="square" lIns="91425" tIns="45700" rIns="91425" bIns="45700" anchor="b" anchorCtr="0">
            <a:noAutofit/>
          </a:bodyPr>
          <a:lstStyle/>
          <a:p>
            <a:pPr marL="0" lvl="0" indent="0" algn="l" rtl="0">
              <a:lnSpc>
                <a:spcPct val="70000"/>
              </a:lnSpc>
              <a:spcBef>
                <a:spcPts val="0"/>
              </a:spcBef>
              <a:spcAft>
                <a:spcPts val="0"/>
              </a:spcAft>
              <a:buSzPts val="1800"/>
              <a:buNone/>
            </a:pPr>
            <a:r>
              <a:rPr lang="en-US" sz="3600" b="1">
                <a:solidFill>
                  <a:srgbClr val="C00000"/>
                </a:solidFill>
                <a:latin typeface="Arial"/>
                <a:ea typeface="Arial"/>
                <a:cs typeface="Arial"/>
                <a:sym typeface="Arial"/>
              </a:rPr>
              <a:t>Why do it?</a:t>
            </a:r>
            <a:endParaRPr/>
          </a:p>
        </p:txBody>
      </p:sp>
      <p:sp>
        <p:nvSpPr>
          <p:cNvPr id="522" name="Google Shape;522;p8"/>
          <p:cNvSpPr txBox="1">
            <a:spLocks noGrp="1"/>
          </p:cNvSpPr>
          <p:nvPr>
            <p:ph type="body" idx="1"/>
          </p:nvPr>
        </p:nvSpPr>
        <p:spPr>
          <a:xfrm>
            <a:off x="1218900" y="1841225"/>
            <a:ext cx="10325400" cy="4369200"/>
          </a:xfrm>
          <a:prstGeom prst="rect">
            <a:avLst/>
          </a:prstGeom>
          <a:noFill/>
          <a:ln>
            <a:noFill/>
          </a:ln>
        </p:spPr>
        <p:txBody>
          <a:bodyPr spcFirstLastPara="1" wrap="square" lIns="0" tIns="45700" rIns="0" bIns="45700" anchor="t" anchorCtr="0">
            <a:noAutofit/>
          </a:bodyPr>
          <a:lstStyle/>
          <a:p>
            <a:pPr marL="0" lvl="0" indent="0" algn="l" rtl="0">
              <a:lnSpc>
                <a:spcPct val="70000"/>
              </a:lnSpc>
              <a:spcBef>
                <a:spcPts val="0"/>
              </a:spcBef>
              <a:spcAft>
                <a:spcPts val="0"/>
              </a:spcAft>
              <a:buSzPts val="1800"/>
              <a:buNone/>
            </a:pPr>
            <a:r>
              <a:rPr lang="en-US" sz="2800" b="1">
                <a:solidFill>
                  <a:schemeClr val="dk1"/>
                </a:solidFill>
                <a:latin typeface="Arial"/>
                <a:ea typeface="Arial"/>
                <a:cs typeface="Arial"/>
                <a:sym typeface="Arial"/>
              </a:rPr>
              <a:t>Different potential uses</a:t>
            </a:r>
            <a:endParaRPr sz="2800" b="1">
              <a:solidFill>
                <a:srgbClr val="000000"/>
              </a:solidFill>
              <a:latin typeface="Arial"/>
              <a:ea typeface="Arial"/>
              <a:cs typeface="Arial"/>
              <a:sym typeface="Arial"/>
            </a:endParaRPr>
          </a:p>
          <a:p>
            <a:pPr marL="201168" lvl="1" indent="0" algn="l" rtl="0">
              <a:lnSpc>
                <a:spcPct val="70000"/>
              </a:lnSpc>
              <a:spcBef>
                <a:spcPts val="400"/>
              </a:spcBef>
              <a:spcAft>
                <a:spcPts val="0"/>
              </a:spcAft>
              <a:buClr>
                <a:srgbClr val="000000"/>
              </a:buClr>
              <a:buSzPts val="1020"/>
              <a:buFont typeface="Arial"/>
              <a:buNone/>
            </a:pPr>
            <a:endParaRPr sz="1700">
              <a:solidFill>
                <a:srgbClr val="C00000"/>
              </a:solidFill>
              <a:latin typeface="Arial"/>
              <a:ea typeface="Arial"/>
              <a:cs typeface="Arial"/>
              <a:sym typeface="Arial"/>
            </a:endParaRPr>
          </a:p>
          <a:p>
            <a:pPr marL="201168" lvl="1" indent="0" algn="l" rtl="0">
              <a:lnSpc>
                <a:spcPct val="70000"/>
              </a:lnSpc>
              <a:spcBef>
                <a:spcPts val="600"/>
              </a:spcBef>
              <a:spcAft>
                <a:spcPts val="0"/>
              </a:spcAft>
              <a:buClr>
                <a:srgbClr val="000000"/>
              </a:buClr>
              <a:buSzPts val="2210"/>
              <a:buFont typeface="Arial"/>
              <a:buNone/>
            </a:pPr>
            <a:r>
              <a:rPr lang="en-US" sz="2500">
                <a:solidFill>
                  <a:srgbClr val="C00000"/>
                </a:solidFill>
                <a:latin typeface="Arial"/>
                <a:ea typeface="Arial"/>
                <a:cs typeface="Arial"/>
                <a:sym typeface="Arial"/>
              </a:rPr>
              <a:t>Definitely</a:t>
            </a:r>
            <a:endParaRPr sz="2500">
              <a:solidFill>
                <a:srgbClr val="000000"/>
              </a:solidFill>
              <a:latin typeface="Arial"/>
              <a:ea typeface="Arial"/>
              <a:cs typeface="Arial"/>
              <a:sym typeface="Arial"/>
            </a:endParaRPr>
          </a:p>
          <a:p>
            <a:pPr marL="566928" lvl="2" indent="-201294" algn="l" rtl="0">
              <a:lnSpc>
                <a:spcPct val="70000"/>
              </a:lnSpc>
              <a:spcBef>
                <a:spcPts val="600"/>
              </a:spcBef>
              <a:spcAft>
                <a:spcPts val="0"/>
              </a:spcAft>
              <a:buClr>
                <a:srgbClr val="000000"/>
              </a:buClr>
              <a:buSzPts val="2500"/>
              <a:buFont typeface="Arial"/>
              <a:buChar char="•"/>
            </a:pPr>
            <a:r>
              <a:rPr lang="en-US" sz="2500">
                <a:solidFill>
                  <a:srgbClr val="000000"/>
                </a:solidFill>
                <a:latin typeface="Arial"/>
                <a:ea typeface="Arial"/>
                <a:cs typeface="Arial"/>
                <a:sym typeface="Arial"/>
              </a:rPr>
              <a:t>Developing your program: from goal setting to evaluation</a:t>
            </a:r>
            <a:endParaRPr sz="2500">
              <a:solidFill>
                <a:srgbClr val="000000"/>
              </a:solidFill>
              <a:latin typeface="Arial"/>
              <a:ea typeface="Arial"/>
              <a:cs typeface="Arial"/>
              <a:sym typeface="Arial"/>
            </a:endParaRPr>
          </a:p>
          <a:p>
            <a:pPr marL="566928" lvl="2" indent="-201294" algn="l" rtl="0">
              <a:lnSpc>
                <a:spcPct val="70000"/>
              </a:lnSpc>
              <a:spcBef>
                <a:spcPts val="600"/>
              </a:spcBef>
              <a:spcAft>
                <a:spcPts val="0"/>
              </a:spcAft>
              <a:buClr>
                <a:srgbClr val="000000"/>
              </a:buClr>
              <a:buSzPts val="2500"/>
              <a:buFont typeface="Arial"/>
              <a:buChar char="•"/>
            </a:pPr>
            <a:r>
              <a:rPr lang="en-US" sz="2500">
                <a:solidFill>
                  <a:srgbClr val="000000"/>
                </a:solidFill>
                <a:latin typeface="Arial"/>
                <a:ea typeface="Arial"/>
                <a:cs typeface="Arial"/>
                <a:sym typeface="Arial"/>
              </a:rPr>
              <a:t>Performance appraisal</a:t>
            </a:r>
            <a:endParaRPr sz="2500">
              <a:solidFill>
                <a:srgbClr val="000000"/>
              </a:solidFill>
              <a:latin typeface="Arial"/>
              <a:ea typeface="Arial"/>
              <a:cs typeface="Arial"/>
              <a:sym typeface="Arial"/>
            </a:endParaRPr>
          </a:p>
          <a:p>
            <a:pPr marL="201168" lvl="1" indent="0" algn="l" rtl="0">
              <a:lnSpc>
                <a:spcPct val="70000"/>
              </a:lnSpc>
              <a:spcBef>
                <a:spcPts val="600"/>
              </a:spcBef>
              <a:spcAft>
                <a:spcPts val="0"/>
              </a:spcAft>
              <a:buClr>
                <a:srgbClr val="000000"/>
              </a:buClr>
              <a:buSzPts val="2210"/>
              <a:buFont typeface="Arial"/>
              <a:buNone/>
            </a:pPr>
            <a:r>
              <a:rPr lang="en-US" sz="2500">
                <a:solidFill>
                  <a:srgbClr val="C00000"/>
                </a:solidFill>
                <a:latin typeface="Arial"/>
                <a:ea typeface="Arial"/>
                <a:cs typeface="Arial"/>
                <a:sym typeface="Arial"/>
              </a:rPr>
              <a:t>Maybe</a:t>
            </a:r>
            <a:endParaRPr sz="2500">
              <a:solidFill>
                <a:srgbClr val="000000"/>
              </a:solidFill>
              <a:latin typeface="Arial"/>
              <a:ea typeface="Arial"/>
              <a:cs typeface="Arial"/>
              <a:sym typeface="Arial"/>
            </a:endParaRPr>
          </a:p>
          <a:p>
            <a:pPr marL="566928" lvl="2" indent="-201294" algn="l" rtl="0">
              <a:lnSpc>
                <a:spcPct val="70000"/>
              </a:lnSpc>
              <a:spcBef>
                <a:spcPts val="600"/>
              </a:spcBef>
              <a:spcAft>
                <a:spcPts val="0"/>
              </a:spcAft>
              <a:buClr>
                <a:srgbClr val="000000"/>
              </a:buClr>
              <a:buSzPts val="2500"/>
              <a:buFont typeface="Arial"/>
              <a:buChar char="•"/>
            </a:pPr>
            <a:r>
              <a:rPr lang="en-US" sz="2500">
                <a:solidFill>
                  <a:srgbClr val="000000"/>
                </a:solidFill>
                <a:latin typeface="Arial"/>
                <a:ea typeface="Arial"/>
                <a:cs typeface="Arial"/>
                <a:sym typeface="Arial"/>
              </a:rPr>
              <a:t>Collaborative statewide or regional needs assessment </a:t>
            </a:r>
            <a:endParaRPr sz="2500">
              <a:solidFill>
                <a:srgbClr val="000000"/>
              </a:solidFill>
              <a:latin typeface="Arial"/>
              <a:ea typeface="Arial"/>
              <a:cs typeface="Arial"/>
              <a:sym typeface="Arial"/>
            </a:endParaRPr>
          </a:p>
          <a:p>
            <a:pPr marL="566928" lvl="2" indent="-201294" algn="l" rtl="0">
              <a:lnSpc>
                <a:spcPct val="70000"/>
              </a:lnSpc>
              <a:spcBef>
                <a:spcPts val="600"/>
              </a:spcBef>
              <a:spcAft>
                <a:spcPts val="0"/>
              </a:spcAft>
              <a:buClr>
                <a:srgbClr val="000000"/>
              </a:buClr>
              <a:buSzPts val="2500"/>
              <a:buFont typeface="Arial"/>
              <a:buChar char="•"/>
            </a:pPr>
            <a:r>
              <a:rPr lang="en-US" sz="2500">
                <a:solidFill>
                  <a:srgbClr val="000000"/>
                </a:solidFill>
                <a:latin typeface="Arial"/>
                <a:ea typeface="Arial"/>
                <a:cs typeface="Arial"/>
                <a:sym typeface="Arial"/>
              </a:rPr>
              <a:t>Commissioned study</a:t>
            </a:r>
            <a:endParaRPr sz="2500">
              <a:solidFill>
                <a:srgbClr val="000000"/>
              </a:solidFill>
              <a:latin typeface="Arial"/>
              <a:ea typeface="Arial"/>
              <a:cs typeface="Arial"/>
              <a:sym typeface="Arial"/>
            </a:endParaRPr>
          </a:p>
          <a:p>
            <a:pPr marL="566928" lvl="2" indent="-201294" algn="l" rtl="0">
              <a:lnSpc>
                <a:spcPct val="70000"/>
              </a:lnSpc>
              <a:spcBef>
                <a:spcPts val="600"/>
              </a:spcBef>
              <a:spcAft>
                <a:spcPts val="0"/>
              </a:spcAft>
              <a:buClr>
                <a:srgbClr val="000000"/>
              </a:buClr>
              <a:buSzPts val="2500"/>
              <a:buFont typeface="Arial"/>
              <a:buChar char="•"/>
            </a:pPr>
            <a:r>
              <a:rPr lang="en-US" sz="2500">
                <a:solidFill>
                  <a:srgbClr val="000000"/>
                </a:solidFill>
                <a:latin typeface="Arial"/>
                <a:ea typeface="Arial"/>
                <a:cs typeface="Arial"/>
                <a:sym typeface="Arial"/>
              </a:rPr>
              <a:t>Journal article</a:t>
            </a:r>
            <a:endParaRPr sz="2500">
              <a:solidFill>
                <a:srgbClr val="000000"/>
              </a:solidFill>
              <a:latin typeface="Arial"/>
              <a:ea typeface="Arial"/>
              <a:cs typeface="Arial"/>
              <a:sym typeface="Arial"/>
            </a:endParaRPr>
          </a:p>
          <a:p>
            <a:pPr marL="566928" lvl="2" indent="-201294" algn="l" rtl="0">
              <a:lnSpc>
                <a:spcPct val="70000"/>
              </a:lnSpc>
              <a:spcBef>
                <a:spcPts val="600"/>
              </a:spcBef>
              <a:spcAft>
                <a:spcPts val="0"/>
              </a:spcAft>
              <a:buClr>
                <a:srgbClr val="000000"/>
              </a:buClr>
              <a:buSzPts val="2500"/>
              <a:buFont typeface="Arial"/>
              <a:buChar char="•"/>
            </a:pPr>
            <a:r>
              <a:rPr lang="en-US" sz="2500">
                <a:solidFill>
                  <a:srgbClr val="000000"/>
                </a:solidFill>
                <a:latin typeface="Arial"/>
                <a:ea typeface="Arial"/>
                <a:cs typeface="Arial"/>
                <a:sym typeface="Arial"/>
              </a:rPr>
              <a:t>Justify requests for funding/grants</a:t>
            </a:r>
            <a:endParaRPr sz="2500">
              <a:solidFill>
                <a:srgbClr val="000000"/>
              </a:solidFill>
              <a:latin typeface="Arial"/>
              <a:ea typeface="Arial"/>
              <a:cs typeface="Arial"/>
              <a:sym typeface="Arial"/>
            </a:endParaRPr>
          </a:p>
          <a:p>
            <a:pPr marL="566928" lvl="2" indent="-201293" algn="l" rtl="0">
              <a:lnSpc>
                <a:spcPct val="70000"/>
              </a:lnSpc>
              <a:spcBef>
                <a:spcPts val="600"/>
              </a:spcBef>
              <a:spcAft>
                <a:spcPts val="0"/>
              </a:spcAft>
              <a:buClr>
                <a:srgbClr val="000000"/>
              </a:buClr>
              <a:buSzPts val="2500"/>
              <a:buFont typeface="Arial"/>
              <a:buChar char="•"/>
            </a:pPr>
            <a:r>
              <a:rPr lang="en-US" sz="2500">
                <a:solidFill>
                  <a:srgbClr val="000000"/>
                </a:solidFill>
                <a:latin typeface="Arial"/>
                <a:ea typeface="Arial"/>
                <a:cs typeface="Arial"/>
                <a:sym typeface="Arial"/>
              </a:rPr>
              <a:t>Collaborative research project</a:t>
            </a:r>
            <a:endParaRPr sz="2500">
              <a:solidFill>
                <a:srgbClr val="000000"/>
              </a:solidFill>
              <a:latin typeface="Arial"/>
              <a:ea typeface="Arial"/>
              <a:cs typeface="Arial"/>
              <a:sym typeface="Arial"/>
            </a:endParaRPr>
          </a:p>
          <a:p>
            <a:pPr marL="566928" lvl="2" indent="-201294" algn="l" rtl="0">
              <a:lnSpc>
                <a:spcPct val="70000"/>
              </a:lnSpc>
              <a:spcBef>
                <a:spcPts val="600"/>
              </a:spcBef>
              <a:spcAft>
                <a:spcPts val="0"/>
              </a:spcAft>
              <a:buClr>
                <a:srgbClr val="000000"/>
              </a:buClr>
              <a:buSzPts val="2500"/>
              <a:buFont typeface="Arial"/>
              <a:buChar char="•"/>
            </a:pPr>
            <a:r>
              <a:rPr lang="en-US" sz="2500">
                <a:solidFill>
                  <a:srgbClr val="000000"/>
                </a:solidFill>
                <a:latin typeface="Arial"/>
                <a:ea typeface="Arial"/>
                <a:cs typeface="Arial"/>
                <a:sym typeface="Arial"/>
              </a:rPr>
              <a:t>Identify partners/community organization collaborators </a:t>
            </a:r>
            <a:endParaRPr sz="2500">
              <a:solidFill>
                <a:srgbClr val="000000"/>
              </a:solidFill>
              <a:latin typeface="Arial"/>
              <a:ea typeface="Arial"/>
              <a:cs typeface="Arial"/>
              <a:sym typeface="Arial"/>
            </a:endParaRPr>
          </a:p>
          <a:p>
            <a:pPr marL="566928" lvl="2" indent="-80326" algn="l" rtl="0">
              <a:lnSpc>
                <a:spcPct val="70000"/>
              </a:lnSpc>
              <a:spcBef>
                <a:spcPts val="600"/>
              </a:spcBef>
              <a:spcAft>
                <a:spcPts val="0"/>
              </a:spcAft>
              <a:buClr>
                <a:srgbClr val="000000"/>
              </a:buClr>
              <a:buSzPts val="1615"/>
              <a:buFont typeface="Arial"/>
              <a:buNone/>
            </a:pPr>
            <a:endParaRPr sz="2800">
              <a:solidFill>
                <a:srgbClr val="000000"/>
              </a:solidFill>
              <a:latin typeface="Arial"/>
              <a:ea typeface="Arial"/>
              <a:cs typeface="Arial"/>
              <a:sym typeface="Arial"/>
            </a:endParaRPr>
          </a:p>
          <a:p>
            <a:pPr marL="91440" lvl="0" indent="0" algn="l" rtl="0">
              <a:lnSpc>
                <a:spcPct val="70000"/>
              </a:lnSpc>
              <a:spcBef>
                <a:spcPts val="1600"/>
              </a:spcBef>
              <a:spcAft>
                <a:spcPts val="0"/>
              </a:spcAft>
              <a:buClr>
                <a:srgbClr val="000000"/>
              </a:buClr>
              <a:buSzPts val="1700"/>
              <a:buFont typeface="Arial"/>
              <a:buNone/>
            </a:pPr>
            <a:endParaRPr sz="2800">
              <a:solidFill>
                <a:srgbClr val="000000"/>
              </a:solidFill>
              <a:latin typeface="Arial"/>
              <a:ea typeface="Arial"/>
              <a:cs typeface="Arial"/>
              <a:sym typeface="Arial"/>
            </a:endParaRPr>
          </a:p>
          <a:p>
            <a:pPr marL="0" lvl="0" indent="0" algn="l" rtl="0">
              <a:lnSpc>
                <a:spcPct val="90000"/>
              </a:lnSpc>
              <a:spcBef>
                <a:spcPts val="1200"/>
              </a:spcBef>
              <a:spcAft>
                <a:spcPts val="200"/>
              </a:spcAft>
              <a:buSzPts val="1800"/>
              <a:buNone/>
            </a:pPr>
            <a:endParaRPr sz="2800">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sp>
        <p:nvSpPr>
          <p:cNvPr id="528" name="Google Shape;528;p9"/>
          <p:cNvSpPr txBox="1">
            <a:spLocks noGrp="1"/>
          </p:cNvSpPr>
          <p:nvPr>
            <p:ph type="title"/>
          </p:nvPr>
        </p:nvSpPr>
        <p:spPr>
          <a:xfrm>
            <a:off x="1238925" y="1048875"/>
            <a:ext cx="10414200" cy="623100"/>
          </a:xfrm>
          <a:prstGeom prst="rect">
            <a:avLst/>
          </a:prstGeom>
          <a:noFill/>
          <a:ln>
            <a:noFill/>
          </a:ln>
        </p:spPr>
        <p:txBody>
          <a:bodyPr spcFirstLastPara="1" wrap="square" lIns="91425" tIns="45700" rIns="91425" bIns="45700" anchor="b" anchorCtr="0">
            <a:noAutofit/>
          </a:bodyPr>
          <a:lstStyle/>
          <a:p>
            <a:pPr marL="0" lvl="0" indent="0" algn="l" rtl="0">
              <a:lnSpc>
                <a:spcPct val="85000"/>
              </a:lnSpc>
              <a:spcBef>
                <a:spcPts val="0"/>
              </a:spcBef>
              <a:spcAft>
                <a:spcPts val="0"/>
              </a:spcAft>
              <a:buClr>
                <a:srgbClr val="C00000"/>
              </a:buClr>
              <a:buSzPts val="3600"/>
              <a:buFont typeface="Arial"/>
              <a:buNone/>
            </a:pPr>
            <a:r>
              <a:rPr lang="en-US" sz="3600" b="1">
                <a:solidFill>
                  <a:srgbClr val="C00000"/>
                </a:solidFill>
                <a:latin typeface="Arial"/>
                <a:ea typeface="Arial"/>
                <a:cs typeface="Arial"/>
                <a:sym typeface="Arial"/>
              </a:rPr>
              <a:t>Benefits of Collaborative Needs Assessment</a:t>
            </a:r>
            <a:endParaRPr/>
          </a:p>
        </p:txBody>
      </p:sp>
      <p:sp>
        <p:nvSpPr>
          <p:cNvPr id="529" name="Google Shape;529;p9"/>
          <p:cNvSpPr txBox="1">
            <a:spLocks noGrp="1"/>
          </p:cNvSpPr>
          <p:nvPr>
            <p:ph type="body" idx="1"/>
          </p:nvPr>
        </p:nvSpPr>
        <p:spPr>
          <a:xfrm>
            <a:off x="1238925" y="2003050"/>
            <a:ext cx="10414200" cy="3942600"/>
          </a:xfrm>
          <a:prstGeom prst="rect">
            <a:avLst/>
          </a:prstGeom>
          <a:noFill/>
          <a:ln>
            <a:noFill/>
          </a:ln>
        </p:spPr>
        <p:txBody>
          <a:bodyPr spcFirstLastPara="1" wrap="square" lIns="0" tIns="45700" rIns="0" bIns="45700" anchor="t" anchorCtr="0">
            <a:noAutofit/>
          </a:bodyPr>
          <a:lstStyle/>
          <a:p>
            <a:pPr marL="91440" lvl="0" indent="-177800" algn="l" rtl="0">
              <a:lnSpc>
                <a:spcPct val="90000"/>
              </a:lnSpc>
              <a:spcBef>
                <a:spcPts val="0"/>
              </a:spcBef>
              <a:spcAft>
                <a:spcPts val="0"/>
              </a:spcAft>
              <a:buClr>
                <a:srgbClr val="000000"/>
              </a:buClr>
              <a:buSzPts val="2800"/>
              <a:buFont typeface="Noto Sans Symbols"/>
              <a:buChar char="▪"/>
            </a:pPr>
            <a:r>
              <a:rPr lang="en-US" sz="2800">
                <a:solidFill>
                  <a:srgbClr val="000000"/>
                </a:solidFill>
                <a:latin typeface="Arial"/>
                <a:ea typeface="Arial"/>
                <a:cs typeface="Arial"/>
                <a:sym typeface="Arial"/>
              </a:rPr>
              <a:t>Better understanding of needs at a big picture or regional level</a:t>
            </a:r>
            <a:endParaRPr sz="2800">
              <a:solidFill>
                <a:srgbClr val="000000"/>
              </a:solidFill>
              <a:latin typeface="Arial"/>
              <a:ea typeface="Arial"/>
              <a:cs typeface="Arial"/>
              <a:sym typeface="Arial"/>
            </a:endParaRPr>
          </a:p>
          <a:p>
            <a:pPr marL="91440" lvl="0" indent="-177800" algn="l" rtl="0">
              <a:lnSpc>
                <a:spcPct val="90000"/>
              </a:lnSpc>
              <a:spcBef>
                <a:spcPts val="1400"/>
              </a:spcBef>
              <a:spcAft>
                <a:spcPts val="0"/>
              </a:spcAft>
              <a:buClr>
                <a:srgbClr val="000000"/>
              </a:buClr>
              <a:buSzPts val="2800"/>
              <a:buFont typeface="Arial"/>
              <a:buChar char="▪"/>
            </a:pPr>
            <a:r>
              <a:rPr lang="en-US" sz="2800">
                <a:solidFill>
                  <a:schemeClr val="dk1"/>
                </a:solidFill>
                <a:latin typeface="Arial"/>
                <a:ea typeface="Arial"/>
                <a:cs typeface="Arial"/>
                <a:sym typeface="Arial"/>
              </a:rPr>
              <a:t>Addressing shared goals more efficiently</a:t>
            </a:r>
            <a:endParaRPr lang="en-US" sz="2800">
              <a:solidFill>
                <a:schemeClr val="dk1"/>
              </a:solidFill>
              <a:latin typeface="Arial"/>
              <a:ea typeface="Arial"/>
              <a:cs typeface="Arial"/>
            </a:endParaRPr>
          </a:p>
          <a:p>
            <a:pPr marL="91440" lvl="0" indent="-177800" algn="l" rtl="0">
              <a:lnSpc>
                <a:spcPct val="90000"/>
              </a:lnSpc>
              <a:spcBef>
                <a:spcPts val="1400"/>
              </a:spcBef>
              <a:spcAft>
                <a:spcPts val="0"/>
              </a:spcAft>
              <a:buClr>
                <a:srgbClr val="000000"/>
              </a:buClr>
              <a:buSzPts val="2800"/>
              <a:buFont typeface="Noto Sans Symbols"/>
              <a:buChar char="▪"/>
            </a:pPr>
            <a:r>
              <a:rPr lang="en-US" sz="2800">
                <a:solidFill>
                  <a:srgbClr val="000000"/>
                </a:solidFill>
                <a:latin typeface="Arial"/>
                <a:ea typeface="Arial"/>
                <a:cs typeface="Arial"/>
                <a:sym typeface="Arial"/>
              </a:rPr>
              <a:t>Leveraging subject-matter expertise</a:t>
            </a:r>
            <a:endParaRPr>
              <a:solidFill>
                <a:srgbClr val="000000"/>
              </a:solidFill>
            </a:endParaRPr>
          </a:p>
          <a:p>
            <a:pPr marL="91440" lvl="0" indent="-177800" algn="l" rtl="0">
              <a:lnSpc>
                <a:spcPct val="90000"/>
              </a:lnSpc>
              <a:spcBef>
                <a:spcPts val="1400"/>
              </a:spcBef>
              <a:spcAft>
                <a:spcPts val="0"/>
              </a:spcAft>
              <a:buClr>
                <a:srgbClr val="000000"/>
              </a:buClr>
              <a:buSzPts val="2800"/>
              <a:buFont typeface="Noto Sans Symbols"/>
              <a:buChar char="▪"/>
            </a:pPr>
            <a:r>
              <a:rPr lang="en-US" sz="2800">
                <a:solidFill>
                  <a:srgbClr val="000000"/>
                </a:solidFill>
                <a:latin typeface="Arial"/>
                <a:ea typeface="Arial"/>
                <a:cs typeface="Arial"/>
                <a:sym typeface="Arial"/>
              </a:rPr>
              <a:t>Leveraging limited resources</a:t>
            </a:r>
            <a:endParaRPr>
              <a:solidFill>
                <a:srgbClr val="000000"/>
              </a:solidFill>
            </a:endParaRPr>
          </a:p>
          <a:p>
            <a:pPr marL="91440" lvl="0" indent="-177800" algn="l" rtl="0">
              <a:lnSpc>
                <a:spcPct val="90000"/>
              </a:lnSpc>
              <a:spcBef>
                <a:spcPts val="1400"/>
              </a:spcBef>
              <a:spcAft>
                <a:spcPts val="0"/>
              </a:spcAft>
              <a:buClr>
                <a:srgbClr val="000000"/>
              </a:buClr>
              <a:buSzPts val="2800"/>
              <a:buFont typeface="Noto Sans Symbols"/>
              <a:buChar char="▪"/>
            </a:pPr>
            <a:r>
              <a:rPr lang="en-US" sz="2800">
                <a:solidFill>
                  <a:srgbClr val="000000"/>
                </a:solidFill>
                <a:latin typeface="Arial"/>
                <a:ea typeface="Arial"/>
                <a:cs typeface="Arial"/>
                <a:sym typeface="Arial"/>
              </a:rPr>
              <a:t>Serving as a strategic planning tool for other program areas</a:t>
            </a:r>
            <a:endParaRPr>
              <a:solidFill>
                <a:srgbClr val="000000"/>
              </a:solidFill>
            </a:endParaRPr>
          </a:p>
        </p:txBody>
      </p:sp>
    </p:spTree>
  </p:cSld>
  <p:clrMapOvr>
    <a:masterClrMapping/>
  </p:clrMapOvr>
</p:sld>
</file>

<file path=ppt/theme/theme1.xml><?xml version="1.0" encoding="utf-8"?>
<a:theme xmlns:a="http://schemas.openxmlformats.org/drawingml/2006/main" name="Retrospect">
  <a:themeElements>
    <a:clrScheme name="Custom 1">
      <a:dk1>
        <a:srgbClr val="000000"/>
      </a:dk1>
      <a:lt1>
        <a:srgbClr val="FFFFFF"/>
      </a:lt1>
      <a:dk2>
        <a:srgbClr val="344068"/>
      </a:dk2>
      <a:lt2>
        <a:srgbClr val="D9E0E6"/>
      </a:lt2>
      <a:accent1>
        <a:srgbClr val="FFC000"/>
      </a:accent1>
      <a:accent2>
        <a:srgbClr val="344068"/>
      </a:accent2>
      <a:accent3>
        <a:srgbClr val="28C4CC"/>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Retrospect">
  <a:themeElements>
    <a:clrScheme name="Custom 1">
      <a:dk1>
        <a:srgbClr val="000000"/>
      </a:dk1>
      <a:lt1>
        <a:srgbClr val="FFFFFF"/>
      </a:lt1>
      <a:dk2>
        <a:srgbClr val="344068"/>
      </a:dk2>
      <a:lt2>
        <a:srgbClr val="D9E0E6"/>
      </a:lt2>
      <a:accent1>
        <a:srgbClr val="FFC000"/>
      </a:accent1>
      <a:accent2>
        <a:srgbClr val="344068"/>
      </a:accent2>
      <a:accent3>
        <a:srgbClr val="28C4CC"/>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8" id="{73CC6C6A-26AF-994D-A8E8-D7CBA891E44E}" vid="{6ACD0E60-C060-C243-8C09-C70D784CAD2D}"/>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C ANR_CA NAT PowerPoint template" id="{C1D57CF5-AFE7-6B4D-B1F4-FD6DA32A5393}" vid="{CD0DA51E-FCD4-4548-8532-01F584C82AC1}"/>
    </a:ext>
  </a:extLst>
</a:theme>
</file>

<file path=ppt/theme/theme6.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3353</Words>
  <Application>Microsoft Office PowerPoint</Application>
  <PresentationFormat>Widescreen</PresentationFormat>
  <Paragraphs>576</Paragraphs>
  <Slides>65</Slides>
  <Notes>65</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65</vt:i4>
      </vt:variant>
    </vt:vector>
  </HeadingPairs>
  <TitlesOfParts>
    <vt:vector size="75" baseType="lpstr">
      <vt:lpstr>Calibri</vt:lpstr>
      <vt:lpstr>Wingdings</vt:lpstr>
      <vt:lpstr>Arial</vt:lpstr>
      <vt:lpstr>Noto Sans Symbols</vt:lpstr>
      <vt:lpstr>Play</vt:lpstr>
      <vt:lpstr>Retrospect</vt:lpstr>
      <vt:lpstr>1_Retrospect</vt:lpstr>
      <vt:lpstr>Office Theme</vt:lpstr>
      <vt:lpstr>1_Office Theme</vt:lpstr>
      <vt:lpstr>2_Office Theme</vt:lpstr>
      <vt:lpstr>Conducting A Needs Assessment  August 18, 2026</vt:lpstr>
      <vt:lpstr>Desired Outcomes</vt:lpstr>
      <vt:lpstr>Agenda</vt:lpstr>
      <vt:lpstr>What is Needs Assessment?</vt:lpstr>
      <vt:lpstr>Needs Assessment Approaches</vt:lpstr>
      <vt:lpstr>PowerPoint Presentation</vt:lpstr>
      <vt:lpstr>  When to conduct a Needs Assessment? </vt:lpstr>
      <vt:lpstr>Why do it?</vt:lpstr>
      <vt:lpstr>Benefits of Collaborative Needs Assessment</vt:lpstr>
      <vt:lpstr>UCCE Climate Smart Agriculture (CSA)  Educational Needs Assessment</vt:lpstr>
      <vt:lpstr>UCCE Dairy Collaborative &amp; Ongoing  NA</vt:lpstr>
      <vt:lpstr>CE Specialist Needs Assessment  </vt:lpstr>
      <vt:lpstr>           First steps for new advisors</vt:lpstr>
      <vt:lpstr>Intro Letter </vt:lpstr>
      <vt:lpstr>Best Practices for Community Engagement</vt:lpstr>
      <vt:lpstr>Examples of Subordinating Language</vt:lpstr>
      <vt:lpstr>Best Practices for Community Engagement cont.</vt:lpstr>
      <vt:lpstr>How to Organize a Needs Assessment </vt:lpstr>
      <vt:lpstr>PowerPoint Presentation</vt:lpstr>
      <vt:lpstr>PowerPoint Presentation</vt:lpstr>
      <vt:lpstr> Considerations given increased virtual methods</vt:lpstr>
      <vt:lpstr>Document/Literature Review</vt:lpstr>
      <vt:lpstr>Natalie Price,  UCCE Community Nutrition  and Health Advisor    Mixed methods:  Reviewed county health improvement plans, health center community needs assessments, and relevant health data and policy reports, and informal interviews with ANR academics and key partners</vt:lpstr>
      <vt:lpstr>Individual Interviews</vt:lpstr>
      <vt:lpstr>Elizabeth  Fitchner, UCCE Farm/Orchard Systems Advisor   Informal Interviews  piggy backing  on existing meetings   </vt:lpstr>
      <vt:lpstr>Key-informant Interviews</vt:lpstr>
      <vt:lpstr>Susie Kocher, UCCE Forestry/ Natural Resources Advisor             Mixed Methods including key-informant interviews and focus groups   </vt:lpstr>
      <vt:lpstr>Group Interviews/Focus Groups</vt:lpstr>
      <vt:lpstr>PowerPoint Presentation</vt:lpstr>
      <vt:lpstr>Observation</vt:lpstr>
      <vt:lpstr>Observation Guide: Elkus Ranch Summer Camp (June 25th – Aug. 26th, 2018) </vt:lpstr>
      <vt:lpstr>Surveys</vt:lpstr>
      <vt:lpstr>Michelle Leinfelder- Miles, UCCE Farm / Delta Crops Advisor   Mixed Methods:  Document review,  Survey using Clickers &amp; Informal Interviews</vt:lpstr>
      <vt:lpstr>Ensuring Inclusive Access to All through Need Assessment</vt:lpstr>
      <vt:lpstr>PowerPoint Presentation</vt:lpstr>
      <vt:lpstr>PowerPoint Presentation</vt:lpstr>
      <vt:lpstr>         Priority Setting</vt:lpstr>
      <vt:lpstr>         Priority Setting Considerations</vt:lpstr>
      <vt:lpstr>Using Your Needs Assessment Findings</vt:lpstr>
      <vt:lpstr>PowerPoint Presentation</vt:lpstr>
      <vt:lpstr>BREAK</vt:lpstr>
      <vt:lpstr>UCCE Needs Assessment Speakers</vt:lpstr>
      <vt:lpstr>Collaborative Needs Assessment</vt:lpstr>
      <vt:lpstr>Key Components of Our Needs Assessment</vt:lpstr>
      <vt:lpstr>Collaborating Advisors</vt:lpstr>
      <vt:lpstr>Counties Covered</vt:lpstr>
      <vt:lpstr>Additional Collaborators</vt:lpstr>
      <vt:lpstr>Two Clientele Groups</vt:lpstr>
      <vt:lpstr>Developed to be Publishable</vt:lpstr>
      <vt:lpstr>Importance Performance Analysis (IPA) Framework</vt:lpstr>
      <vt:lpstr>Next Steps</vt:lpstr>
      <vt:lpstr>Thank You</vt:lpstr>
      <vt:lpstr>PowerPoint Presentation</vt:lpstr>
      <vt:lpstr>Youth Civic Engagement Needs Assessment</vt:lpstr>
      <vt:lpstr>Situation &amp; Context</vt:lpstr>
      <vt:lpstr>Assessment Development &amp; Analysis</vt:lpstr>
      <vt:lpstr>Reporting Out</vt:lpstr>
      <vt:lpstr>Use of the Data</vt:lpstr>
      <vt:lpstr>Keeping up with the times &amp; Lessons Learned</vt:lpstr>
      <vt:lpstr>Statewide Civic Engagement Needs Assessment</vt:lpstr>
      <vt:lpstr>PowerPoint Presentation</vt:lpstr>
      <vt:lpstr>Peer-to-Peer Learning</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Katherine Webb-Martinez</cp:lastModifiedBy>
  <cp:revision>1</cp:revision>
  <cp:lastPrinted>2026-08-18T15:45:57Z</cp:lastPrinted>
  <dcterms:modified xsi:type="dcterms:W3CDTF">2026-08-19T16:11:24Z</dcterms:modified>
</cp:coreProperties>
</file>