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7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357" r:id="rId26"/>
    <p:sldId id="356" r:id="rId27"/>
    <p:sldId id="282" r:id="rId28"/>
    <p:sldId id="283" r:id="rId29"/>
    <p:sldId id="284" r:id="rId30"/>
    <p:sldId id="285" r:id="rId31"/>
    <p:sldId id="286" r:id="rId32"/>
    <p:sldId id="287" r:id="rId33"/>
    <p:sldId id="288" r:id="rId34"/>
    <p:sldId id="335" r:id="rId35"/>
    <p:sldId id="336" r:id="rId36"/>
    <p:sldId id="330" r:id="rId37"/>
    <p:sldId id="331" r:id="rId38"/>
    <p:sldId id="338" r:id="rId39"/>
    <p:sldId id="339" r:id="rId40"/>
    <p:sldId id="340" r:id="rId41"/>
    <p:sldId id="341" r:id="rId42"/>
    <p:sldId id="342" r:id="rId43"/>
    <p:sldId id="343" r:id="rId44"/>
    <p:sldId id="346" r:id="rId45"/>
    <p:sldId id="344" r:id="rId46"/>
    <p:sldId id="348" r:id="rId47"/>
    <p:sldId id="347" r:id="rId48"/>
    <p:sldId id="358" r:id="rId49"/>
    <p:sldId id="359" r:id="rId50"/>
    <p:sldId id="349" r:id="rId51"/>
    <p:sldId id="362" r:id="rId52"/>
    <p:sldId id="351" r:id="rId53"/>
    <p:sldId id="363" r:id="rId54"/>
    <p:sldId id="345" r:id="rId55"/>
    <p:sldId id="352" r:id="rId56"/>
    <p:sldId id="353" r:id="rId57"/>
    <p:sldId id="354" r:id="rId58"/>
    <p:sldId id="355" r:id="rId59"/>
    <p:sldId id="360" r:id="rId60"/>
    <p:sldId id="361" r:id="rId61"/>
    <p:sldId id="290" r:id="rId62"/>
    <p:sldId id="291" r:id="rId63"/>
    <p:sldId id="292" r:id="rId64"/>
    <p:sldId id="293" r:id="rId65"/>
    <p:sldId id="294" r:id="rId66"/>
    <p:sldId id="295" r:id="rId67"/>
    <p:sldId id="296" r:id="rId68"/>
    <p:sldId id="297" r:id="rId69"/>
  </p:sldIdLst>
  <p:sldSz cx="12192000" cy="6858000"/>
  <p:notesSz cx="7010400" cy="9296400"/>
  <p:embeddedFontLst>
    <p:embeddedFont>
      <p:font typeface="Cambria Math" panose="02040503050406030204" pitchFamily="18" charset="0"/>
      <p:regular r:id="rId71"/>
    </p:embeddedFont>
    <p:embeddedFont>
      <p:font typeface="Lato" panose="020F0502020204030203" pitchFamily="34" charset="0"/>
      <p:regular r:id="rId72"/>
      <p:bold r:id="rId73"/>
      <p:italic r:id="rId74"/>
      <p:boldItalic r:id="rId75"/>
    </p:embeddedFont>
    <p:embeddedFont>
      <p:font typeface="Noto Sans" panose="020B0502040504020204" pitchFamily="34" charset="0"/>
      <p:regular r:id="rId76"/>
      <p:bold r:id="rId77"/>
      <p:italic r:id="rId78"/>
      <p:boldItalic r:id="rId79"/>
    </p:embeddedFont>
    <p:embeddedFont>
      <p:font typeface="Roboto" panose="02000000000000000000" pitchFamily="2" charset="0"/>
      <p:regular r:id="rId80"/>
      <p:bold r:id="rId81"/>
      <p:italic r:id="rId82"/>
      <p:boldItalic r:id="rId8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6578559-2631-465F-A70F-D963C5C5E276}">
  <a:tblStyle styleId="{D6578559-2631-465F-A70F-D963C5C5E276}"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20"/>
    <p:restoredTop sz="71889" autoAdjust="0"/>
  </p:normalViewPr>
  <p:slideViewPr>
    <p:cSldViewPr snapToGrid="0">
      <p:cViewPr varScale="1">
        <p:scale>
          <a:sx n="107" d="100"/>
          <a:sy n="107" d="100"/>
        </p:scale>
        <p:origin x="200" y="272"/>
      </p:cViewPr>
      <p:guideLst/>
    </p:cSldViewPr>
  </p:slideViewPr>
  <p:outlineViewPr>
    <p:cViewPr>
      <p:scale>
        <a:sx n="33" d="100"/>
        <a:sy n="33" d="100"/>
      </p:scale>
      <p:origin x="0" y="-4340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4.fntdata"/><Relationship Id="rId79" Type="http://schemas.openxmlformats.org/officeDocument/2006/relationships/font" Target="fonts/font9.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80" Type="http://schemas.openxmlformats.org/officeDocument/2006/relationships/font" Target="fonts/font10.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font" Target="fonts/font5.fntdata"/><Relationship Id="rId83" Type="http://schemas.openxmlformats.org/officeDocument/2006/relationships/font" Target="fonts/font13.fntdata"/><Relationship Id="rId88"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font" Target="fonts/font8.fntdata"/><Relationship Id="rId81" Type="http://schemas.openxmlformats.org/officeDocument/2006/relationships/font" Target="fonts/font11.fntdata"/><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font" Target="fonts/font1.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font" Target="fonts/font1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an Talmage" userId="48684659039_tp_box_2" providerId="OAuth2" clId="{760FE4B9-755C-4A05-9625-090E17EC1AD1}"/>
    <pc:docChg chg="undo custSel addSld delSld modSld sldOrd">
      <pc:chgData name="Evan Talmage" userId="48684659039_tp_box_2" providerId="OAuth2" clId="{760FE4B9-755C-4A05-9625-090E17EC1AD1}" dt="2026-09-21T06:41:21.287" v="7210" actId="962"/>
      <pc:docMkLst>
        <pc:docMk/>
      </pc:docMkLst>
      <pc:sldChg chg="delSp modSp mod">
        <pc:chgData name="Evan Talmage" userId="48684659039_tp_box_2" providerId="OAuth2" clId="{760FE4B9-755C-4A05-9625-090E17EC1AD1}" dt="2026-09-18T16:08:57.772" v="4876" actId="1076"/>
        <pc:sldMkLst>
          <pc:docMk/>
          <pc:sldMk cId="0" sldId="288"/>
        </pc:sldMkLst>
        <pc:spChg chg="mod">
          <ac:chgData name="Evan Talmage" userId="48684659039_tp_box_2" providerId="OAuth2" clId="{760FE4B9-755C-4A05-9625-090E17EC1AD1}" dt="2026-09-18T16:08:57.772" v="4876" actId="1076"/>
          <ac:spMkLst>
            <pc:docMk/>
            <pc:sldMk cId="0" sldId="288"/>
            <ac:spMk id="444" creationId="{00000000-0000-0000-0000-000000000000}"/>
          </ac:spMkLst>
        </pc:spChg>
      </pc:sldChg>
      <pc:sldChg chg="addSp delSp modSp add mod">
        <pc:chgData name="Evan Talmage" userId="48684659039_tp_box_2" providerId="OAuth2" clId="{760FE4B9-755C-4A05-9625-090E17EC1AD1}" dt="2026-09-21T06:27:27.743" v="4899" actId="962"/>
        <pc:sldMkLst>
          <pc:docMk/>
          <pc:sldMk cId="472012330" sldId="339"/>
        </pc:sldMkLst>
        <pc:picChg chg="add mod">
          <ac:chgData name="Evan Talmage" userId="48684659039_tp_box_2" providerId="OAuth2" clId="{760FE4B9-755C-4A05-9625-090E17EC1AD1}" dt="2026-09-21T06:27:27.743" v="4899" actId="962"/>
          <ac:picMkLst>
            <pc:docMk/>
            <pc:sldMk cId="472012330" sldId="339"/>
            <ac:picMk id="5" creationId="{902515E8-A58D-80DD-D40A-F766BB899000}"/>
          </ac:picMkLst>
        </pc:picChg>
      </pc:sldChg>
      <pc:sldChg chg="addSp delSp modSp add mod modNotesTx">
        <pc:chgData name="Evan Talmage" userId="48684659039_tp_box_2" providerId="OAuth2" clId="{760FE4B9-755C-4A05-9625-090E17EC1AD1}" dt="2026-09-21T06:27:45.319" v="4903" actId="962"/>
        <pc:sldMkLst>
          <pc:docMk/>
          <pc:sldMk cId="2890606068" sldId="340"/>
        </pc:sldMkLst>
        <pc:spChg chg="add mod">
          <ac:chgData name="Evan Talmage" userId="48684659039_tp_box_2" providerId="OAuth2" clId="{760FE4B9-755C-4A05-9625-090E17EC1AD1}" dt="2026-09-14T20:28:42.681" v="60" actId="113"/>
          <ac:spMkLst>
            <pc:docMk/>
            <pc:sldMk cId="2890606068" sldId="340"/>
            <ac:spMk id="9" creationId="{F02C5DDA-6947-2C79-2726-50B2F5F2F6CD}"/>
          </ac:spMkLst>
        </pc:spChg>
        <pc:spChg chg="add mod">
          <ac:chgData name="Evan Talmage" userId="48684659039_tp_box_2" providerId="OAuth2" clId="{760FE4B9-755C-4A05-9625-090E17EC1AD1}" dt="2026-09-14T20:30:09.846" v="79" actId="207"/>
          <ac:spMkLst>
            <pc:docMk/>
            <pc:sldMk cId="2890606068" sldId="340"/>
            <ac:spMk id="10" creationId="{97AF72B0-860D-0310-033A-14843EF49D81}"/>
          </ac:spMkLst>
        </pc:spChg>
        <pc:spChg chg="mod">
          <ac:chgData name="Evan Talmage" userId="48684659039_tp_box_2" providerId="OAuth2" clId="{760FE4B9-755C-4A05-9625-090E17EC1AD1}" dt="2026-09-14T20:28:01.766" v="49" actId="20577"/>
          <ac:spMkLst>
            <pc:docMk/>
            <pc:sldMk cId="2890606068" sldId="340"/>
            <ac:spMk id="318" creationId="{E5CA9CA5-2EF7-2A53-F6A9-8294AC991602}"/>
          </ac:spMkLst>
        </pc:spChg>
        <pc:picChg chg="add del mod">
          <ac:chgData name="Evan Talmage" userId="48684659039_tp_box_2" providerId="OAuth2" clId="{760FE4B9-755C-4A05-9625-090E17EC1AD1}" dt="2026-09-21T06:27:45.319" v="4903" actId="962"/>
          <ac:picMkLst>
            <pc:docMk/>
            <pc:sldMk cId="2890606068" sldId="340"/>
            <ac:picMk id="6" creationId="{C1E6B6FF-B6D2-4318-61D6-FDF0CDDC9C2A}"/>
          </ac:picMkLst>
        </pc:picChg>
      </pc:sldChg>
      <pc:sldChg chg="addSp delSp modSp add mod modNotesTx">
        <pc:chgData name="Evan Talmage" userId="48684659039_tp_box_2" providerId="OAuth2" clId="{760FE4B9-755C-4A05-9625-090E17EC1AD1}" dt="2026-09-21T06:28:54.269" v="5027" actId="962"/>
        <pc:sldMkLst>
          <pc:docMk/>
          <pc:sldMk cId="3090778767" sldId="341"/>
        </pc:sldMkLst>
        <pc:spChg chg="add mod">
          <ac:chgData name="Evan Talmage" userId="48684659039_tp_box_2" providerId="OAuth2" clId="{760FE4B9-755C-4A05-9625-090E17EC1AD1}" dt="2026-09-17T23:02:46.869" v="3780" actId="1076"/>
          <ac:spMkLst>
            <pc:docMk/>
            <pc:sldMk cId="3090778767" sldId="341"/>
            <ac:spMk id="9" creationId="{C6A4F1D6-0406-26B5-2CDE-7C686C8642F5}"/>
          </ac:spMkLst>
        </pc:spChg>
        <pc:spChg chg="mod">
          <ac:chgData name="Evan Talmage" userId="48684659039_tp_box_2" providerId="OAuth2" clId="{760FE4B9-755C-4A05-9625-090E17EC1AD1}" dt="2026-09-14T20:29:19.226" v="71" actId="20577"/>
          <ac:spMkLst>
            <pc:docMk/>
            <pc:sldMk cId="3090778767" sldId="341"/>
            <ac:spMk id="318" creationId="{35EB3895-6D24-66E1-ECCE-98B6F073DE3B}"/>
          </ac:spMkLst>
        </pc:spChg>
        <pc:picChg chg="add mod modCrop">
          <ac:chgData name="Evan Talmage" userId="48684659039_tp_box_2" providerId="OAuth2" clId="{760FE4B9-755C-4A05-9625-090E17EC1AD1}" dt="2026-09-21T06:27:58.092" v="4907" actId="962"/>
          <ac:picMkLst>
            <pc:docMk/>
            <pc:sldMk cId="3090778767" sldId="341"/>
            <ac:picMk id="4" creationId="{30FE48B1-F94F-8A94-F820-4D72673FDDB8}"/>
          </ac:picMkLst>
        </pc:picChg>
        <pc:picChg chg="add mod">
          <ac:chgData name="Evan Talmage" userId="48684659039_tp_box_2" providerId="OAuth2" clId="{760FE4B9-755C-4A05-9625-090E17EC1AD1}" dt="2026-09-21T06:28:54.269" v="5027" actId="962"/>
          <ac:picMkLst>
            <pc:docMk/>
            <pc:sldMk cId="3090778767" sldId="341"/>
            <ac:picMk id="7" creationId="{4E0E59A2-A2A2-6F3B-2B20-A64BE3510E16}"/>
          </ac:picMkLst>
        </pc:picChg>
      </pc:sldChg>
      <pc:sldChg chg="addSp delSp modSp add mod modNotesTx">
        <pc:chgData name="Evan Talmage" userId="48684659039_tp_box_2" providerId="OAuth2" clId="{760FE4B9-755C-4A05-9625-090E17EC1AD1}" dt="2026-09-21T06:29:08.813" v="5030" actId="962"/>
        <pc:sldMkLst>
          <pc:docMk/>
          <pc:sldMk cId="475363417" sldId="342"/>
        </pc:sldMkLst>
        <pc:spChg chg="add mod">
          <ac:chgData name="Evan Talmage" userId="48684659039_tp_box_2" providerId="OAuth2" clId="{760FE4B9-755C-4A05-9625-090E17EC1AD1}" dt="2026-09-17T23:02:28.244" v="3776" actId="14100"/>
          <ac:spMkLst>
            <pc:docMk/>
            <pc:sldMk cId="475363417" sldId="342"/>
            <ac:spMk id="3" creationId="{7BA32023-D698-8264-3573-9ECE4CD35D7D}"/>
          </ac:spMkLst>
        </pc:spChg>
        <pc:spChg chg="add mod">
          <ac:chgData name="Evan Talmage" userId="48684659039_tp_box_2" providerId="OAuth2" clId="{760FE4B9-755C-4A05-9625-090E17EC1AD1}" dt="2026-09-21T06:29:08.813" v="5030" actId="962"/>
          <ac:spMkLst>
            <pc:docMk/>
            <pc:sldMk cId="475363417" sldId="342"/>
            <ac:spMk id="11" creationId="{F5EC26BB-B9EE-8282-5381-65E98BE86132}"/>
          </ac:spMkLst>
        </pc:spChg>
        <pc:spChg chg="mod">
          <ac:chgData name="Evan Talmage" userId="48684659039_tp_box_2" providerId="OAuth2" clId="{760FE4B9-755C-4A05-9625-090E17EC1AD1}" dt="2026-09-14T22:18:48.508" v="468" actId="20577"/>
          <ac:spMkLst>
            <pc:docMk/>
            <pc:sldMk cId="475363417" sldId="342"/>
            <ac:spMk id="318" creationId="{17A40F87-CF73-48AB-D7C7-DBD2DE41639A}"/>
          </ac:spMkLst>
        </pc:spChg>
        <pc:picChg chg="add mod">
          <ac:chgData name="Evan Talmage" userId="48684659039_tp_box_2" providerId="OAuth2" clId="{760FE4B9-755C-4A05-9625-090E17EC1AD1}" dt="2026-09-21T06:29:04.033" v="5029" actId="962"/>
          <ac:picMkLst>
            <pc:docMk/>
            <pc:sldMk cId="475363417" sldId="342"/>
            <ac:picMk id="6" creationId="{72B7148A-3C9E-48A8-CCF7-70F7242CEE62}"/>
          </ac:picMkLst>
        </pc:picChg>
      </pc:sldChg>
      <pc:sldChg chg="addSp delSp modSp add mod modNotesTx">
        <pc:chgData name="Evan Talmage" userId="48684659039_tp_box_2" providerId="OAuth2" clId="{760FE4B9-755C-4A05-9625-090E17EC1AD1}" dt="2026-09-21T06:29:39.204" v="5034" actId="962"/>
        <pc:sldMkLst>
          <pc:docMk/>
          <pc:sldMk cId="114369824" sldId="343"/>
        </pc:sldMkLst>
        <pc:spChg chg="add mod">
          <ac:chgData name="Evan Talmage" userId="48684659039_tp_box_2" providerId="OAuth2" clId="{760FE4B9-755C-4A05-9625-090E17EC1AD1}" dt="2026-09-18T05:57:50.816" v="3878" actId="20577"/>
          <ac:spMkLst>
            <pc:docMk/>
            <pc:sldMk cId="114369824" sldId="343"/>
            <ac:spMk id="7" creationId="{B03338FB-5DB2-EA1B-4C15-78ADA1F5C2F2}"/>
          </ac:spMkLst>
        </pc:spChg>
        <pc:spChg chg="mod">
          <ac:chgData name="Evan Talmage" userId="48684659039_tp_box_2" providerId="OAuth2" clId="{760FE4B9-755C-4A05-9625-090E17EC1AD1}" dt="2026-09-17T18:18:16.170" v="2873"/>
          <ac:spMkLst>
            <pc:docMk/>
            <pc:sldMk cId="114369824" sldId="343"/>
            <ac:spMk id="318" creationId="{C3BA4D8F-A28B-9C1B-E153-59F35DBBD8F9}"/>
          </ac:spMkLst>
        </pc:spChg>
        <pc:picChg chg="add mod">
          <ac:chgData name="Evan Talmage" userId="48684659039_tp_box_2" providerId="OAuth2" clId="{760FE4B9-755C-4A05-9625-090E17EC1AD1}" dt="2026-09-21T06:29:39.204" v="5034" actId="962"/>
          <ac:picMkLst>
            <pc:docMk/>
            <pc:sldMk cId="114369824" sldId="343"/>
            <ac:picMk id="10" creationId="{598B6073-850D-482E-21F1-36FD38B48399}"/>
          </ac:picMkLst>
        </pc:picChg>
      </pc:sldChg>
      <pc:sldChg chg="addSp delSp modSp add mod modNotesTx">
        <pc:chgData name="Evan Talmage" userId="48684659039_tp_box_2" providerId="OAuth2" clId="{760FE4B9-755C-4A05-9625-090E17EC1AD1}" dt="2026-09-21T06:30:09.534" v="5042" actId="962"/>
        <pc:sldMkLst>
          <pc:docMk/>
          <pc:sldMk cId="2348179798" sldId="344"/>
        </pc:sldMkLst>
        <pc:spChg chg="mod">
          <ac:chgData name="Evan Talmage" userId="48684659039_tp_box_2" providerId="OAuth2" clId="{760FE4B9-755C-4A05-9625-090E17EC1AD1}" dt="2026-09-17T23:06:28.804" v="3800" actId="1076"/>
          <ac:spMkLst>
            <pc:docMk/>
            <pc:sldMk cId="2348179798" sldId="344"/>
            <ac:spMk id="7" creationId="{80118BA6-1762-D0C2-A42B-FD1454613020}"/>
          </ac:spMkLst>
        </pc:spChg>
        <pc:spChg chg="mod">
          <ac:chgData name="Evan Talmage" userId="48684659039_tp_box_2" providerId="OAuth2" clId="{760FE4B9-755C-4A05-9625-090E17EC1AD1}" dt="2026-09-15T06:19:11.802" v="938" actId="20577"/>
          <ac:spMkLst>
            <pc:docMk/>
            <pc:sldMk cId="2348179798" sldId="344"/>
            <ac:spMk id="318" creationId="{0733E6A4-AC04-7F0C-9874-8A7DC2639053}"/>
          </ac:spMkLst>
        </pc:spChg>
        <pc:picChg chg="add mod">
          <ac:chgData name="Evan Talmage" userId="48684659039_tp_box_2" providerId="OAuth2" clId="{760FE4B9-755C-4A05-9625-090E17EC1AD1}" dt="2026-09-21T06:30:09.534" v="5042" actId="962"/>
          <ac:picMkLst>
            <pc:docMk/>
            <pc:sldMk cId="2348179798" sldId="344"/>
            <ac:picMk id="3" creationId="{31197550-EB81-A7AC-4EE5-2E3B7FE4DE29}"/>
          </ac:picMkLst>
        </pc:picChg>
      </pc:sldChg>
      <pc:sldChg chg="addSp delSp modSp add mod modNotesTx">
        <pc:chgData name="Evan Talmage" userId="48684659039_tp_box_2" providerId="OAuth2" clId="{760FE4B9-755C-4A05-9625-090E17EC1AD1}" dt="2026-09-21T06:37:09.787" v="6380" actId="962"/>
        <pc:sldMkLst>
          <pc:docMk/>
          <pc:sldMk cId="362614533" sldId="345"/>
        </pc:sldMkLst>
        <pc:spChg chg="mod">
          <ac:chgData name="Evan Talmage" userId="48684659039_tp_box_2" providerId="OAuth2" clId="{760FE4B9-755C-4A05-9625-090E17EC1AD1}" dt="2026-09-17T08:18:50.726" v="1127" actId="313"/>
          <ac:spMkLst>
            <pc:docMk/>
            <pc:sldMk cId="362614533" sldId="345"/>
            <ac:spMk id="7" creationId="{AEBAEE45-0EA9-5D5D-4809-67B37A53E821}"/>
          </ac:spMkLst>
        </pc:spChg>
        <pc:spChg chg="mod">
          <ac:chgData name="Evan Talmage" userId="48684659039_tp_box_2" providerId="OAuth2" clId="{760FE4B9-755C-4A05-9625-090E17EC1AD1}" dt="2026-09-15T06:31:41.692" v="960" actId="20577"/>
          <ac:spMkLst>
            <pc:docMk/>
            <pc:sldMk cId="362614533" sldId="345"/>
            <ac:spMk id="318" creationId="{77875852-1975-1D4A-0269-76B641C2A276}"/>
          </ac:spMkLst>
        </pc:spChg>
        <pc:picChg chg="add mod">
          <ac:chgData name="Evan Talmage" userId="48684659039_tp_box_2" providerId="OAuth2" clId="{760FE4B9-755C-4A05-9625-090E17EC1AD1}" dt="2026-09-21T06:37:09.787" v="6380" actId="962"/>
          <ac:picMkLst>
            <pc:docMk/>
            <pc:sldMk cId="362614533" sldId="345"/>
            <ac:picMk id="4" creationId="{FF91FA07-E0AF-D591-B629-4D0825627097}"/>
          </ac:picMkLst>
        </pc:picChg>
      </pc:sldChg>
      <pc:sldChg chg="modSp add mod ord modNotesTx">
        <pc:chgData name="Evan Talmage" userId="48684659039_tp_box_2" providerId="OAuth2" clId="{760FE4B9-755C-4A05-9625-090E17EC1AD1}" dt="2026-09-21T06:29:56.216" v="5038" actId="962"/>
        <pc:sldMkLst>
          <pc:docMk/>
          <pc:sldMk cId="56995726" sldId="346"/>
        </pc:sldMkLst>
        <pc:spChg chg="mod">
          <ac:chgData name="Evan Talmage" userId="48684659039_tp_box_2" providerId="OAuth2" clId="{760FE4B9-755C-4A05-9625-090E17EC1AD1}" dt="2026-09-17T23:06:04.263" v="3797" actId="14100"/>
          <ac:spMkLst>
            <pc:docMk/>
            <pc:sldMk cId="56995726" sldId="346"/>
            <ac:spMk id="7" creationId="{5D997268-CC69-989F-6C89-0CDA0EF9DA7A}"/>
          </ac:spMkLst>
        </pc:spChg>
        <pc:picChg chg="mod">
          <ac:chgData name="Evan Talmage" userId="48684659039_tp_box_2" providerId="OAuth2" clId="{760FE4B9-755C-4A05-9625-090E17EC1AD1}" dt="2026-09-21T06:29:56.216" v="5038" actId="962"/>
          <ac:picMkLst>
            <pc:docMk/>
            <pc:sldMk cId="56995726" sldId="346"/>
            <ac:picMk id="3" creationId="{6A15E6B2-5B88-5B6A-C290-641C2EB867EE}"/>
          </ac:picMkLst>
        </pc:picChg>
      </pc:sldChg>
      <pc:sldChg chg="addSp delSp modSp add mod ord modNotesTx">
        <pc:chgData name="Evan Talmage" userId="48684659039_tp_box_2" providerId="OAuth2" clId="{760FE4B9-755C-4A05-9625-090E17EC1AD1}" dt="2026-09-21T06:32:57.471" v="5516" actId="962"/>
        <pc:sldMkLst>
          <pc:docMk/>
          <pc:sldMk cId="1859019434" sldId="347"/>
        </pc:sldMkLst>
        <pc:spChg chg="add mod">
          <ac:chgData name="Evan Talmage" userId="48684659039_tp_box_2" providerId="OAuth2" clId="{760FE4B9-755C-4A05-9625-090E17EC1AD1}" dt="2026-09-17T23:08:31.338" v="3813" actId="14100"/>
          <ac:spMkLst>
            <pc:docMk/>
            <pc:sldMk cId="1859019434" sldId="347"/>
            <ac:spMk id="6" creationId="{C61AB0EC-A3A8-AFC3-E790-8A13F4957B73}"/>
          </ac:spMkLst>
        </pc:spChg>
        <pc:spChg chg="add mod">
          <ac:chgData name="Evan Talmage" userId="48684659039_tp_box_2" providerId="OAuth2" clId="{760FE4B9-755C-4A05-9625-090E17EC1AD1}" dt="2026-09-21T06:31:54.174" v="5456" actId="962"/>
          <ac:spMkLst>
            <pc:docMk/>
            <pc:sldMk cId="1859019434" sldId="347"/>
            <ac:spMk id="12" creationId="{6B1A2012-64D3-3765-EE8D-7C36B3938DBD}"/>
          </ac:spMkLst>
        </pc:spChg>
        <pc:spChg chg="mod">
          <ac:chgData name="Evan Talmage" userId="48684659039_tp_box_2" providerId="OAuth2" clId="{760FE4B9-755C-4A05-9625-090E17EC1AD1}" dt="2026-09-18T06:09:39.594" v="4095" actId="20577"/>
          <ac:spMkLst>
            <pc:docMk/>
            <pc:sldMk cId="1859019434" sldId="347"/>
            <ac:spMk id="318" creationId="{3686DD8A-2CB8-6C5B-CB79-D94C2110F2CC}"/>
          </ac:spMkLst>
        </pc:spChg>
        <pc:picChg chg="add mod ord">
          <ac:chgData name="Evan Talmage" userId="48684659039_tp_box_2" providerId="OAuth2" clId="{760FE4B9-755C-4A05-9625-090E17EC1AD1}" dt="2026-09-21T06:32:57.471" v="5516" actId="962"/>
          <ac:picMkLst>
            <pc:docMk/>
            <pc:sldMk cId="1859019434" sldId="347"/>
            <ac:picMk id="14" creationId="{55938475-3B05-3055-B333-6AC1EFCA2303}"/>
          </ac:picMkLst>
        </pc:picChg>
      </pc:sldChg>
      <pc:sldChg chg="addSp delSp modSp add mod modNotesTx">
        <pc:chgData name="Evan Talmage" userId="48684659039_tp_box_2" providerId="OAuth2" clId="{760FE4B9-755C-4A05-9625-090E17EC1AD1}" dt="2026-09-21T06:31:35.900" v="5452" actId="962"/>
        <pc:sldMkLst>
          <pc:docMk/>
          <pc:sldMk cId="155457255" sldId="348"/>
        </pc:sldMkLst>
        <pc:spChg chg="add mod">
          <ac:chgData name="Evan Talmage" userId="48684659039_tp_box_2" providerId="OAuth2" clId="{760FE4B9-755C-4A05-9625-090E17EC1AD1}" dt="2026-09-18T06:05:50.772" v="4010" actId="20577"/>
          <ac:spMkLst>
            <pc:docMk/>
            <pc:sldMk cId="155457255" sldId="348"/>
            <ac:spMk id="5" creationId="{0EFBFB9A-1EE9-139F-A307-78CFDA6629EE}"/>
          </ac:spMkLst>
        </pc:spChg>
        <pc:spChg chg="add mod">
          <ac:chgData name="Evan Talmage" userId="48684659039_tp_box_2" providerId="OAuth2" clId="{760FE4B9-755C-4A05-9625-090E17EC1AD1}" dt="2026-09-21T06:31:35.900" v="5452" actId="962"/>
          <ac:spMkLst>
            <pc:docMk/>
            <pc:sldMk cId="155457255" sldId="348"/>
            <ac:spMk id="7" creationId="{26E3392D-C392-4802-9EC6-BE039D3AEB60}"/>
          </ac:spMkLst>
        </pc:spChg>
        <pc:picChg chg="add mod modCrop">
          <ac:chgData name="Evan Talmage" userId="48684659039_tp_box_2" providerId="OAuth2" clId="{760FE4B9-755C-4A05-9625-090E17EC1AD1}" dt="2026-09-21T06:30:17.533" v="5044" actId="962"/>
          <ac:picMkLst>
            <pc:docMk/>
            <pc:sldMk cId="155457255" sldId="348"/>
            <ac:picMk id="4" creationId="{1D542F20-1267-1AB2-37E1-9E9FF159BEF6}"/>
          </ac:picMkLst>
        </pc:picChg>
      </pc:sldChg>
      <pc:sldChg chg="addSp delSp modSp add mod">
        <pc:chgData name="Evan Talmage" userId="48684659039_tp_box_2" providerId="OAuth2" clId="{760FE4B9-755C-4A05-9625-090E17EC1AD1}" dt="2026-09-21T06:35:26.964" v="6300" actId="962"/>
        <pc:sldMkLst>
          <pc:docMk/>
          <pc:sldMk cId="3806048639" sldId="349"/>
        </pc:sldMkLst>
        <pc:spChg chg="add mod">
          <ac:chgData name="Evan Talmage" userId="48684659039_tp_box_2" providerId="OAuth2" clId="{760FE4B9-755C-4A05-9625-090E17EC1AD1}" dt="2026-09-17T22:41:59.232" v="3093" actId="1076"/>
          <ac:spMkLst>
            <pc:docMk/>
            <pc:sldMk cId="3806048639" sldId="349"/>
            <ac:spMk id="9" creationId="{C6F878ED-2577-D0AF-19AD-C48855F7BF93}"/>
          </ac:spMkLst>
        </pc:spChg>
        <pc:spChg chg="mod">
          <ac:chgData name="Evan Talmage" userId="48684659039_tp_box_2" providerId="OAuth2" clId="{760FE4B9-755C-4A05-9625-090E17EC1AD1}" dt="2026-09-17T22:40:44.683" v="3076" actId="20577"/>
          <ac:spMkLst>
            <pc:docMk/>
            <pc:sldMk cId="3806048639" sldId="349"/>
            <ac:spMk id="318" creationId="{C75584B3-FE47-6B81-A412-0F635927AE41}"/>
          </ac:spMkLst>
        </pc:spChg>
        <pc:picChg chg="add mod">
          <ac:chgData name="Evan Talmage" userId="48684659039_tp_box_2" providerId="OAuth2" clId="{760FE4B9-755C-4A05-9625-090E17EC1AD1}" dt="2026-09-21T06:35:26.964" v="6300" actId="962"/>
          <ac:picMkLst>
            <pc:docMk/>
            <pc:sldMk cId="3806048639" sldId="349"/>
            <ac:picMk id="3" creationId="{3988411C-9659-0951-B1C2-FCD051ABE793}"/>
          </ac:picMkLst>
        </pc:picChg>
      </pc:sldChg>
      <pc:sldChg chg="addSp delSp modSp add mod">
        <pc:chgData name="Evan Talmage" userId="48684659039_tp_box_2" providerId="OAuth2" clId="{760FE4B9-755C-4A05-9625-090E17EC1AD1}" dt="2026-09-21T06:36:47.388" v="6376" actId="962"/>
        <pc:sldMkLst>
          <pc:docMk/>
          <pc:sldMk cId="3966105989" sldId="351"/>
        </pc:sldMkLst>
        <pc:spChg chg="mod">
          <ac:chgData name="Evan Talmage" userId="48684659039_tp_box_2" providerId="OAuth2" clId="{760FE4B9-755C-4A05-9625-090E17EC1AD1}" dt="2026-09-17T23:10:52.775" v="3839" actId="14100"/>
          <ac:spMkLst>
            <pc:docMk/>
            <pc:sldMk cId="3966105989" sldId="351"/>
            <ac:spMk id="5" creationId="{65782077-A3E5-CEAC-8641-8219A8933F3D}"/>
          </ac:spMkLst>
        </pc:spChg>
        <pc:spChg chg="mod">
          <ac:chgData name="Evan Talmage" userId="48684659039_tp_box_2" providerId="OAuth2" clId="{760FE4B9-755C-4A05-9625-090E17EC1AD1}" dt="2026-09-17T22:42:38.740" v="3111" actId="20577"/>
          <ac:spMkLst>
            <pc:docMk/>
            <pc:sldMk cId="3966105989" sldId="351"/>
            <ac:spMk id="318" creationId="{FD69F3BF-BB9B-293E-C289-0B8A4ABBCA4A}"/>
          </ac:spMkLst>
        </pc:spChg>
        <pc:picChg chg="mod modCrop">
          <ac:chgData name="Evan Talmage" userId="48684659039_tp_box_2" providerId="OAuth2" clId="{760FE4B9-755C-4A05-9625-090E17EC1AD1}" dt="2026-09-21T06:36:47.388" v="6376" actId="962"/>
          <ac:picMkLst>
            <pc:docMk/>
            <pc:sldMk cId="3966105989" sldId="351"/>
            <ac:picMk id="4" creationId="{94F7E382-6D93-0D04-1B85-362699C047C6}"/>
          </ac:picMkLst>
        </pc:picChg>
      </pc:sldChg>
      <pc:sldChg chg="addSp delSp modSp add mod modNotesTx">
        <pc:chgData name="Evan Talmage" userId="48684659039_tp_box_2" providerId="OAuth2" clId="{760FE4B9-755C-4A05-9625-090E17EC1AD1}" dt="2026-09-21T06:37:23.637" v="6384" actId="962"/>
        <pc:sldMkLst>
          <pc:docMk/>
          <pc:sldMk cId="4273623055" sldId="352"/>
        </pc:sldMkLst>
        <pc:spChg chg="mod">
          <ac:chgData name="Evan Talmage" userId="48684659039_tp_box_2" providerId="OAuth2" clId="{760FE4B9-755C-4A05-9625-090E17EC1AD1}" dt="2026-09-17T09:19:11.889" v="1627" actId="113"/>
          <ac:spMkLst>
            <pc:docMk/>
            <pc:sldMk cId="4273623055" sldId="352"/>
            <ac:spMk id="7" creationId="{7B8A9EA3-D2E3-9864-0740-B9750F92C6FF}"/>
          </ac:spMkLst>
        </pc:spChg>
        <pc:picChg chg="add mod">
          <ac:chgData name="Evan Talmage" userId="48684659039_tp_box_2" providerId="OAuth2" clId="{760FE4B9-755C-4A05-9625-090E17EC1AD1}" dt="2026-09-21T06:37:23.637" v="6384" actId="962"/>
          <ac:picMkLst>
            <pc:docMk/>
            <pc:sldMk cId="4273623055" sldId="352"/>
            <ac:picMk id="3" creationId="{5905AAEC-E335-8E6B-3C8C-6BCC8EFECD6C}"/>
          </ac:picMkLst>
        </pc:picChg>
      </pc:sldChg>
      <pc:sldChg chg="addSp delSp modSp add mod modNotesTx">
        <pc:chgData name="Evan Talmage" userId="48684659039_tp_box_2" providerId="OAuth2" clId="{760FE4B9-755C-4A05-9625-090E17EC1AD1}" dt="2026-09-21T06:37:34.862" v="6388" actId="962"/>
        <pc:sldMkLst>
          <pc:docMk/>
          <pc:sldMk cId="664726436" sldId="353"/>
        </pc:sldMkLst>
        <pc:spChg chg="mod">
          <ac:chgData name="Evan Talmage" userId="48684659039_tp_box_2" providerId="OAuth2" clId="{760FE4B9-755C-4A05-9625-090E17EC1AD1}" dt="2026-09-17T09:26:12.958" v="1954" actId="113"/>
          <ac:spMkLst>
            <pc:docMk/>
            <pc:sldMk cId="664726436" sldId="353"/>
            <ac:spMk id="7" creationId="{1CB207A7-72F3-0FE6-8F06-899BDBC7F5CD}"/>
          </ac:spMkLst>
        </pc:spChg>
        <pc:picChg chg="add mod">
          <ac:chgData name="Evan Talmage" userId="48684659039_tp_box_2" providerId="OAuth2" clId="{760FE4B9-755C-4A05-9625-090E17EC1AD1}" dt="2026-09-21T06:37:34.862" v="6388" actId="962"/>
          <ac:picMkLst>
            <pc:docMk/>
            <pc:sldMk cId="664726436" sldId="353"/>
            <ac:picMk id="4" creationId="{7E72B64C-FD2C-B665-DE1D-2ED6A2B49C85}"/>
          </ac:picMkLst>
        </pc:picChg>
      </pc:sldChg>
      <pc:sldChg chg="addSp delSp modSp add mod modNotesTx">
        <pc:chgData name="Evan Talmage" userId="48684659039_tp_box_2" providerId="OAuth2" clId="{760FE4B9-755C-4A05-9625-090E17EC1AD1}" dt="2026-09-21T06:37:53.318" v="6396" actId="962"/>
        <pc:sldMkLst>
          <pc:docMk/>
          <pc:sldMk cId="1976679605" sldId="354"/>
        </pc:sldMkLst>
        <pc:spChg chg="mod">
          <ac:chgData name="Evan Talmage" userId="48684659039_tp_box_2" providerId="OAuth2" clId="{760FE4B9-755C-4A05-9625-090E17EC1AD1}" dt="2026-09-17T09:29:47.898" v="2099" actId="113"/>
          <ac:spMkLst>
            <pc:docMk/>
            <pc:sldMk cId="1976679605" sldId="354"/>
            <ac:spMk id="7" creationId="{38DE6C98-BECA-F372-9D7D-EAFE989AA698}"/>
          </ac:spMkLst>
        </pc:spChg>
        <pc:spChg chg="mod">
          <ac:chgData name="Evan Talmage" userId="48684659039_tp_box_2" providerId="OAuth2" clId="{760FE4B9-755C-4A05-9625-090E17EC1AD1}" dt="2026-09-17T18:18:00.568" v="2872"/>
          <ac:spMkLst>
            <pc:docMk/>
            <pc:sldMk cId="1976679605" sldId="354"/>
            <ac:spMk id="318" creationId="{FF9EBA8F-3F03-8061-C93B-6B8BBDD7B85A}"/>
          </ac:spMkLst>
        </pc:spChg>
        <pc:picChg chg="add mod">
          <ac:chgData name="Evan Talmage" userId="48684659039_tp_box_2" providerId="OAuth2" clId="{760FE4B9-755C-4A05-9625-090E17EC1AD1}" dt="2026-09-21T06:37:44.779" v="6392" actId="962"/>
          <ac:picMkLst>
            <pc:docMk/>
            <pc:sldMk cId="1976679605" sldId="354"/>
            <ac:picMk id="2" creationId="{D7FB6585-C3B6-3830-3881-898E4C8D37FC}"/>
          </ac:picMkLst>
        </pc:picChg>
        <pc:picChg chg="add mod">
          <ac:chgData name="Evan Talmage" userId="48684659039_tp_box_2" providerId="OAuth2" clId="{760FE4B9-755C-4A05-9625-090E17EC1AD1}" dt="2026-09-21T06:37:53.318" v="6396" actId="962"/>
          <ac:picMkLst>
            <pc:docMk/>
            <pc:sldMk cId="1976679605" sldId="354"/>
            <ac:picMk id="3" creationId="{8506B863-6743-2F09-0E20-E95536E479F1}"/>
          </ac:picMkLst>
        </pc:picChg>
      </pc:sldChg>
      <pc:sldChg chg="addSp delSp modSp add mod modNotesTx">
        <pc:chgData name="Evan Talmage" userId="48684659039_tp_box_2" providerId="OAuth2" clId="{760FE4B9-755C-4A05-9625-090E17EC1AD1}" dt="2026-09-21T06:38:07.138" v="6404" actId="962"/>
        <pc:sldMkLst>
          <pc:docMk/>
          <pc:sldMk cId="2125854763" sldId="355"/>
        </pc:sldMkLst>
        <pc:spChg chg="mod">
          <ac:chgData name="Evan Talmage" userId="48684659039_tp_box_2" providerId="OAuth2" clId="{760FE4B9-755C-4A05-9625-090E17EC1AD1}" dt="2026-09-17T09:39:33.215" v="2852" actId="20577"/>
          <ac:spMkLst>
            <pc:docMk/>
            <pc:sldMk cId="2125854763" sldId="355"/>
            <ac:spMk id="7" creationId="{9D5FDC2E-9E28-A2E6-A857-5627DA3787E2}"/>
          </ac:spMkLst>
        </pc:spChg>
        <pc:spChg chg="mod">
          <ac:chgData name="Evan Talmage" userId="48684659039_tp_box_2" providerId="OAuth2" clId="{760FE4B9-755C-4A05-9625-090E17EC1AD1}" dt="2026-09-17T18:17:50.506" v="2871" actId="20577"/>
          <ac:spMkLst>
            <pc:docMk/>
            <pc:sldMk cId="2125854763" sldId="355"/>
            <ac:spMk id="318" creationId="{45090857-00F7-D2E0-14FE-708FEF4E663D}"/>
          </ac:spMkLst>
        </pc:spChg>
        <pc:picChg chg="mod">
          <ac:chgData name="Evan Talmage" userId="48684659039_tp_box_2" providerId="OAuth2" clId="{760FE4B9-755C-4A05-9625-090E17EC1AD1}" dt="2026-09-21T06:38:01.958" v="6400" actId="962"/>
          <ac:picMkLst>
            <pc:docMk/>
            <pc:sldMk cId="2125854763" sldId="355"/>
            <ac:picMk id="2" creationId="{CA0EBA44-87DA-8530-D813-907D970B47A0}"/>
          </ac:picMkLst>
        </pc:picChg>
        <pc:picChg chg="mod">
          <ac:chgData name="Evan Talmage" userId="48684659039_tp_box_2" providerId="OAuth2" clId="{760FE4B9-755C-4A05-9625-090E17EC1AD1}" dt="2026-09-21T06:38:07.138" v="6404" actId="962"/>
          <ac:picMkLst>
            <pc:docMk/>
            <pc:sldMk cId="2125854763" sldId="355"/>
            <ac:picMk id="3" creationId="{66C29BE3-D61A-8A1A-7236-C99A8E8F8209}"/>
          </ac:picMkLst>
        </pc:picChg>
      </pc:sldChg>
      <pc:sldChg chg="addSp delSp modSp add mod delAnim modAnim">
        <pc:chgData name="Evan Talmage" userId="48684659039_tp_box_2" providerId="OAuth2" clId="{760FE4B9-755C-4A05-9625-090E17EC1AD1}" dt="2026-09-17T22:36:17.070" v="2996" actId="20577"/>
        <pc:sldMkLst>
          <pc:docMk/>
          <pc:sldMk cId="2475042457" sldId="358"/>
        </pc:sldMkLst>
        <pc:spChg chg="add mod">
          <ac:chgData name="Evan Talmage" userId="48684659039_tp_box_2" providerId="OAuth2" clId="{760FE4B9-755C-4A05-9625-090E17EC1AD1}" dt="2026-09-17T22:36:17.070" v="2996" actId="20577"/>
          <ac:spMkLst>
            <pc:docMk/>
            <pc:sldMk cId="2475042457" sldId="358"/>
            <ac:spMk id="3" creationId="{EE60E97E-ECF2-EFFF-CF76-496BF50A2B9F}"/>
          </ac:spMkLst>
        </pc:spChg>
        <pc:spChg chg="mod">
          <ac:chgData name="Evan Talmage" userId="48684659039_tp_box_2" providerId="OAuth2" clId="{760FE4B9-755C-4A05-9625-090E17EC1AD1}" dt="2026-09-17T22:31:43.029" v="2914" actId="20577"/>
          <ac:spMkLst>
            <pc:docMk/>
            <pc:sldMk cId="2475042457" sldId="358"/>
            <ac:spMk id="318" creationId="{7AA1620E-3B72-56D9-6DF7-52A388A2BC32}"/>
          </ac:spMkLst>
        </pc:spChg>
      </pc:sldChg>
      <pc:sldChg chg="addSp delSp modSp add mod modAnim">
        <pc:chgData name="Evan Talmage" userId="48684659039_tp_box_2" providerId="OAuth2" clId="{760FE4B9-755C-4A05-9625-090E17EC1AD1}" dt="2026-09-21T06:34:17.934" v="5948" actId="962"/>
        <pc:sldMkLst>
          <pc:docMk/>
          <pc:sldMk cId="3068001461" sldId="359"/>
        </pc:sldMkLst>
      </pc:sldChg>
      <pc:sldChg chg="addSp delSp modSp add mod modNotesTx">
        <pc:chgData name="Evan Talmage" userId="48684659039_tp_box_2" providerId="OAuth2" clId="{760FE4B9-755C-4A05-9625-090E17EC1AD1}" dt="2026-09-21T06:38:19.957" v="6408" actId="962"/>
        <pc:sldMkLst>
          <pc:docMk/>
          <pc:sldMk cId="2002969187" sldId="360"/>
        </pc:sldMkLst>
        <pc:spChg chg="add mod">
          <ac:chgData name="Evan Talmage" userId="48684659039_tp_box_2" providerId="OAuth2" clId="{760FE4B9-755C-4A05-9625-090E17EC1AD1}" dt="2026-09-17T22:47:37.845" v="3257" actId="20577"/>
          <ac:spMkLst>
            <pc:docMk/>
            <pc:sldMk cId="2002969187" sldId="360"/>
            <ac:spMk id="9" creationId="{E3000ADA-9A9C-FAC5-90BC-64E2E8B162D4}"/>
          </ac:spMkLst>
        </pc:spChg>
        <pc:spChg chg="mod">
          <ac:chgData name="Evan Talmage" userId="48684659039_tp_box_2" providerId="OAuth2" clId="{760FE4B9-755C-4A05-9625-090E17EC1AD1}" dt="2026-09-17T22:48:05.099" v="3261" actId="1076"/>
          <ac:spMkLst>
            <pc:docMk/>
            <pc:sldMk cId="2002969187" sldId="360"/>
            <ac:spMk id="318" creationId="{E210A7A6-28BF-5512-A8BA-AB2C2966372D}"/>
          </ac:spMkLst>
        </pc:spChg>
        <pc:picChg chg="add mod">
          <ac:chgData name="Evan Talmage" userId="48684659039_tp_box_2" providerId="OAuth2" clId="{760FE4B9-755C-4A05-9625-090E17EC1AD1}" dt="2026-09-21T06:38:19.957" v="6408" actId="962"/>
          <ac:picMkLst>
            <pc:docMk/>
            <pc:sldMk cId="2002969187" sldId="360"/>
            <ac:picMk id="11" creationId="{F1014953-1426-83EA-35A8-2CC6310ECB7E}"/>
          </ac:picMkLst>
        </pc:picChg>
      </pc:sldChg>
      <pc:sldChg chg="addSp delSp modSp add mod modNotesTx">
        <pc:chgData name="Evan Talmage" userId="48684659039_tp_box_2" providerId="OAuth2" clId="{760FE4B9-755C-4A05-9625-090E17EC1AD1}" dt="2026-09-21T06:41:21.287" v="7210" actId="962"/>
        <pc:sldMkLst>
          <pc:docMk/>
          <pc:sldMk cId="2163212216" sldId="361"/>
        </pc:sldMkLst>
        <pc:spChg chg="add mod">
          <ac:chgData name="Evan Talmage" userId="48684659039_tp_box_2" providerId="OAuth2" clId="{760FE4B9-755C-4A05-9625-090E17EC1AD1}" dt="2026-09-21T06:39:21.023" v="6604" actId="962"/>
          <ac:spMkLst>
            <pc:docMk/>
            <pc:sldMk cId="2163212216" sldId="361"/>
            <ac:spMk id="4" creationId="{6B55E4CA-EC2E-D8C5-D60C-8F363665C538}"/>
          </ac:spMkLst>
        </pc:spChg>
        <pc:spChg chg="add mod">
          <ac:chgData name="Evan Talmage" userId="48684659039_tp_box_2" providerId="OAuth2" clId="{760FE4B9-755C-4A05-9625-090E17EC1AD1}" dt="2026-09-21T06:41:21.287" v="7210" actId="962"/>
          <ac:spMkLst>
            <pc:docMk/>
            <pc:sldMk cId="2163212216" sldId="361"/>
            <ac:spMk id="10" creationId="{634955D4-46B9-BB7C-CFF9-E8C5E9480709}"/>
          </ac:spMkLst>
        </pc:spChg>
        <pc:picChg chg="add mod modCrop">
          <ac:chgData name="Evan Talmage" userId="48684659039_tp_box_2" providerId="OAuth2" clId="{760FE4B9-755C-4A05-9625-090E17EC1AD1}" dt="2026-09-21T06:38:31.324" v="6412" actId="962"/>
          <ac:picMkLst>
            <pc:docMk/>
            <pc:sldMk cId="2163212216" sldId="361"/>
            <ac:picMk id="3" creationId="{D8232B90-F3A3-7E7C-5CDA-E45D4F305CFC}"/>
          </ac:picMkLst>
        </pc:picChg>
      </pc:sldChg>
      <pc:sldChg chg="addSp delSp modSp add mod ord modNotesTx">
        <pc:chgData name="Evan Talmage" userId="48684659039_tp_box_2" providerId="OAuth2" clId="{760FE4B9-755C-4A05-9625-090E17EC1AD1}" dt="2026-09-21T06:36:16.979" v="6372" actId="962"/>
        <pc:sldMkLst>
          <pc:docMk/>
          <pc:sldMk cId="1202586412" sldId="362"/>
        </pc:sldMkLst>
        <pc:spChg chg="add mod">
          <ac:chgData name="Evan Talmage" userId="48684659039_tp_box_2" providerId="OAuth2" clId="{760FE4B9-755C-4A05-9625-090E17EC1AD1}" dt="2026-09-18T06:15:36.815" v="4174" actId="113"/>
          <ac:spMkLst>
            <pc:docMk/>
            <pc:sldMk cId="1202586412" sldId="362"/>
            <ac:spMk id="3" creationId="{12C955E1-65C7-E7BF-826F-12F8F4831CA8}"/>
          </ac:spMkLst>
        </pc:spChg>
        <pc:spChg chg="mod">
          <ac:chgData name="Evan Talmage" userId="48684659039_tp_box_2" providerId="OAuth2" clId="{760FE4B9-755C-4A05-9625-090E17EC1AD1}" dt="2026-09-18T06:10:08.779" v="4101" actId="20577"/>
          <ac:spMkLst>
            <pc:docMk/>
            <pc:sldMk cId="1202586412" sldId="362"/>
            <ac:spMk id="318" creationId="{9F77C3E0-0F25-7837-B8B8-1D145F54E7FB}"/>
          </ac:spMkLst>
        </pc:spChg>
        <pc:picChg chg="add mod modCrop">
          <ac:chgData name="Evan Talmage" userId="48684659039_tp_box_2" providerId="OAuth2" clId="{760FE4B9-755C-4A05-9625-090E17EC1AD1}" dt="2026-09-21T06:35:58.195" v="6332" actId="962"/>
          <ac:picMkLst>
            <pc:docMk/>
            <pc:sldMk cId="1202586412" sldId="362"/>
            <ac:picMk id="9" creationId="{F6E1EB22-EDF6-02E3-CE43-BD4A2E17C597}"/>
          </ac:picMkLst>
        </pc:picChg>
        <pc:picChg chg="add mod">
          <ac:chgData name="Evan Talmage" userId="48684659039_tp_box_2" providerId="OAuth2" clId="{760FE4B9-755C-4A05-9625-090E17EC1AD1}" dt="2026-09-21T06:36:16.979" v="6372" actId="962"/>
          <ac:picMkLst>
            <pc:docMk/>
            <pc:sldMk cId="1202586412" sldId="362"/>
            <ac:picMk id="11" creationId="{06DB49C8-7CCF-8AA5-989C-26C285C54229}"/>
          </ac:picMkLst>
        </pc:picChg>
      </pc:sldChg>
      <pc:sldChg chg="delSp modSp add mod modNotesTx">
        <pc:chgData name="Evan Talmage" userId="48684659039_tp_box_2" providerId="OAuth2" clId="{760FE4B9-755C-4A05-9625-090E17EC1AD1}" dt="2026-09-18T06:27:36.075" v="4819" actId="20577"/>
        <pc:sldMkLst>
          <pc:docMk/>
          <pc:sldMk cId="3619185511" sldId="363"/>
        </pc:sldMkLst>
        <pc:spChg chg="mod">
          <ac:chgData name="Evan Talmage" userId="48684659039_tp_box_2" providerId="OAuth2" clId="{760FE4B9-755C-4A05-9625-090E17EC1AD1}" dt="2026-09-18T06:20:40.278" v="4243" actId="3626"/>
          <ac:spMkLst>
            <pc:docMk/>
            <pc:sldMk cId="3619185511" sldId="363"/>
            <ac:spMk id="5" creationId="{D3CCFB9D-7955-650A-10CB-0A337F8158FF}"/>
          </ac:spMkLst>
        </pc:spChg>
        <pc:spChg chg="mod">
          <ac:chgData name="Evan Talmage" userId="48684659039_tp_box_2" providerId="OAuth2" clId="{760FE4B9-755C-4A05-9625-090E17EC1AD1}" dt="2026-09-18T06:18:52.648" v="4218" actId="20577"/>
          <ac:spMkLst>
            <pc:docMk/>
            <pc:sldMk cId="3619185511" sldId="363"/>
            <ac:spMk id="318" creationId="{70934E39-84A0-663B-C4D2-AF7951A00175}"/>
          </ac:spMkLst>
        </pc:spChg>
      </pc:sldChg>
    </pc:docChg>
  </pc:docChgLst>
  <pc:docChgLst>
    <pc:chgData name="Uriel Gonzalez" userId="21846123191_tp_box_2" providerId="OAuth2" clId="{CD9EAE5C-385F-4568-9667-9D1B0981B70B}"/>
    <pc:docChg chg="custSel addSld delSld modSld">
      <pc:chgData name="Uriel Gonzalez" userId="21846123191_tp_box_2" providerId="OAuth2" clId="{CD9EAE5C-385F-4568-9667-9D1B0981B70B}" dt="2026-09-10T18:37:09.906" v="7" actId="20577"/>
      <pc:docMkLst>
        <pc:docMk/>
      </pc:docMkLst>
      <pc:sldChg chg="add del">
        <pc:chgData name="Uriel Gonzalez" userId="21846123191_tp_box_2" providerId="OAuth2" clId="{CD9EAE5C-385F-4568-9667-9D1B0981B70B}" dt="2026-09-10T18:34:16.412" v="3"/>
        <pc:sldMkLst>
          <pc:docMk/>
          <pc:sldMk cId="150324507" sldId="331"/>
        </pc:sldMkLst>
      </pc:sldChg>
      <pc:sldChg chg="addSp delSp modSp add mod modNotesTx">
        <pc:chgData name="Uriel Gonzalez" userId="21846123191_tp_box_2" providerId="OAuth2" clId="{CD9EAE5C-385F-4568-9667-9D1B0981B70B}" dt="2026-09-10T18:37:09.906" v="7" actId="20577"/>
        <pc:sldMkLst>
          <pc:docMk/>
          <pc:sldMk cId="0" sldId="338"/>
        </pc:sldMkLst>
        <pc:picChg chg="add mod">
          <ac:chgData name="Uriel Gonzalez" userId="21846123191_tp_box_2" providerId="OAuth2" clId="{CD9EAE5C-385F-4568-9667-9D1B0981B70B}" dt="2026-09-10T18:36:26.960" v="6" actId="1076"/>
          <ac:picMkLst>
            <pc:docMk/>
            <pc:sldMk cId="0" sldId="338"/>
            <ac:picMk id="3" creationId="{6B72547F-5C3A-1213-9220-A4E4A53D0283}"/>
          </ac:picMkLst>
        </pc:picChg>
      </pc:sldChg>
    </pc:docChg>
  </pc:docChgLst>
  <pc:docChgLst>
    <pc:chgData name="Kit Alviz" userId="2011712499_tp_box_2" providerId="OAuth2" clId="{6B36E79F-04A5-5DEF-BA80-FC122224C552}"/>
    <pc:docChg chg="undo redo custSel addSld delSld modSld sldOrd">
      <pc:chgData name="Kit Alviz" userId="2011712499_tp_box_2" providerId="OAuth2" clId="{6B36E79F-04A5-5DEF-BA80-FC122224C552}" dt="2026-09-23T21:18:23.195" v="1785" actId="13244"/>
      <pc:docMkLst>
        <pc:docMk/>
      </pc:docMkLst>
      <pc:sldChg chg="modSp mod">
        <pc:chgData name="Kit Alviz" userId="2011712499_tp_box_2" providerId="OAuth2" clId="{6B36E79F-04A5-5DEF-BA80-FC122224C552}" dt="2026-09-22T21:21:40.241" v="1223" actId="962"/>
        <pc:sldMkLst>
          <pc:docMk/>
          <pc:sldMk cId="0" sldId="256"/>
        </pc:sldMkLst>
        <pc:spChg chg="mod">
          <ac:chgData name="Kit Alviz" userId="2011712499_tp_box_2" providerId="OAuth2" clId="{6B36E79F-04A5-5DEF-BA80-FC122224C552}" dt="2026-09-18T16:59:15.012" v="1147" actId="20577"/>
          <ac:spMkLst>
            <pc:docMk/>
            <pc:sldMk cId="0" sldId="256"/>
            <ac:spMk id="198" creationId="{00000000-0000-0000-0000-000000000000}"/>
          </ac:spMkLst>
        </pc:spChg>
        <pc:spChg chg="mod">
          <ac:chgData name="Kit Alviz" userId="2011712499_tp_box_2" providerId="OAuth2" clId="{6B36E79F-04A5-5DEF-BA80-FC122224C552}" dt="2026-09-18T16:40:57.876" v="1146" actId="1035"/>
          <ac:spMkLst>
            <pc:docMk/>
            <pc:sldMk cId="0" sldId="256"/>
            <ac:spMk id="200" creationId="{00000000-0000-0000-0000-000000000000}"/>
          </ac:spMkLst>
        </pc:spChg>
        <pc:picChg chg="mod">
          <ac:chgData name="Kit Alviz" userId="2011712499_tp_box_2" providerId="OAuth2" clId="{6B36E79F-04A5-5DEF-BA80-FC122224C552}" dt="2026-09-22T21:21:40.241" v="1223" actId="962"/>
          <ac:picMkLst>
            <pc:docMk/>
            <pc:sldMk cId="0" sldId="256"/>
            <ac:picMk id="199" creationId="{00000000-0000-0000-0000-000000000000}"/>
          </ac:picMkLst>
        </pc:picChg>
      </pc:sldChg>
      <pc:sldChg chg="modSp mod">
        <pc:chgData name="Kit Alviz" userId="2011712499_tp_box_2" providerId="OAuth2" clId="{6B36E79F-04A5-5DEF-BA80-FC122224C552}" dt="2026-09-17T18:37:18.781" v="349" actId="20577"/>
        <pc:sldMkLst>
          <pc:docMk/>
          <pc:sldMk cId="0" sldId="258"/>
        </pc:sldMkLst>
        <pc:spChg chg="mod">
          <ac:chgData name="Kit Alviz" userId="2011712499_tp_box_2" providerId="OAuth2" clId="{6B36E79F-04A5-5DEF-BA80-FC122224C552}" dt="2026-09-17T18:37:18.781" v="349" actId="20577"/>
          <ac:spMkLst>
            <pc:docMk/>
            <pc:sldMk cId="0" sldId="258"/>
            <ac:spMk id="213" creationId="{00000000-0000-0000-0000-000000000000}"/>
          </ac:spMkLst>
        </pc:spChg>
      </pc:sldChg>
      <pc:sldChg chg="modSp mod">
        <pc:chgData name="Kit Alviz" userId="2011712499_tp_box_2" providerId="OAuth2" clId="{6B36E79F-04A5-5DEF-BA80-FC122224C552}" dt="2026-09-17T18:38:29.315" v="383" actId="20577"/>
        <pc:sldMkLst>
          <pc:docMk/>
          <pc:sldMk cId="0" sldId="259"/>
        </pc:sldMkLst>
        <pc:spChg chg="mod">
          <ac:chgData name="Kit Alviz" userId="2011712499_tp_box_2" providerId="OAuth2" clId="{6B36E79F-04A5-5DEF-BA80-FC122224C552}" dt="2026-09-17T18:38:29.315" v="383" actId="20577"/>
          <ac:spMkLst>
            <pc:docMk/>
            <pc:sldMk cId="0" sldId="259"/>
            <ac:spMk id="220" creationId="{00000000-0000-0000-0000-000000000000}"/>
          </ac:spMkLst>
        </pc:spChg>
      </pc:sldChg>
      <pc:sldChg chg="modSp mod modNotesTx">
        <pc:chgData name="Kit Alviz" userId="2011712499_tp_box_2" providerId="OAuth2" clId="{6B36E79F-04A5-5DEF-BA80-FC122224C552}" dt="2026-09-23T21:11:24.025" v="1744" actId="13244"/>
        <pc:sldMkLst>
          <pc:docMk/>
          <pc:sldMk cId="0" sldId="260"/>
        </pc:sldMkLst>
        <pc:spChg chg="ord">
          <ac:chgData name="Kit Alviz" userId="2011712499_tp_box_2" providerId="OAuth2" clId="{6B36E79F-04A5-5DEF-BA80-FC122224C552}" dt="2026-09-23T21:11:24.025" v="1744" actId="13244"/>
          <ac:spMkLst>
            <pc:docMk/>
            <pc:sldMk cId="0" sldId="260"/>
            <ac:spMk id="226" creationId="{00000000-0000-0000-0000-000000000000}"/>
          </ac:spMkLst>
        </pc:spChg>
      </pc:sldChg>
      <pc:sldChg chg="modSp mod">
        <pc:chgData name="Kit Alviz" userId="2011712499_tp_box_2" providerId="OAuth2" clId="{6B36E79F-04A5-5DEF-BA80-FC122224C552}" dt="2026-09-23T21:11:41.028" v="1745" actId="13244"/>
        <pc:sldMkLst>
          <pc:docMk/>
          <pc:sldMk cId="0" sldId="261"/>
        </pc:sldMkLst>
        <pc:spChg chg="mod ord">
          <ac:chgData name="Kit Alviz" userId="2011712499_tp_box_2" providerId="OAuth2" clId="{6B36E79F-04A5-5DEF-BA80-FC122224C552}" dt="2026-09-23T21:11:41.028" v="1745" actId="13244"/>
          <ac:spMkLst>
            <pc:docMk/>
            <pc:sldMk cId="0" sldId="261"/>
            <ac:spMk id="231" creationId="{00000000-0000-0000-0000-000000000000}"/>
          </ac:spMkLst>
        </pc:spChg>
        <pc:spChg chg="mod">
          <ac:chgData name="Kit Alviz" userId="2011712499_tp_box_2" providerId="OAuth2" clId="{6B36E79F-04A5-5DEF-BA80-FC122224C552}" dt="2026-09-22T21:28:45.399" v="1508" actId="20577"/>
          <ac:spMkLst>
            <pc:docMk/>
            <pc:sldMk cId="0" sldId="261"/>
            <ac:spMk id="232" creationId="{00000000-0000-0000-0000-000000000000}"/>
          </ac:spMkLst>
        </pc:spChg>
      </pc:sldChg>
      <pc:sldChg chg="modSp mod modNotesTx">
        <pc:chgData name="Kit Alviz" userId="2011712499_tp_box_2" providerId="OAuth2" clId="{6B36E79F-04A5-5DEF-BA80-FC122224C552}" dt="2026-09-22T21:22:24.304" v="1226" actId="962"/>
        <pc:sldMkLst>
          <pc:docMk/>
          <pc:sldMk cId="0" sldId="262"/>
        </pc:sldMkLst>
        <pc:spChg chg="mod">
          <ac:chgData name="Kit Alviz" userId="2011712499_tp_box_2" providerId="OAuth2" clId="{6B36E79F-04A5-5DEF-BA80-FC122224C552}" dt="2026-09-17T18:40:45.356" v="387" actId="20577"/>
          <ac:spMkLst>
            <pc:docMk/>
            <pc:sldMk cId="0" sldId="262"/>
            <ac:spMk id="237" creationId="{00000000-0000-0000-0000-000000000000}"/>
          </ac:spMkLst>
        </pc:spChg>
        <pc:picChg chg="mod">
          <ac:chgData name="Kit Alviz" userId="2011712499_tp_box_2" providerId="OAuth2" clId="{6B36E79F-04A5-5DEF-BA80-FC122224C552}" dt="2026-09-22T21:22:24.304" v="1226" actId="962"/>
          <ac:picMkLst>
            <pc:docMk/>
            <pc:sldMk cId="0" sldId="262"/>
            <ac:picMk id="239" creationId="{00000000-0000-0000-0000-000000000000}"/>
          </ac:picMkLst>
        </pc:picChg>
      </pc:sldChg>
      <pc:sldChg chg="modSp mod modNotesTx">
        <pc:chgData name="Kit Alviz" userId="2011712499_tp_box_2" providerId="OAuth2" clId="{6B36E79F-04A5-5DEF-BA80-FC122224C552}" dt="2026-09-23T20:57:59.335" v="1655" actId="962"/>
        <pc:sldMkLst>
          <pc:docMk/>
          <pc:sldMk cId="0" sldId="263"/>
        </pc:sldMkLst>
        <pc:picChg chg="mod">
          <ac:chgData name="Kit Alviz" userId="2011712499_tp_box_2" providerId="OAuth2" clId="{6B36E79F-04A5-5DEF-BA80-FC122224C552}" dt="2026-09-23T20:57:59.335" v="1655" actId="962"/>
          <ac:picMkLst>
            <pc:docMk/>
            <pc:sldMk cId="0" sldId="263"/>
            <ac:picMk id="248" creationId="{00000000-0000-0000-0000-000000000000}"/>
          </ac:picMkLst>
        </pc:picChg>
      </pc:sldChg>
      <pc:sldChg chg="addSp modSp mod modNotesTx">
        <pc:chgData name="Kit Alviz" userId="2011712499_tp_box_2" providerId="OAuth2" clId="{6B36E79F-04A5-5DEF-BA80-FC122224C552}" dt="2026-09-23T21:11:59.626" v="1747" actId="13244"/>
        <pc:sldMkLst>
          <pc:docMk/>
          <pc:sldMk cId="0" sldId="264"/>
        </pc:sldMkLst>
        <pc:spChg chg="add mod ord">
          <ac:chgData name="Kit Alviz" userId="2011712499_tp_box_2" providerId="OAuth2" clId="{6B36E79F-04A5-5DEF-BA80-FC122224C552}" dt="2026-09-23T21:11:57.203" v="1746" actId="13244"/>
          <ac:spMkLst>
            <pc:docMk/>
            <pc:sldMk cId="0" sldId="264"/>
            <ac:spMk id="2" creationId="{2C5EF213-9607-5B7A-4FBC-3525CD24AD74}"/>
          </ac:spMkLst>
        </pc:spChg>
        <pc:spChg chg="ord">
          <ac:chgData name="Kit Alviz" userId="2011712499_tp_box_2" providerId="OAuth2" clId="{6B36E79F-04A5-5DEF-BA80-FC122224C552}" dt="2026-09-23T21:11:59.626" v="1747" actId="13244"/>
          <ac:spMkLst>
            <pc:docMk/>
            <pc:sldMk cId="0" sldId="264"/>
            <ac:spMk id="253" creationId="{00000000-0000-0000-0000-000000000000}"/>
          </ac:spMkLst>
        </pc:spChg>
        <pc:picChg chg="mod">
          <ac:chgData name="Kit Alviz" userId="2011712499_tp_box_2" providerId="OAuth2" clId="{6B36E79F-04A5-5DEF-BA80-FC122224C552}" dt="2026-09-23T20:58:49.117" v="1659" actId="962"/>
          <ac:picMkLst>
            <pc:docMk/>
            <pc:sldMk cId="0" sldId="264"/>
            <ac:picMk id="254" creationId="{00000000-0000-0000-0000-000000000000}"/>
          </ac:picMkLst>
        </pc:picChg>
      </pc:sldChg>
      <pc:sldChg chg="modNotesTx">
        <pc:chgData name="Kit Alviz" userId="2011712499_tp_box_2" providerId="OAuth2" clId="{6B36E79F-04A5-5DEF-BA80-FC122224C552}" dt="2026-09-17T18:43:54.566" v="594" actId="20577"/>
        <pc:sldMkLst>
          <pc:docMk/>
          <pc:sldMk cId="0" sldId="265"/>
        </pc:sldMkLst>
      </pc:sldChg>
      <pc:sldChg chg="modSp mod modNotesTx">
        <pc:chgData name="Kit Alviz" userId="2011712499_tp_box_2" providerId="OAuth2" clId="{6B36E79F-04A5-5DEF-BA80-FC122224C552}" dt="2026-09-23T21:15:39.974" v="1768" actId="13244"/>
        <pc:sldMkLst>
          <pc:docMk/>
          <pc:sldMk cId="0" sldId="266"/>
        </pc:sldMkLst>
        <pc:spChg chg="ord">
          <ac:chgData name="Kit Alviz" userId="2011712499_tp_box_2" providerId="OAuth2" clId="{6B36E79F-04A5-5DEF-BA80-FC122224C552}" dt="2026-09-23T21:13:02.256" v="1750" actId="13244"/>
          <ac:spMkLst>
            <pc:docMk/>
            <pc:sldMk cId="0" sldId="266"/>
            <ac:spMk id="269" creationId="{00000000-0000-0000-0000-000000000000}"/>
          </ac:spMkLst>
        </pc:spChg>
        <pc:spChg chg="ord">
          <ac:chgData name="Kit Alviz" userId="2011712499_tp_box_2" providerId="OAuth2" clId="{6B36E79F-04A5-5DEF-BA80-FC122224C552}" dt="2026-09-23T21:13:34.654" v="1753" actId="13244"/>
          <ac:spMkLst>
            <pc:docMk/>
            <pc:sldMk cId="0" sldId="266"/>
            <ac:spMk id="270" creationId="{00000000-0000-0000-0000-000000000000}"/>
          </ac:spMkLst>
        </pc:spChg>
        <pc:spChg chg="ord">
          <ac:chgData name="Kit Alviz" userId="2011712499_tp_box_2" providerId="OAuth2" clId="{6B36E79F-04A5-5DEF-BA80-FC122224C552}" dt="2026-09-23T21:15:14.611" v="1765" actId="13244"/>
          <ac:spMkLst>
            <pc:docMk/>
            <pc:sldMk cId="0" sldId="266"/>
            <ac:spMk id="271" creationId="{00000000-0000-0000-0000-000000000000}"/>
          </ac:spMkLst>
        </pc:spChg>
        <pc:spChg chg="ord">
          <ac:chgData name="Kit Alviz" userId="2011712499_tp_box_2" providerId="OAuth2" clId="{6B36E79F-04A5-5DEF-BA80-FC122224C552}" dt="2026-09-23T21:14:34.568" v="1760" actId="13244"/>
          <ac:spMkLst>
            <pc:docMk/>
            <pc:sldMk cId="0" sldId="266"/>
            <ac:spMk id="272" creationId="{00000000-0000-0000-0000-000000000000}"/>
          </ac:spMkLst>
        </pc:spChg>
        <pc:spChg chg="ord">
          <ac:chgData name="Kit Alviz" userId="2011712499_tp_box_2" providerId="OAuth2" clId="{6B36E79F-04A5-5DEF-BA80-FC122224C552}" dt="2026-09-23T21:14:01.689" v="1756" actId="13244"/>
          <ac:spMkLst>
            <pc:docMk/>
            <pc:sldMk cId="0" sldId="266"/>
            <ac:spMk id="274" creationId="{00000000-0000-0000-0000-000000000000}"/>
          </ac:spMkLst>
        </pc:spChg>
        <pc:spChg chg="ord">
          <ac:chgData name="Kit Alviz" userId="2011712499_tp_box_2" providerId="OAuth2" clId="{6B36E79F-04A5-5DEF-BA80-FC122224C552}" dt="2026-09-23T21:14:29.602" v="1759" actId="13244"/>
          <ac:spMkLst>
            <pc:docMk/>
            <pc:sldMk cId="0" sldId="266"/>
            <ac:spMk id="275" creationId="{00000000-0000-0000-0000-000000000000}"/>
          </ac:spMkLst>
        </pc:spChg>
        <pc:spChg chg="mod ord">
          <ac:chgData name="Kit Alviz" userId="2011712499_tp_box_2" providerId="OAuth2" clId="{6B36E79F-04A5-5DEF-BA80-FC122224C552}" dt="2026-09-23T21:13:28.656" v="1752" actId="13244"/>
          <ac:spMkLst>
            <pc:docMk/>
            <pc:sldMk cId="0" sldId="266"/>
            <ac:spMk id="277" creationId="{00000000-0000-0000-0000-000000000000}"/>
          </ac:spMkLst>
        </pc:spChg>
        <pc:spChg chg="mod ord">
          <ac:chgData name="Kit Alviz" userId="2011712499_tp_box_2" providerId="OAuth2" clId="{6B36E79F-04A5-5DEF-BA80-FC122224C552}" dt="2026-09-23T21:13:56.458" v="1755" actId="13244"/>
          <ac:spMkLst>
            <pc:docMk/>
            <pc:sldMk cId="0" sldId="266"/>
            <ac:spMk id="278" creationId="{00000000-0000-0000-0000-000000000000}"/>
          </ac:spMkLst>
        </pc:spChg>
        <pc:spChg chg="mod ord">
          <ac:chgData name="Kit Alviz" userId="2011712499_tp_box_2" providerId="OAuth2" clId="{6B36E79F-04A5-5DEF-BA80-FC122224C552}" dt="2026-09-23T21:14:41.787" v="1761" actId="13244"/>
          <ac:spMkLst>
            <pc:docMk/>
            <pc:sldMk cId="0" sldId="266"/>
            <ac:spMk id="279" creationId="{00000000-0000-0000-0000-000000000000}"/>
          </ac:spMkLst>
        </pc:spChg>
        <pc:spChg chg="mod ord">
          <ac:chgData name="Kit Alviz" userId="2011712499_tp_box_2" providerId="OAuth2" clId="{6B36E79F-04A5-5DEF-BA80-FC122224C552}" dt="2026-09-23T21:15:32.735" v="1767" actId="13244"/>
          <ac:spMkLst>
            <pc:docMk/>
            <pc:sldMk cId="0" sldId="266"/>
            <ac:spMk id="280" creationId="{00000000-0000-0000-0000-000000000000}"/>
          </ac:spMkLst>
        </pc:spChg>
        <pc:spChg chg="ord">
          <ac:chgData name="Kit Alviz" userId="2011712499_tp_box_2" providerId="OAuth2" clId="{6B36E79F-04A5-5DEF-BA80-FC122224C552}" dt="2026-09-23T21:12:29.772" v="1748" actId="13244"/>
          <ac:spMkLst>
            <pc:docMk/>
            <pc:sldMk cId="0" sldId="266"/>
            <ac:spMk id="281" creationId="{00000000-0000-0000-0000-000000000000}"/>
          </ac:spMkLst>
        </pc:spChg>
        <pc:spChg chg="ord">
          <ac:chgData name="Kit Alviz" userId="2011712499_tp_box_2" providerId="OAuth2" clId="{6B36E79F-04A5-5DEF-BA80-FC122224C552}" dt="2026-09-23T21:15:39.974" v="1768" actId="13244"/>
          <ac:spMkLst>
            <pc:docMk/>
            <pc:sldMk cId="0" sldId="266"/>
            <ac:spMk id="282" creationId="{00000000-0000-0000-0000-000000000000}"/>
          </ac:spMkLst>
        </pc:spChg>
        <pc:spChg chg="ord">
          <ac:chgData name="Kit Alviz" userId="2011712499_tp_box_2" providerId="OAuth2" clId="{6B36E79F-04A5-5DEF-BA80-FC122224C552}" dt="2026-09-23T21:12:43.737" v="1749" actId="13244"/>
          <ac:spMkLst>
            <pc:docMk/>
            <pc:sldMk cId="0" sldId="266"/>
            <ac:spMk id="283" creationId="{00000000-0000-0000-0000-000000000000}"/>
          </ac:spMkLst>
        </pc:spChg>
        <pc:spChg chg="ord">
          <ac:chgData name="Kit Alviz" userId="2011712499_tp_box_2" providerId="OAuth2" clId="{6B36E79F-04A5-5DEF-BA80-FC122224C552}" dt="2026-09-23T21:13:44.007" v="1754" actId="13244"/>
          <ac:spMkLst>
            <pc:docMk/>
            <pc:sldMk cId="0" sldId="266"/>
            <ac:spMk id="284" creationId="{00000000-0000-0000-0000-000000000000}"/>
          </ac:spMkLst>
        </pc:spChg>
      </pc:sldChg>
      <pc:sldChg chg="addSp modSp mod modNotesTx">
        <pc:chgData name="Kit Alviz" userId="2011712499_tp_box_2" providerId="OAuth2" clId="{6B36E79F-04A5-5DEF-BA80-FC122224C552}" dt="2026-09-23T21:16:00.057" v="1770" actId="13244"/>
        <pc:sldMkLst>
          <pc:docMk/>
          <pc:sldMk cId="0" sldId="267"/>
        </pc:sldMkLst>
        <pc:spChg chg="add mod ord">
          <ac:chgData name="Kit Alviz" userId="2011712499_tp_box_2" providerId="OAuth2" clId="{6B36E79F-04A5-5DEF-BA80-FC122224C552}" dt="2026-09-23T21:15:58.807" v="1769" actId="13244"/>
          <ac:spMkLst>
            <pc:docMk/>
            <pc:sldMk cId="0" sldId="267"/>
            <ac:spMk id="2" creationId="{9D338126-19D0-4204-8A66-433E534747DD}"/>
          </ac:spMkLst>
        </pc:spChg>
        <pc:spChg chg="mod ord">
          <ac:chgData name="Kit Alviz" userId="2011712499_tp_box_2" providerId="OAuth2" clId="{6B36E79F-04A5-5DEF-BA80-FC122224C552}" dt="2026-09-23T21:16:00.057" v="1770" actId="13244"/>
          <ac:spMkLst>
            <pc:docMk/>
            <pc:sldMk cId="0" sldId="267"/>
            <ac:spMk id="290" creationId="{00000000-0000-0000-0000-000000000000}"/>
          </ac:spMkLst>
        </pc:spChg>
        <pc:picChg chg="mod">
          <ac:chgData name="Kit Alviz" userId="2011712499_tp_box_2" providerId="OAuth2" clId="{6B36E79F-04A5-5DEF-BA80-FC122224C552}" dt="2026-09-23T20:59:23.925" v="1671" actId="962"/>
          <ac:picMkLst>
            <pc:docMk/>
            <pc:sldMk cId="0" sldId="267"/>
            <ac:picMk id="291" creationId="{00000000-0000-0000-0000-000000000000}"/>
          </ac:picMkLst>
        </pc:picChg>
      </pc:sldChg>
      <pc:sldChg chg="modSp mod modNotesTx">
        <pc:chgData name="Kit Alviz" userId="2011712499_tp_box_2" providerId="OAuth2" clId="{6B36E79F-04A5-5DEF-BA80-FC122224C552}" dt="2026-09-17T18:44:37.455" v="606" actId="6549"/>
        <pc:sldMkLst>
          <pc:docMk/>
          <pc:sldMk cId="0" sldId="268"/>
        </pc:sldMkLst>
      </pc:sldChg>
      <pc:sldChg chg="delSp modSp mod">
        <pc:chgData name="Kit Alviz" userId="2011712499_tp_box_2" providerId="OAuth2" clId="{6B36E79F-04A5-5DEF-BA80-FC122224C552}" dt="2026-09-23T21:16:20.827" v="1773" actId="13244"/>
        <pc:sldMkLst>
          <pc:docMk/>
          <pc:sldMk cId="0" sldId="269"/>
        </pc:sldMkLst>
        <pc:spChg chg="ord">
          <ac:chgData name="Kit Alviz" userId="2011712499_tp_box_2" providerId="OAuth2" clId="{6B36E79F-04A5-5DEF-BA80-FC122224C552}" dt="2026-09-23T21:16:20.827" v="1773" actId="13244"/>
          <ac:spMkLst>
            <pc:docMk/>
            <pc:sldMk cId="0" sldId="269"/>
            <ac:spMk id="304" creationId="{00000000-0000-0000-0000-000000000000}"/>
          </ac:spMkLst>
        </pc:spChg>
        <pc:spChg chg="del">
          <ac:chgData name="Kit Alviz" userId="2011712499_tp_box_2" providerId="OAuth2" clId="{6B36E79F-04A5-5DEF-BA80-FC122224C552}" dt="2026-09-23T21:16:14.291" v="1771" actId="478"/>
          <ac:spMkLst>
            <pc:docMk/>
            <pc:sldMk cId="0" sldId="269"/>
            <ac:spMk id="306" creationId="{00000000-0000-0000-0000-000000000000}"/>
          </ac:spMkLst>
        </pc:spChg>
        <pc:spChg chg="mod ord">
          <ac:chgData name="Kit Alviz" userId="2011712499_tp_box_2" providerId="OAuth2" clId="{6B36E79F-04A5-5DEF-BA80-FC122224C552}" dt="2026-09-23T21:16:19.150" v="1772" actId="13244"/>
          <ac:spMkLst>
            <pc:docMk/>
            <pc:sldMk cId="0" sldId="269"/>
            <ac:spMk id="307" creationId="{00000000-0000-0000-0000-000000000000}"/>
          </ac:spMkLst>
        </pc:spChg>
        <pc:cxnChg chg="mod">
          <ac:chgData name="Kit Alviz" userId="2011712499_tp_box_2" providerId="OAuth2" clId="{6B36E79F-04A5-5DEF-BA80-FC122224C552}" dt="2026-09-23T20:59:32.625" v="1672" actId="962"/>
          <ac:cxnSpMkLst>
            <pc:docMk/>
            <pc:sldMk cId="0" sldId="269"/>
            <ac:cxnSpMk id="308" creationId="{00000000-0000-0000-0000-000000000000}"/>
          </ac:cxnSpMkLst>
        </pc:cxnChg>
      </pc:sldChg>
      <pc:sldChg chg="modSp mod">
        <pc:chgData name="Kit Alviz" userId="2011712499_tp_box_2" providerId="OAuth2" clId="{6B36E79F-04A5-5DEF-BA80-FC122224C552}" dt="2026-09-23T20:59:43.697" v="1676" actId="962"/>
        <pc:sldMkLst>
          <pc:docMk/>
          <pc:sldMk cId="0" sldId="270"/>
        </pc:sldMkLst>
        <pc:spChg chg="mod">
          <ac:chgData name="Kit Alviz" userId="2011712499_tp_box_2" providerId="OAuth2" clId="{6B36E79F-04A5-5DEF-BA80-FC122224C552}" dt="2026-09-22T21:26:59.800" v="1307" actId="33553"/>
          <ac:spMkLst>
            <pc:docMk/>
            <pc:sldMk cId="0" sldId="270"/>
            <ac:spMk id="314" creationId="{00000000-0000-0000-0000-000000000000}"/>
          </ac:spMkLst>
        </pc:spChg>
        <pc:picChg chg="mod">
          <ac:chgData name="Kit Alviz" userId="2011712499_tp_box_2" providerId="OAuth2" clId="{6B36E79F-04A5-5DEF-BA80-FC122224C552}" dt="2026-09-23T20:59:43.697" v="1676" actId="962"/>
          <ac:picMkLst>
            <pc:docMk/>
            <pc:sldMk cId="0" sldId="270"/>
            <ac:picMk id="315" creationId="{00000000-0000-0000-0000-000000000000}"/>
          </ac:picMkLst>
        </pc:picChg>
      </pc:sldChg>
      <pc:sldChg chg="addSp delSp modSp mod">
        <pc:chgData name="Kit Alviz" userId="2011712499_tp_box_2" providerId="OAuth2" clId="{6B36E79F-04A5-5DEF-BA80-FC122224C552}" dt="2026-09-22T21:23:37.872" v="1238" actId="1076"/>
        <pc:sldMkLst>
          <pc:docMk/>
          <pc:sldMk cId="0" sldId="274"/>
        </pc:sldMkLst>
        <pc:spChg chg="add del mod">
          <ac:chgData name="Kit Alviz" userId="2011712499_tp_box_2" providerId="OAuth2" clId="{6B36E79F-04A5-5DEF-BA80-FC122224C552}" dt="2026-09-22T21:23:32.775" v="1237" actId="478"/>
          <ac:spMkLst>
            <pc:docMk/>
            <pc:sldMk cId="0" sldId="274"/>
            <ac:spMk id="3" creationId="{0BBA50D7-4689-75AF-87D5-FAFC38134D50}"/>
          </ac:spMkLst>
        </pc:spChg>
        <pc:spChg chg="mod">
          <ac:chgData name="Kit Alviz" userId="2011712499_tp_box_2" providerId="OAuth2" clId="{6B36E79F-04A5-5DEF-BA80-FC122224C552}" dt="2026-09-22T21:23:13.666" v="1232" actId="1076"/>
          <ac:spMkLst>
            <pc:docMk/>
            <pc:sldMk cId="0" sldId="274"/>
            <ac:spMk id="342" creationId="{00000000-0000-0000-0000-000000000000}"/>
          </ac:spMkLst>
        </pc:spChg>
        <pc:spChg chg="del mod">
          <ac:chgData name="Kit Alviz" userId="2011712499_tp_box_2" providerId="OAuth2" clId="{6B36E79F-04A5-5DEF-BA80-FC122224C552}" dt="2026-09-22T21:23:30.219" v="1236" actId="478"/>
          <ac:spMkLst>
            <pc:docMk/>
            <pc:sldMk cId="0" sldId="274"/>
            <ac:spMk id="343" creationId="{00000000-0000-0000-0000-000000000000}"/>
          </ac:spMkLst>
        </pc:spChg>
        <pc:graphicFrameChg chg="mod modGraphic">
          <ac:chgData name="Kit Alviz" userId="2011712499_tp_box_2" providerId="OAuth2" clId="{6B36E79F-04A5-5DEF-BA80-FC122224C552}" dt="2026-09-22T21:23:37.872" v="1238" actId="1076"/>
          <ac:graphicFrameMkLst>
            <pc:docMk/>
            <pc:sldMk cId="0" sldId="274"/>
            <ac:graphicFrameMk id="344" creationId="{00000000-0000-0000-0000-000000000000}"/>
          </ac:graphicFrameMkLst>
        </pc:graphicFrameChg>
      </pc:sldChg>
      <pc:sldChg chg="modSp">
        <pc:chgData name="Kit Alviz" userId="2011712499_tp_box_2" providerId="OAuth2" clId="{6B36E79F-04A5-5DEF-BA80-FC122224C552}" dt="2026-09-22T21:28:52.740" v="1516" actId="20577"/>
        <pc:sldMkLst>
          <pc:docMk/>
          <pc:sldMk cId="0" sldId="275"/>
        </pc:sldMkLst>
        <pc:spChg chg="mod">
          <ac:chgData name="Kit Alviz" userId="2011712499_tp_box_2" providerId="OAuth2" clId="{6B36E79F-04A5-5DEF-BA80-FC122224C552}" dt="2026-09-22T21:28:52.740" v="1516" actId="20577"/>
          <ac:spMkLst>
            <pc:docMk/>
            <pc:sldMk cId="0" sldId="275"/>
            <ac:spMk id="350" creationId="{00000000-0000-0000-0000-000000000000}"/>
          </ac:spMkLst>
        </pc:spChg>
      </pc:sldChg>
      <pc:sldChg chg="modSp mod">
        <pc:chgData name="Kit Alviz" userId="2011712499_tp_box_2" providerId="OAuth2" clId="{6B36E79F-04A5-5DEF-BA80-FC122224C552}" dt="2026-09-22T21:24:35.845" v="1251" actId="798"/>
        <pc:sldMkLst>
          <pc:docMk/>
          <pc:sldMk cId="0" sldId="276"/>
        </pc:sldMkLst>
        <pc:spChg chg="mod">
          <ac:chgData name="Kit Alviz" userId="2011712499_tp_box_2" providerId="OAuth2" clId="{6B36E79F-04A5-5DEF-BA80-FC122224C552}" dt="2026-09-22T21:24:29.757" v="1249" actId="1076"/>
          <ac:spMkLst>
            <pc:docMk/>
            <pc:sldMk cId="0" sldId="276"/>
            <ac:spMk id="357" creationId="{00000000-0000-0000-0000-000000000000}"/>
          </ac:spMkLst>
        </pc:spChg>
        <pc:graphicFrameChg chg="mod modGraphic">
          <ac:chgData name="Kit Alviz" userId="2011712499_tp_box_2" providerId="OAuth2" clId="{6B36E79F-04A5-5DEF-BA80-FC122224C552}" dt="2026-09-22T21:24:35.845" v="1251" actId="798"/>
          <ac:graphicFrameMkLst>
            <pc:docMk/>
            <pc:sldMk cId="0" sldId="276"/>
            <ac:graphicFrameMk id="358" creationId="{00000000-0000-0000-0000-000000000000}"/>
          </ac:graphicFrameMkLst>
        </pc:graphicFrameChg>
      </pc:sldChg>
      <pc:sldChg chg="addSp modSp mod">
        <pc:chgData name="Kit Alviz" userId="2011712499_tp_box_2" providerId="OAuth2" clId="{6B36E79F-04A5-5DEF-BA80-FC122224C552}" dt="2026-09-23T21:16:36.627" v="1775" actId="13244"/>
        <pc:sldMkLst>
          <pc:docMk/>
          <pc:sldMk cId="0" sldId="277"/>
        </pc:sldMkLst>
        <pc:spChg chg="add mod ord">
          <ac:chgData name="Kit Alviz" userId="2011712499_tp_box_2" providerId="OAuth2" clId="{6B36E79F-04A5-5DEF-BA80-FC122224C552}" dt="2026-09-23T21:16:35.384" v="1774" actId="13244"/>
          <ac:spMkLst>
            <pc:docMk/>
            <pc:sldMk cId="0" sldId="277"/>
            <ac:spMk id="2" creationId="{1E8A8BCA-A1BD-96F3-08E6-B2B1611BE828}"/>
          </ac:spMkLst>
        </pc:spChg>
        <pc:picChg chg="mod ord">
          <ac:chgData name="Kit Alviz" userId="2011712499_tp_box_2" providerId="OAuth2" clId="{6B36E79F-04A5-5DEF-BA80-FC122224C552}" dt="2026-09-23T21:16:36.627" v="1775" actId="13244"/>
          <ac:picMkLst>
            <pc:docMk/>
            <pc:sldMk cId="0" sldId="277"/>
            <ac:picMk id="364" creationId="{00000000-0000-0000-0000-000000000000}"/>
          </ac:picMkLst>
        </pc:picChg>
      </pc:sldChg>
      <pc:sldChg chg="modSp mod">
        <pc:chgData name="Kit Alviz" userId="2011712499_tp_box_2" providerId="OAuth2" clId="{6B36E79F-04A5-5DEF-BA80-FC122224C552}" dt="2026-09-23T21:00:40.486" v="1684" actId="962"/>
        <pc:sldMkLst>
          <pc:docMk/>
          <pc:sldMk cId="0" sldId="278"/>
        </pc:sldMkLst>
        <pc:spChg chg="mod">
          <ac:chgData name="Kit Alviz" userId="2011712499_tp_box_2" providerId="OAuth2" clId="{6B36E79F-04A5-5DEF-BA80-FC122224C552}" dt="2026-09-23T21:00:26.566" v="1682" actId="962"/>
          <ac:spMkLst>
            <pc:docMk/>
            <pc:sldMk cId="0" sldId="278"/>
            <ac:spMk id="370" creationId="{00000000-0000-0000-0000-000000000000}"/>
          </ac:spMkLst>
        </pc:spChg>
        <pc:spChg chg="mod">
          <ac:chgData name="Kit Alviz" userId="2011712499_tp_box_2" providerId="OAuth2" clId="{6B36E79F-04A5-5DEF-BA80-FC122224C552}" dt="2026-09-23T21:00:40.486" v="1684" actId="962"/>
          <ac:spMkLst>
            <pc:docMk/>
            <pc:sldMk cId="0" sldId="278"/>
            <ac:spMk id="373" creationId="{00000000-0000-0000-0000-000000000000}"/>
          </ac:spMkLst>
        </pc:spChg>
      </pc:sldChg>
      <pc:sldChg chg="modSp mod modNotesTx">
        <pc:chgData name="Kit Alviz" userId="2011712499_tp_box_2" providerId="OAuth2" clId="{6B36E79F-04A5-5DEF-BA80-FC122224C552}" dt="2026-09-23T21:16:47.918" v="1776" actId="13244"/>
        <pc:sldMkLst>
          <pc:docMk/>
          <pc:sldMk cId="0" sldId="279"/>
        </pc:sldMkLst>
        <pc:spChg chg="ord">
          <ac:chgData name="Kit Alviz" userId="2011712499_tp_box_2" providerId="OAuth2" clId="{6B36E79F-04A5-5DEF-BA80-FC122224C552}" dt="2026-09-23T21:16:47.918" v="1776" actId="13244"/>
          <ac:spMkLst>
            <pc:docMk/>
            <pc:sldMk cId="0" sldId="279"/>
            <ac:spMk id="382" creationId="{00000000-0000-0000-0000-000000000000}"/>
          </ac:spMkLst>
        </pc:spChg>
        <pc:picChg chg="mod">
          <ac:chgData name="Kit Alviz" userId="2011712499_tp_box_2" providerId="OAuth2" clId="{6B36E79F-04A5-5DEF-BA80-FC122224C552}" dt="2026-09-23T21:00:50.949" v="1688" actId="962"/>
          <ac:picMkLst>
            <pc:docMk/>
            <pc:sldMk cId="0" sldId="279"/>
            <ac:picMk id="383" creationId="{00000000-0000-0000-0000-000000000000}"/>
          </ac:picMkLst>
        </pc:picChg>
      </pc:sldChg>
      <pc:sldChg chg="modSp mod ord modNotesTx">
        <pc:chgData name="Kit Alviz" userId="2011712499_tp_box_2" providerId="OAuth2" clId="{6B36E79F-04A5-5DEF-BA80-FC122224C552}" dt="2026-09-17T18:57:28.781" v="995" actId="20577"/>
        <pc:sldMkLst>
          <pc:docMk/>
          <pc:sldMk cId="0" sldId="282"/>
        </pc:sldMkLst>
      </pc:sldChg>
      <pc:sldChg chg="ord modNotesTx">
        <pc:chgData name="Kit Alviz" userId="2011712499_tp_box_2" providerId="OAuth2" clId="{6B36E79F-04A5-5DEF-BA80-FC122224C552}" dt="2026-09-17T18:57:35.461" v="996" actId="20577"/>
        <pc:sldMkLst>
          <pc:docMk/>
          <pc:sldMk cId="0" sldId="283"/>
        </pc:sldMkLst>
      </pc:sldChg>
      <pc:sldChg chg="modSp mod">
        <pc:chgData name="Kit Alviz" userId="2011712499_tp_box_2" providerId="OAuth2" clId="{6B36E79F-04A5-5DEF-BA80-FC122224C552}" dt="2026-09-23T21:01:19.623" v="1697" actId="962"/>
        <pc:sldMkLst>
          <pc:docMk/>
          <pc:sldMk cId="0" sldId="284"/>
        </pc:sldMkLst>
        <pc:picChg chg="mod">
          <ac:chgData name="Kit Alviz" userId="2011712499_tp_box_2" providerId="OAuth2" clId="{6B36E79F-04A5-5DEF-BA80-FC122224C552}" dt="2026-09-23T21:01:19.623" v="1697" actId="962"/>
          <ac:picMkLst>
            <pc:docMk/>
            <pc:sldMk cId="0" sldId="284"/>
            <ac:picMk id="418" creationId="{00000000-0000-0000-0000-000000000000}"/>
          </ac:picMkLst>
        </pc:picChg>
      </pc:sldChg>
      <pc:sldChg chg="modSp mod">
        <pc:chgData name="Kit Alviz" userId="2011712499_tp_box_2" providerId="OAuth2" clId="{6B36E79F-04A5-5DEF-BA80-FC122224C552}" dt="2026-09-18T17:43:14.781" v="1189" actId="20577"/>
        <pc:sldMkLst>
          <pc:docMk/>
          <pc:sldMk cId="0" sldId="288"/>
        </pc:sldMkLst>
        <pc:spChg chg="mod">
          <ac:chgData name="Kit Alviz" userId="2011712499_tp_box_2" providerId="OAuth2" clId="{6B36E79F-04A5-5DEF-BA80-FC122224C552}" dt="2026-09-18T17:43:14.781" v="1189" actId="20577"/>
          <ac:spMkLst>
            <pc:docMk/>
            <pc:sldMk cId="0" sldId="288"/>
            <ac:spMk id="444" creationId="{00000000-0000-0000-0000-000000000000}"/>
          </ac:spMkLst>
        </pc:spChg>
      </pc:sldChg>
      <pc:sldChg chg="modSp mod">
        <pc:chgData name="Kit Alviz" userId="2011712499_tp_box_2" providerId="OAuth2" clId="{6B36E79F-04A5-5DEF-BA80-FC122224C552}" dt="2026-09-17T22:06:36.743" v="1072" actId="20577"/>
        <pc:sldMkLst>
          <pc:docMk/>
          <pc:sldMk cId="0" sldId="290"/>
        </pc:sldMkLst>
        <pc:spChg chg="mod">
          <ac:chgData name="Kit Alviz" userId="2011712499_tp_box_2" providerId="OAuth2" clId="{6B36E79F-04A5-5DEF-BA80-FC122224C552}" dt="2026-09-17T22:06:36.743" v="1072" actId="20577"/>
          <ac:spMkLst>
            <pc:docMk/>
            <pc:sldMk cId="0" sldId="290"/>
            <ac:spMk id="458" creationId="{00000000-0000-0000-0000-000000000000}"/>
          </ac:spMkLst>
        </pc:spChg>
      </pc:sldChg>
      <pc:sldChg chg="modSp mod">
        <pc:chgData name="Kit Alviz" userId="2011712499_tp_box_2" providerId="OAuth2" clId="{6B36E79F-04A5-5DEF-BA80-FC122224C552}" dt="2026-09-18T18:34:33.870" v="1197" actId="20577"/>
        <pc:sldMkLst>
          <pc:docMk/>
          <pc:sldMk cId="0" sldId="292"/>
        </pc:sldMkLst>
        <pc:spChg chg="mod">
          <ac:chgData name="Kit Alviz" userId="2011712499_tp_box_2" providerId="OAuth2" clId="{6B36E79F-04A5-5DEF-BA80-FC122224C552}" dt="2026-09-18T18:34:33.870" v="1197" actId="20577"/>
          <ac:spMkLst>
            <pc:docMk/>
            <pc:sldMk cId="0" sldId="292"/>
            <ac:spMk id="471" creationId="{00000000-0000-0000-0000-000000000000}"/>
          </ac:spMkLst>
        </pc:spChg>
      </pc:sldChg>
      <pc:sldChg chg="modSp mod">
        <pc:chgData name="Kit Alviz" userId="2011712499_tp_box_2" providerId="OAuth2" clId="{6B36E79F-04A5-5DEF-BA80-FC122224C552}" dt="2026-09-22T21:31:39.394" v="1654" actId="20577"/>
        <pc:sldMkLst>
          <pc:docMk/>
          <pc:sldMk cId="0" sldId="293"/>
        </pc:sldMkLst>
        <pc:spChg chg="mod">
          <ac:chgData name="Kit Alviz" userId="2011712499_tp_box_2" providerId="OAuth2" clId="{6B36E79F-04A5-5DEF-BA80-FC122224C552}" dt="2026-09-22T21:31:39.394" v="1654" actId="20577"/>
          <ac:spMkLst>
            <pc:docMk/>
            <pc:sldMk cId="0" sldId="293"/>
            <ac:spMk id="476" creationId="{00000000-0000-0000-0000-000000000000}"/>
          </ac:spMkLst>
        </pc:spChg>
        <pc:spChg chg="mod">
          <ac:chgData name="Kit Alviz" userId="2011712499_tp_box_2" providerId="OAuth2" clId="{6B36E79F-04A5-5DEF-BA80-FC122224C552}" dt="2026-09-18T18:36:51.607" v="1219" actId="20577"/>
          <ac:spMkLst>
            <pc:docMk/>
            <pc:sldMk cId="0" sldId="293"/>
            <ac:spMk id="477" creationId="{00000000-0000-0000-0000-000000000000}"/>
          </ac:spMkLst>
        </pc:spChg>
      </pc:sldChg>
      <pc:sldChg chg="modSp mod modNotesTx">
        <pc:chgData name="Kit Alviz" userId="2011712499_tp_box_2" providerId="OAuth2" clId="{6B36E79F-04A5-5DEF-BA80-FC122224C552}" dt="2026-09-23T21:03:50.947" v="1738" actId="962"/>
        <pc:sldMkLst>
          <pc:docMk/>
          <pc:sldMk cId="0" sldId="294"/>
        </pc:sldMkLst>
        <pc:picChg chg="mod">
          <ac:chgData name="Kit Alviz" userId="2011712499_tp_box_2" providerId="OAuth2" clId="{6B36E79F-04A5-5DEF-BA80-FC122224C552}" dt="2026-09-23T21:03:50.947" v="1738" actId="962"/>
          <ac:picMkLst>
            <pc:docMk/>
            <pc:sldMk cId="0" sldId="294"/>
            <ac:picMk id="485" creationId="{00000000-0000-0000-0000-000000000000}"/>
          </ac:picMkLst>
        </pc:picChg>
      </pc:sldChg>
      <pc:sldChg chg="addSp modSp mod modNotesTx">
        <pc:chgData name="Kit Alviz" userId="2011712499_tp_box_2" providerId="OAuth2" clId="{6B36E79F-04A5-5DEF-BA80-FC122224C552}" dt="2026-09-23T21:18:15.841" v="1784" actId="13244"/>
        <pc:sldMkLst>
          <pc:docMk/>
          <pc:sldMk cId="0" sldId="295"/>
        </pc:sldMkLst>
        <pc:spChg chg="add mod ord">
          <ac:chgData name="Kit Alviz" userId="2011712499_tp_box_2" providerId="OAuth2" clId="{6B36E79F-04A5-5DEF-BA80-FC122224C552}" dt="2026-09-23T21:18:14.587" v="1783" actId="13244"/>
          <ac:spMkLst>
            <pc:docMk/>
            <pc:sldMk cId="0" sldId="295"/>
            <ac:spMk id="2" creationId="{039A0F3A-A8A5-DEA6-03BF-F8208FE98ADE}"/>
          </ac:spMkLst>
        </pc:spChg>
        <pc:spChg chg="ord">
          <ac:chgData name="Kit Alviz" userId="2011712499_tp_box_2" providerId="OAuth2" clId="{6B36E79F-04A5-5DEF-BA80-FC122224C552}" dt="2026-09-23T21:18:15.841" v="1784" actId="13244"/>
          <ac:spMkLst>
            <pc:docMk/>
            <pc:sldMk cId="0" sldId="295"/>
            <ac:spMk id="490" creationId="{00000000-0000-0000-0000-000000000000}"/>
          </ac:spMkLst>
        </pc:spChg>
      </pc:sldChg>
      <pc:sldChg chg="modSp mod modNotesTx">
        <pc:chgData name="Kit Alviz" userId="2011712499_tp_box_2" providerId="OAuth2" clId="{6B36E79F-04A5-5DEF-BA80-FC122224C552}" dt="2026-09-23T21:03:54.349" v="1739" actId="962"/>
        <pc:sldMkLst>
          <pc:docMk/>
          <pc:sldMk cId="0" sldId="296"/>
        </pc:sldMkLst>
        <pc:spChg chg="mod">
          <ac:chgData name="Kit Alviz" userId="2011712499_tp_box_2" providerId="OAuth2" clId="{6B36E79F-04A5-5DEF-BA80-FC122224C552}" dt="2026-09-17T22:13:26.521" v="1075" actId="20577"/>
          <ac:spMkLst>
            <pc:docMk/>
            <pc:sldMk cId="0" sldId="296"/>
            <ac:spMk id="496" creationId="{00000000-0000-0000-0000-000000000000}"/>
          </ac:spMkLst>
        </pc:spChg>
        <pc:picChg chg="mod">
          <ac:chgData name="Kit Alviz" userId="2011712499_tp_box_2" providerId="OAuth2" clId="{6B36E79F-04A5-5DEF-BA80-FC122224C552}" dt="2026-09-23T21:03:54.349" v="1739" actId="962"/>
          <ac:picMkLst>
            <pc:docMk/>
            <pc:sldMk cId="0" sldId="296"/>
            <ac:picMk id="497" creationId="{00000000-0000-0000-0000-000000000000}"/>
          </ac:picMkLst>
        </pc:picChg>
      </pc:sldChg>
      <pc:sldChg chg="addSp modSp mod">
        <pc:chgData name="Kit Alviz" userId="2011712499_tp_box_2" providerId="OAuth2" clId="{6B36E79F-04A5-5DEF-BA80-FC122224C552}" dt="2026-09-23T21:18:23.195" v="1785" actId="13244"/>
        <pc:sldMkLst>
          <pc:docMk/>
          <pc:sldMk cId="0" sldId="297"/>
        </pc:sldMkLst>
        <pc:spChg chg="add mod">
          <ac:chgData name="Kit Alviz" userId="2011712499_tp_box_2" providerId="OAuth2" clId="{6B36E79F-04A5-5DEF-BA80-FC122224C552}" dt="2026-09-22T21:28:00.193" v="1482" actId="20577"/>
          <ac:spMkLst>
            <pc:docMk/>
            <pc:sldMk cId="0" sldId="297"/>
            <ac:spMk id="2" creationId="{C8286A11-F1AA-686F-9402-DEF1384B0CFB}"/>
          </ac:spMkLst>
        </pc:spChg>
        <pc:spChg chg="ord">
          <ac:chgData name="Kit Alviz" userId="2011712499_tp_box_2" providerId="OAuth2" clId="{6B36E79F-04A5-5DEF-BA80-FC122224C552}" dt="2026-09-23T21:18:23.195" v="1785" actId="13244"/>
          <ac:spMkLst>
            <pc:docMk/>
            <pc:sldMk cId="0" sldId="297"/>
            <ac:spMk id="503" creationId="{00000000-0000-0000-0000-000000000000}"/>
          </ac:spMkLst>
        </pc:spChg>
      </pc:sldChg>
      <pc:sldChg chg="modSp add del">
        <pc:chgData name="Kit Alviz" userId="2011712499_tp_box_2" providerId="OAuth2" clId="{6B36E79F-04A5-5DEF-BA80-FC122224C552}" dt="2026-09-22T21:29:09.606" v="1531" actId="14100"/>
        <pc:sldMkLst>
          <pc:docMk/>
          <pc:sldMk cId="1391472863" sldId="330"/>
        </pc:sldMkLst>
        <pc:spChg chg="mod">
          <ac:chgData name="Kit Alviz" userId="2011712499_tp_box_2" providerId="OAuth2" clId="{6B36E79F-04A5-5DEF-BA80-FC122224C552}" dt="2026-09-22T21:29:09.606" v="1531" actId="14100"/>
          <ac:spMkLst>
            <pc:docMk/>
            <pc:sldMk cId="1391472863" sldId="330"/>
            <ac:spMk id="311" creationId="{6699E659-DCB7-2DDB-FF4E-97A112FF61BC}"/>
          </ac:spMkLst>
        </pc:spChg>
      </pc:sldChg>
      <pc:sldChg chg="modSp add del mod">
        <pc:chgData name="Kit Alviz" userId="2011712499_tp_box_2" providerId="OAuth2" clId="{6B36E79F-04A5-5DEF-BA80-FC122224C552}" dt="2026-09-23T21:17:01.753" v="1777" actId="13244"/>
        <pc:sldMkLst>
          <pc:docMk/>
          <pc:sldMk cId="150324507" sldId="331"/>
        </pc:sldMkLst>
        <pc:spChg chg="ord">
          <ac:chgData name="Kit Alviz" userId="2011712499_tp_box_2" providerId="OAuth2" clId="{6B36E79F-04A5-5DEF-BA80-FC122224C552}" dt="2026-09-23T21:17:01.753" v="1777" actId="13244"/>
          <ac:spMkLst>
            <pc:docMk/>
            <pc:sldMk cId="150324507" sldId="331"/>
            <ac:spMk id="3" creationId="{A71B2889-950D-E53C-5E7A-B5A146FB3B4C}"/>
          </ac:spMkLst>
        </pc:spChg>
      </pc:sldChg>
      <pc:sldChg chg="add">
        <pc:chgData name="Kit Alviz" userId="2011712499_tp_box_2" providerId="OAuth2" clId="{6B36E79F-04A5-5DEF-BA80-FC122224C552}" dt="2026-09-10T17:53:39.816" v="231"/>
        <pc:sldMkLst>
          <pc:docMk/>
          <pc:sldMk cId="0" sldId="335"/>
        </pc:sldMkLst>
      </pc:sldChg>
      <pc:sldChg chg="add">
        <pc:chgData name="Kit Alviz" userId="2011712499_tp_box_2" providerId="OAuth2" clId="{6B36E79F-04A5-5DEF-BA80-FC122224C552}" dt="2026-09-10T17:53:39.816" v="231"/>
        <pc:sldMkLst>
          <pc:docMk/>
          <pc:sldMk cId="0" sldId="336"/>
        </pc:sldMkLst>
      </pc:sldChg>
      <pc:sldChg chg="modSp add del mod">
        <pc:chgData name="Kit Alviz" userId="2011712499_tp_box_2" providerId="OAuth2" clId="{6B36E79F-04A5-5DEF-BA80-FC122224C552}" dt="2026-09-23T21:01:30.099" v="1701" actId="962"/>
        <pc:sldMkLst>
          <pc:docMk/>
          <pc:sldMk cId="0" sldId="338"/>
        </pc:sldMkLst>
        <pc:picChg chg="mod">
          <ac:chgData name="Kit Alviz" userId="2011712499_tp_box_2" providerId="OAuth2" clId="{6B36E79F-04A5-5DEF-BA80-FC122224C552}" dt="2026-09-23T21:01:30.099" v="1701" actId="962"/>
          <ac:picMkLst>
            <pc:docMk/>
            <pc:sldMk cId="0" sldId="338"/>
            <ac:picMk id="3" creationId="{6B72547F-5C3A-1213-9220-A4E4A53D0283}"/>
          </ac:picMkLst>
        </pc:picChg>
      </pc:sldChg>
      <pc:sldChg chg="modSp mod">
        <pc:chgData name="Kit Alviz" userId="2011712499_tp_box_2" providerId="OAuth2" clId="{6B36E79F-04A5-5DEF-BA80-FC122224C552}" dt="2026-09-23T21:17:13.551" v="1778" actId="13244"/>
        <pc:sldMkLst>
          <pc:docMk/>
          <pc:sldMk cId="2890606068" sldId="340"/>
        </pc:sldMkLst>
        <pc:spChg chg="ord">
          <ac:chgData name="Kit Alviz" userId="2011712499_tp_box_2" providerId="OAuth2" clId="{6B36E79F-04A5-5DEF-BA80-FC122224C552}" dt="2026-09-23T21:17:13.551" v="1778" actId="13244"/>
          <ac:spMkLst>
            <pc:docMk/>
            <pc:sldMk cId="2890606068" sldId="340"/>
            <ac:spMk id="9" creationId="{F02C5DDA-6947-2C79-2726-50B2F5F2F6CD}"/>
          </ac:spMkLst>
        </pc:spChg>
        <pc:spChg chg="mod">
          <ac:chgData name="Kit Alviz" userId="2011712499_tp_box_2" providerId="OAuth2" clId="{6B36E79F-04A5-5DEF-BA80-FC122224C552}" dt="2026-09-23T21:01:35.740" v="1703" actId="962"/>
          <ac:spMkLst>
            <pc:docMk/>
            <pc:sldMk cId="2890606068" sldId="340"/>
            <ac:spMk id="10" creationId="{97AF72B0-860D-0310-033A-14843EF49D81}"/>
          </ac:spMkLst>
        </pc:spChg>
      </pc:sldChg>
      <pc:sldChg chg="delSp modSp mod">
        <pc:chgData name="Kit Alviz" userId="2011712499_tp_box_2" providerId="OAuth2" clId="{6B36E79F-04A5-5DEF-BA80-FC122224C552}" dt="2026-09-23T21:17:26.437" v="1779" actId="13244"/>
        <pc:sldMkLst>
          <pc:docMk/>
          <pc:sldMk cId="3090778767" sldId="341"/>
        </pc:sldMkLst>
        <pc:spChg chg="del">
          <ac:chgData name="Kit Alviz" userId="2011712499_tp_box_2" providerId="OAuth2" clId="{6B36E79F-04A5-5DEF-BA80-FC122224C552}" dt="2026-09-23T21:01:46.047" v="1704" actId="478"/>
          <ac:spMkLst>
            <pc:docMk/>
            <pc:sldMk cId="3090778767" sldId="341"/>
            <ac:spMk id="8" creationId="{DCB6C344-8676-2309-DDC0-C43F6B0531CB}"/>
          </ac:spMkLst>
        </pc:spChg>
        <pc:spChg chg="ord">
          <ac:chgData name="Kit Alviz" userId="2011712499_tp_box_2" providerId="OAuth2" clId="{6B36E79F-04A5-5DEF-BA80-FC122224C552}" dt="2026-09-23T21:17:26.437" v="1779" actId="13244"/>
          <ac:spMkLst>
            <pc:docMk/>
            <pc:sldMk cId="3090778767" sldId="341"/>
            <ac:spMk id="9" creationId="{C6A4F1D6-0406-26B5-2CDE-7C686C8642F5}"/>
          </ac:spMkLst>
        </pc:spChg>
      </pc:sldChg>
      <pc:sldChg chg="delSp modSp mod">
        <pc:chgData name="Kit Alviz" userId="2011712499_tp_box_2" providerId="OAuth2" clId="{6B36E79F-04A5-5DEF-BA80-FC122224C552}" dt="2026-09-23T21:02:05.168" v="1707" actId="962"/>
        <pc:sldMkLst>
          <pc:docMk/>
          <pc:sldMk cId="475363417" sldId="342"/>
        </pc:sldMkLst>
        <pc:spChg chg="del">
          <ac:chgData name="Kit Alviz" userId="2011712499_tp_box_2" providerId="OAuth2" clId="{6B36E79F-04A5-5DEF-BA80-FC122224C552}" dt="2026-09-23T21:01:57.486" v="1705" actId="478"/>
          <ac:spMkLst>
            <pc:docMk/>
            <pc:sldMk cId="475363417" sldId="342"/>
            <ac:spMk id="8" creationId="{46DDAAD9-517C-053F-04EE-959C0E5A71BA}"/>
          </ac:spMkLst>
        </pc:spChg>
        <pc:picChg chg="mod">
          <ac:chgData name="Kit Alviz" userId="2011712499_tp_box_2" providerId="OAuth2" clId="{6B36E79F-04A5-5DEF-BA80-FC122224C552}" dt="2026-09-23T21:02:05.168" v="1707" actId="962"/>
          <ac:picMkLst>
            <pc:docMk/>
            <pc:sldMk cId="475363417" sldId="342"/>
            <ac:picMk id="6" creationId="{72B7148A-3C9E-48A8-CCF7-70F7242CEE62}"/>
          </ac:picMkLst>
        </pc:picChg>
      </pc:sldChg>
      <pc:sldChg chg="addSp delSp mod">
        <pc:chgData name="Kit Alviz" userId="2011712499_tp_box_2" providerId="OAuth2" clId="{6B36E79F-04A5-5DEF-BA80-FC122224C552}" dt="2026-09-23T21:02:36.633" v="1716" actId="478"/>
        <pc:sldMkLst>
          <pc:docMk/>
          <pc:sldMk cId="114369824" sldId="343"/>
        </pc:sldMkLst>
        <pc:spChg chg="add del">
          <ac:chgData name="Kit Alviz" userId="2011712499_tp_box_2" providerId="OAuth2" clId="{6B36E79F-04A5-5DEF-BA80-FC122224C552}" dt="2026-09-23T21:02:36.633" v="1716" actId="478"/>
          <ac:spMkLst>
            <pc:docMk/>
            <pc:sldMk cId="114369824" sldId="343"/>
            <ac:spMk id="8" creationId="{46562B75-849E-7AB4-1091-893D0BA0FDCC}"/>
          </ac:spMkLst>
        </pc:spChg>
      </pc:sldChg>
      <pc:sldChg chg="delSp modSp mod">
        <pc:chgData name="Kit Alviz" userId="2011712499_tp_box_2" providerId="OAuth2" clId="{6B36E79F-04A5-5DEF-BA80-FC122224C552}" dt="2026-09-23T21:02:48.414" v="1720" actId="478"/>
        <pc:sldMkLst>
          <pc:docMk/>
          <pc:sldMk cId="2348179798" sldId="344"/>
        </pc:sldMkLst>
        <pc:spChg chg="del">
          <ac:chgData name="Kit Alviz" userId="2011712499_tp_box_2" providerId="OAuth2" clId="{6B36E79F-04A5-5DEF-BA80-FC122224C552}" dt="2026-09-23T21:02:48.414" v="1720" actId="478"/>
          <ac:spMkLst>
            <pc:docMk/>
            <pc:sldMk cId="2348179798" sldId="344"/>
            <ac:spMk id="8" creationId="{7F2906AE-BC08-3418-5AB3-E4B363948531}"/>
          </ac:spMkLst>
        </pc:spChg>
        <pc:spChg chg="mod">
          <ac:chgData name="Kit Alviz" userId="2011712499_tp_box_2" providerId="OAuth2" clId="{6B36E79F-04A5-5DEF-BA80-FC122224C552}" dt="2026-09-22T21:30:10.727" v="1579" actId="20577"/>
          <ac:spMkLst>
            <pc:docMk/>
            <pc:sldMk cId="2348179798" sldId="344"/>
            <ac:spMk id="318" creationId="{0733E6A4-AC04-7F0C-9874-8A7DC2639053}"/>
          </ac:spMkLst>
        </pc:spChg>
      </pc:sldChg>
      <pc:sldChg chg="delSp modSp mod">
        <pc:chgData name="Kit Alviz" userId="2011712499_tp_box_2" providerId="OAuth2" clId="{6B36E79F-04A5-5DEF-BA80-FC122224C552}" dt="2026-09-23T21:03:31.712" v="1731" actId="478"/>
        <pc:sldMkLst>
          <pc:docMk/>
          <pc:sldMk cId="362614533" sldId="345"/>
        </pc:sldMkLst>
        <pc:spChg chg="del">
          <ac:chgData name="Kit Alviz" userId="2011712499_tp_box_2" providerId="OAuth2" clId="{6B36E79F-04A5-5DEF-BA80-FC122224C552}" dt="2026-09-23T21:03:31.712" v="1731" actId="478"/>
          <ac:spMkLst>
            <pc:docMk/>
            <pc:sldMk cId="362614533" sldId="345"/>
            <ac:spMk id="8" creationId="{6D30BE17-2020-A2DC-7161-4AA6CB18B519}"/>
          </ac:spMkLst>
        </pc:spChg>
        <pc:spChg chg="mod">
          <ac:chgData name="Kit Alviz" userId="2011712499_tp_box_2" providerId="OAuth2" clId="{6B36E79F-04A5-5DEF-BA80-FC122224C552}" dt="2026-09-22T21:30:48.903" v="1606" actId="20577"/>
          <ac:spMkLst>
            <pc:docMk/>
            <pc:sldMk cId="362614533" sldId="345"/>
            <ac:spMk id="318" creationId="{77875852-1975-1D4A-0269-76B641C2A276}"/>
          </ac:spMkLst>
        </pc:spChg>
      </pc:sldChg>
      <pc:sldChg chg="addSp delSp modSp mod">
        <pc:chgData name="Kit Alviz" userId="2011712499_tp_box_2" providerId="OAuth2" clId="{6B36E79F-04A5-5DEF-BA80-FC122224C552}" dt="2026-09-23T21:02:45.118" v="1719" actId="478"/>
        <pc:sldMkLst>
          <pc:docMk/>
          <pc:sldMk cId="56995726" sldId="346"/>
        </pc:sldMkLst>
        <pc:spChg chg="add del">
          <ac:chgData name="Kit Alviz" userId="2011712499_tp_box_2" providerId="OAuth2" clId="{6B36E79F-04A5-5DEF-BA80-FC122224C552}" dt="2026-09-23T21:02:45.118" v="1719" actId="478"/>
          <ac:spMkLst>
            <pc:docMk/>
            <pc:sldMk cId="56995726" sldId="346"/>
            <ac:spMk id="8" creationId="{D9A7D9D1-FEB5-1720-BDD4-F4C8E5CC161D}"/>
          </ac:spMkLst>
        </pc:spChg>
        <pc:spChg chg="mod">
          <ac:chgData name="Kit Alviz" userId="2011712499_tp_box_2" providerId="OAuth2" clId="{6B36E79F-04A5-5DEF-BA80-FC122224C552}" dt="2026-09-22T21:30:05.960" v="1571" actId="20577"/>
          <ac:spMkLst>
            <pc:docMk/>
            <pc:sldMk cId="56995726" sldId="346"/>
            <ac:spMk id="318" creationId="{591A76D5-2CD3-199F-F6B4-2005E8AD411C}"/>
          </ac:spMkLst>
        </pc:spChg>
        <pc:picChg chg="add del">
          <ac:chgData name="Kit Alviz" userId="2011712499_tp_box_2" providerId="OAuth2" clId="{6B36E79F-04A5-5DEF-BA80-FC122224C552}" dt="2026-09-23T21:02:39.391" v="1718" actId="478"/>
          <ac:picMkLst>
            <pc:docMk/>
            <pc:sldMk cId="56995726" sldId="346"/>
            <ac:picMk id="3" creationId="{6A15E6B2-5B88-5B6A-C290-641C2EB867EE}"/>
          </ac:picMkLst>
        </pc:picChg>
      </pc:sldChg>
      <pc:sldChg chg="delSp mod">
        <pc:chgData name="Kit Alviz" userId="2011712499_tp_box_2" providerId="OAuth2" clId="{6B36E79F-04A5-5DEF-BA80-FC122224C552}" dt="2026-09-23T21:03:04.799" v="1724" actId="478"/>
        <pc:sldMkLst>
          <pc:docMk/>
          <pc:sldMk cId="1859019434" sldId="347"/>
        </pc:sldMkLst>
        <pc:spChg chg="del">
          <ac:chgData name="Kit Alviz" userId="2011712499_tp_box_2" providerId="OAuth2" clId="{6B36E79F-04A5-5DEF-BA80-FC122224C552}" dt="2026-09-23T21:03:04.799" v="1724" actId="478"/>
          <ac:spMkLst>
            <pc:docMk/>
            <pc:sldMk cId="1859019434" sldId="347"/>
            <ac:spMk id="8" creationId="{73DCAB70-354E-C877-BBB0-F03BDF3095D6}"/>
          </ac:spMkLst>
        </pc:spChg>
      </pc:sldChg>
      <pc:sldChg chg="delSp modSp mod">
        <pc:chgData name="Kit Alviz" userId="2011712499_tp_box_2" providerId="OAuth2" clId="{6B36E79F-04A5-5DEF-BA80-FC122224C552}" dt="2026-09-23T21:17:38.119" v="1780" actId="13244"/>
        <pc:sldMkLst>
          <pc:docMk/>
          <pc:sldMk cId="155457255" sldId="348"/>
        </pc:sldMkLst>
        <pc:spChg chg="ord">
          <ac:chgData name="Kit Alviz" userId="2011712499_tp_box_2" providerId="OAuth2" clId="{6B36E79F-04A5-5DEF-BA80-FC122224C552}" dt="2026-09-23T21:17:38.119" v="1780" actId="13244"/>
          <ac:spMkLst>
            <pc:docMk/>
            <pc:sldMk cId="155457255" sldId="348"/>
            <ac:spMk id="5" creationId="{0EFBFB9A-1EE9-139F-A307-78CFDA6629EE}"/>
          </ac:spMkLst>
        </pc:spChg>
        <pc:spChg chg="del">
          <ac:chgData name="Kit Alviz" userId="2011712499_tp_box_2" providerId="OAuth2" clId="{6B36E79F-04A5-5DEF-BA80-FC122224C552}" dt="2026-09-23T21:02:52.934" v="1721" actId="478"/>
          <ac:spMkLst>
            <pc:docMk/>
            <pc:sldMk cId="155457255" sldId="348"/>
            <ac:spMk id="8" creationId="{D701A6FA-5FF2-0429-A8E9-C4D3F7638D93}"/>
          </ac:spMkLst>
        </pc:spChg>
        <pc:spChg chg="mod">
          <ac:chgData name="Kit Alviz" userId="2011712499_tp_box_2" providerId="OAuth2" clId="{6B36E79F-04A5-5DEF-BA80-FC122224C552}" dt="2026-09-22T21:30:15.767" v="1590" actId="20577"/>
          <ac:spMkLst>
            <pc:docMk/>
            <pc:sldMk cId="155457255" sldId="348"/>
            <ac:spMk id="318" creationId="{FDC2AD3A-B557-D822-1CEE-003FD63BDF03}"/>
          </ac:spMkLst>
        </pc:spChg>
        <pc:picChg chg="mod">
          <ac:chgData name="Kit Alviz" userId="2011712499_tp_box_2" providerId="OAuth2" clId="{6B36E79F-04A5-5DEF-BA80-FC122224C552}" dt="2026-09-23T21:03:01.023" v="1723" actId="962"/>
          <ac:picMkLst>
            <pc:docMk/>
            <pc:sldMk cId="155457255" sldId="348"/>
            <ac:picMk id="4" creationId="{1D542F20-1267-1AB2-37E1-9E9FF159BEF6}"/>
          </ac:picMkLst>
        </pc:picChg>
      </pc:sldChg>
      <pc:sldChg chg="delSp mod">
        <pc:chgData name="Kit Alviz" userId="2011712499_tp_box_2" providerId="OAuth2" clId="{6B36E79F-04A5-5DEF-BA80-FC122224C552}" dt="2026-09-23T21:03:18.046" v="1727" actId="478"/>
        <pc:sldMkLst>
          <pc:docMk/>
          <pc:sldMk cId="3806048639" sldId="349"/>
        </pc:sldMkLst>
        <pc:spChg chg="del">
          <ac:chgData name="Kit Alviz" userId="2011712499_tp_box_2" providerId="OAuth2" clId="{6B36E79F-04A5-5DEF-BA80-FC122224C552}" dt="2026-09-23T21:03:18.046" v="1727" actId="478"/>
          <ac:spMkLst>
            <pc:docMk/>
            <pc:sldMk cId="3806048639" sldId="349"/>
            <ac:spMk id="8" creationId="{261C03DE-FE21-95B4-7CD0-F700C748EDBB}"/>
          </ac:spMkLst>
        </pc:spChg>
      </pc:sldChg>
      <pc:sldChg chg="delSp modSp mod">
        <pc:chgData name="Kit Alviz" userId="2011712499_tp_box_2" providerId="OAuth2" clId="{6B36E79F-04A5-5DEF-BA80-FC122224C552}" dt="2026-09-23T21:17:47.924" v="1781" actId="13244"/>
        <pc:sldMkLst>
          <pc:docMk/>
          <pc:sldMk cId="3966105989" sldId="351"/>
        </pc:sldMkLst>
        <pc:spChg chg="del">
          <ac:chgData name="Kit Alviz" userId="2011712499_tp_box_2" providerId="OAuth2" clId="{6B36E79F-04A5-5DEF-BA80-FC122224C552}" dt="2026-09-23T21:03:26.226" v="1729" actId="478"/>
          <ac:spMkLst>
            <pc:docMk/>
            <pc:sldMk cId="3966105989" sldId="351"/>
            <ac:spMk id="8" creationId="{44940F62-C211-A16D-42F8-13E2008DBE1C}"/>
          </ac:spMkLst>
        </pc:spChg>
        <pc:picChg chg="ord">
          <ac:chgData name="Kit Alviz" userId="2011712499_tp_box_2" providerId="OAuth2" clId="{6B36E79F-04A5-5DEF-BA80-FC122224C552}" dt="2026-09-23T21:17:47.924" v="1781" actId="13244"/>
          <ac:picMkLst>
            <pc:docMk/>
            <pc:sldMk cId="3966105989" sldId="351"/>
            <ac:picMk id="4" creationId="{94F7E382-6D93-0D04-1B85-362699C047C6}"/>
          </ac:picMkLst>
        </pc:picChg>
      </pc:sldChg>
      <pc:sldChg chg="delSp modSp mod">
        <pc:chgData name="Kit Alviz" userId="2011712499_tp_box_2" providerId="OAuth2" clId="{6B36E79F-04A5-5DEF-BA80-FC122224C552}" dt="2026-09-23T21:03:34.126" v="1732" actId="478"/>
        <pc:sldMkLst>
          <pc:docMk/>
          <pc:sldMk cId="4273623055" sldId="352"/>
        </pc:sldMkLst>
        <pc:spChg chg="del">
          <ac:chgData name="Kit Alviz" userId="2011712499_tp_box_2" providerId="OAuth2" clId="{6B36E79F-04A5-5DEF-BA80-FC122224C552}" dt="2026-09-23T21:03:34.126" v="1732" actId="478"/>
          <ac:spMkLst>
            <pc:docMk/>
            <pc:sldMk cId="4273623055" sldId="352"/>
            <ac:spMk id="8" creationId="{9D78D97D-9EC8-5A6F-49C9-B90EDB747A0E}"/>
          </ac:spMkLst>
        </pc:spChg>
        <pc:spChg chg="mod">
          <ac:chgData name="Kit Alviz" userId="2011712499_tp_box_2" providerId="OAuth2" clId="{6B36E79F-04A5-5DEF-BA80-FC122224C552}" dt="2026-09-22T21:30:53.827" v="1617" actId="20577"/>
          <ac:spMkLst>
            <pc:docMk/>
            <pc:sldMk cId="4273623055" sldId="352"/>
            <ac:spMk id="318" creationId="{3948F97D-F985-7B29-D569-8A161C0DD05A}"/>
          </ac:spMkLst>
        </pc:spChg>
      </pc:sldChg>
      <pc:sldChg chg="delSp modSp mod">
        <pc:chgData name="Kit Alviz" userId="2011712499_tp_box_2" providerId="OAuth2" clId="{6B36E79F-04A5-5DEF-BA80-FC122224C552}" dt="2026-09-23T21:03:36.593" v="1733" actId="478"/>
        <pc:sldMkLst>
          <pc:docMk/>
          <pc:sldMk cId="664726436" sldId="353"/>
        </pc:sldMkLst>
        <pc:spChg chg="del">
          <ac:chgData name="Kit Alviz" userId="2011712499_tp_box_2" providerId="OAuth2" clId="{6B36E79F-04A5-5DEF-BA80-FC122224C552}" dt="2026-09-23T21:03:36.593" v="1733" actId="478"/>
          <ac:spMkLst>
            <pc:docMk/>
            <pc:sldMk cId="664726436" sldId="353"/>
            <ac:spMk id="8" creationId="{3A4D632A-35FF-E5DC-8396-5FE4F4A1CAD5}"/>
          </ac:spMkLst>
        </pc:spChg>
        <pc:spChg chg="mod">
          <ac:chgData name="Kit Alviz" userId="2011712499_tp_box_2" providerId="OAuth2" clId="{6B36E79F-04A5-5DEF-BA80-FC122224C552}" dt="2026-09-22T21:30:59.377" v="1630" actId="20577"/>
          <ac:spMkLst>
            <pc:docMk/>
            <pc:sldMk cId="664726436" sldId="353"/>
            <ac:spMk id="318" creationId="{286140CC-FB54-B541-EFE1-80F9F4D4634D}"/>
          </ac:spMkLst>
        </pc:spChg>
      </pc:sldChg>
      <pc:sldChg chg="delSp mod">
        <pc:chgData name="Kit Alviz" userId="2011712499_tp_box_2" providerId="OAuth2" clId="{6B36E79F-04A5-5DEF-BA80-FC122224C552}" dt="2026-09-23T21:03:39.243" v="1734" actId="478"/>
        <pc:sldMkLst>
          <pc:docMk/>
          <pc:sldMk cId="1976679605" sldId="354"/>
        </pc:sldMkLst>
        <pc:spChg chg="del">
          <ac:chgData name="Kit Alviz" userId="2011712499_tp_box_2" providerId="OAuth2" clId="{6B36E79F-04A5-5DEF-BA80-FC122224C552}" dt="2026-09-23T21:03:39.243" v="1734" actId="478"/>
          <ac:spMkLst>
            <pc:docMk/>
            <pc:sldMk cId="1976679605" sldId="354"/>
            <ac:spMk id="8" creationId="{121EDD59-E36E-D853-2490-09485478D44F}"/>
          </ac:spMkLst>
        </pc:spChg>
      </pc:sldChg>
      <pc:sldChg chg="delSp modSp mod">
        <pc:chgData name="Kit Alviz" userId="2011712499_tp_box_2" providerId="OAuth2" clId="{6B36E79F-04A5-5DEF-BA80-FC122224C552}" dt="2026-09-23T21:03:41.895" v="1735" actId="478"/>
        <pc:sldMkLst>
          <pc:docMk/>
          <pc:sldMk cId="2125854763" sldId="355"/>
        </pc:sldMkLst>
        <pc:spChg chg="del">
          <ac:chgData name="Kit Alviz" userId="2011712499_tp_box_2" providerId="OAuth2" clId="{6B36E79F-04A5-5DEF-BA80-FC122224C552}" dt="2026-09-23T21:03:41.895" v="1735" actId="478"/>
          <ac:spMkLst>
            <pc:docMk/>
            <pc:sldMk cId="2125854763" sldId="355"/>
            <ac:spMk id="8" creationId="{ADB1AE49-A71D-A356-312E-6D2B81DAF1B3}"/>
          </ac:spMkLst>
        </pc:spChg>
        <pc:spChg chg="mod">
          <ac:chgData name="Kit Alviz" userId="2011712499_tp_box_2" providerId="OAuth2" clId="{6B36E79F-04A5-5DEF-BA80-FC122224C552}" dt="2026-09-22T21:31:23.216" v="1645" actId="20577"/>
          <ac:spMkLst>
            <pc:docMk/>
            <pc:sldMk cId="2125854763" sldId="355"/>
            <ac:spMk id="318" creationId="{45090857-00F7-D2E0-14FE-708FEF4E663D}"/>
          </ac:spMkLst>
        </pc:spChg>
      </pc:sldChg>
      <pc:sldChg chg="addSp delSp modSp add mod modNotesTx">
        <pc:chgData name="Kit Alviz" userId="2011712499_tp_box_2" providerId="OAuth2" clId="{6B36E79F-04A5-5DEF-BA80-FC122224C552}" dt="2026-09-23T21:01:15.811" v="1696" actId="962"/>
        <pc:sldMkLst>
          <pc:docMk/>
          <pc:sldMk cId="1691326067" sldId="356"/>
        </pc:sldMkLst>
        <pc:spChg chg="mod">
          <ac:chgData name="Kit Alviz" userId="2011712499_tp_box_2" providerId="OAuth2" clId="{6B36E79F-04A5-5DEF-BA80-FC122224C552}" dt="2026-09-17T18:55:54.668" v="885" actId="20577"/>
          <ac:spMkLst>
            <pc:docMk/>
            <pc:sldMk cId="1691326067" sldId="356"/>
            <ac:spMk id="410" creationId="{0D9F1ADA-2BF8-9435-B835-B45F305F4FC2}"/>
          </ac:spMkLst>
        </pc:spChg>
        <pc:picChg chg="add mod">
          <ac:chgData name="Kit Alviz" userId="2011712499_tp_box_2" providerId="OAuth2" clId="{6B36E79F-04A5-5DEF-BA80-FC122224C552}" dt="2026-09-23T21:01:15.811" v="1696" actId="962"/>
          <ac:picMkLst>
            <pc:docMk/>
            <pc:sldMk cId="1691326067" sldId="356"/>
            <ac:picMk id="3" creationId="{BE9409C8-B48F-FB59-F78C-314A1AD038EE}"/>
          </ac:picMkLst>
        </pc:picChg>
      </pc:sldChg>
      <pc:sldChg chg="addSp delSp modSp add mod ord">
        <pc:chgData name="Kit Alviz" userId="2011712499_tp_box_2" providerId="OAuth2" clId="{6B36E79F-04A5-5DEF-BA80-FC122224C552}" dt="2026-09-23T21:01:06.258" v="1692" actId="962"/>
        <pc:sldMkLst>
          <pc:docMk/>
          <pc:sldMk cId="1271872977" sldId="357"/>
        </pc:sldMkLst>
        <pc:spChg chg="mod">
          <ac:chgData name="Kit Alviz" userId="2011712499_tp_box_2" providerId="OAuth2" clId="{6B36E79F-04A5-5DEF-BA80-FC122224C552}" dt="2026-09-17T18:56:02.969" v="901" actId="20577"/>
          <ac:spMkLst>
            <pc:docMk/>
            <pc:sldMk cId="1271872977" sldId="357"/>
            <ac:spMk id="410" creationId="{1293793A-BD9B-2A9C-8E00-FFF0D69DBEDD}"/>
          </ac:spMkLst>
        </pc:spChg>
        <pc:picChg chg="add mod">
          <ac:chgData name="Kit Alviz" userId="2011712499_tp_box_2" providerId="OAuth2" clId="{6B36E79F-04A5-5DEF-BA80-FC122224C552}" dt="2026-09-23T21:01:06.258" v="1692" actId="962"/>
          <ac:picMkLst>
            <pc:docMk/>
            <pc:sldMk cId="1271872977" sldId="357"/>
            <ac:picMk id="6" creationId="{7806FB5A-9718-7D5A-091C-C366ED8C2CF6}"/>
          </ac:picMkLst>
        </pc:picChg>
      </pc:sldChg>
      <pc:sldChg chg="delSp mod">
        <pc:chgData name="Kit Alviz" userId="2011712499_tp_box_2" providerId="OAuth2" clId="{6B36E79F-04A5-5DEF-BA80-FC122224C552}" dt="2026-09-23T21:03:09.463" v="1725" actId="478"/>
        <pc:sldMkLst>
          <pc:docMk/>
          <pc:sldMk cId="2475042457" sldId="358"/>
        </pc:sldMkLst>
        <pc:spChg chg="del">
          <ac:chgData name="Kit Alviz" userId="2011712499_tp_box_2" providerId="OAuth2" clId="{6B36E79F-04A5-5DEF-BA80-FC122224C552}" dt="2026-09-23T21:03:09.463" v="1725" actId="478"/>
          <ac:spMkLst>
            <pc:docMk/>
            <pc:sldMk cId="2475042457" sldId="358"/>
            <ac:spMk id="8" creationId="{CD901E6F-4A6D-71EE-D47A-3F5E113A76BE}"/>
          </ac:spMkLst>
        </pc:spChg>
      </pc:sldChg>
      <pc:sldChg chg="addSp delSp modSp mod delAnim">
        <pc:chgData name="Kit Alviz" userId="2011712499_tp_box_2" providerId="OAuth2" clId="{6B36E79F-04A5-5DEF-BA80-FC122224C552}" dt="2026-09-23T21:10:58.793" v="1743" actId="1076"/>
        <pc:sldMkLst>
          <pc:docMk/>
          <pc:sldMk cId="3068001461" sldId="359"/>
        </pc:sldMkLst>
        <pc:spChg chg="add mod">
          <ac:chgData name="Kit Alviz" userId="2011712499_tp_box_2" providerId="OAuth2" clId="{6B36E79F-04A5-5DEF-BA80-FC122224C552}" dt="2026-09-23T21:10:58.793" v="1743" actId="1076"/>
          <ac:spMkLst>
            <pc:docMk/>
            <pc:sldMk cId="3068001461" sldId="359"/>
            <ac:spMk id="2" creationId="{6A8E3070-1B81-478C-A591-FC98894D6321}"/>
          </ac:spMkLst>
        </pc:spChg>
        <pc:spChg chg="add mod">
          <ac:chgData name="Kit Alviz" userId="2011712499_tp_box_2" providerId="OAuth2" clId="{6B36E79F-04A5-5DEF-BA80-FC122224C552}" dt="2026-09-23T21:10:54.485" v="1742"/>
          <ac:spMkLst>
            <pc:docMk/>
            <pc:sldMk cId="3068001461" sldId="359"/>
            <ac:spMk id="3" creationId="{25563F52-6C32-94F6-2134-FCBAFCC6786D}"/>
          </ac:spMkLst>
        </pc:spChg>
        <pc:spChg chg="del">
          <ac:chgData name="Kit Alviz" userId="2011712499_tp_box_2" providerId="OAuth2" clId="{6B36E79F-04A5-5DEF-BA80-FC122224C552}" dt="2026-09-23T21:03:13.296" v="1726" actId="478"/>
          <ac:spMkLst>
            <pc:docMk/>
            <pc:sldMk cId="3068001461" sldId="359"/>
            <ac:spMk id="8" creationId="{CD901E6F-4A6D-71EE-D47A-3F5E113A76BE}"/>
          </ac:spMkLst>
        </pc:spChg>
        <pc:picChg chg="del mod">
          <ac:chgData name="Kit Alviz" userId="2011712499_tp_box_2" providerId="OAuth2" clId="{6B36E79F-04A5-5DEF-BA80-FC122224C552}" dt="2026-09-23T21:10:52.958" v="1740" actId="478"/>
          <ac:picMkLst>
            <pc:docMk/>
            <pc:sldMk cId="3068001461" sldId="359"/>
            <ac:picMk id="6" creationId="{F1EA1D2B-6352-2D45-5E17-CEEFC5299C86}"/>
          </ac:picMkLst>
        </pc:picChg>
      </pc:sldChg>
      <pc:sldChg chg="delSp mod">
        <pc:chgData name="Kit Alviz" userId="2011712499_tp_box_2" providerId="OAuth2" clId="{6B36E79F-04A5-5DEF-BA80-FC122224C552}" dt="2026-09-23T21:03:44.777" v="1736" actId="478"/>
        <pc:sldMkLst>
          <pc:docMk/>
          <pc:sldMk cId="2002969187" sldId="360"/>
        </pc:sldMkLst>
        <pc:spChg chg="del">
          <ac:chgData name="Kit Alviz" userId="2011712499_tp_box_2" providerId="OAuth2" clId="{6B36E79F-04A5-5DEF-BA80-FC122224C552}" dt="2026-09-23T21:03:44.777" v="1736" actId="478"/>
          <ac:spMkLst>
            <pc:docMk/>
            <pc:sldMk cId="2002969187" sldId="360"/>
            <ac:spMk id="8" creationId="{0BB396F3-EB51-59B6-EF57-1DD7E6A09C80}"/>
          </ac:spMkLst>
        </pc:spChg>
      </pc:sldChg>
      <pc:sldChg chg="addSp delSp modSp mod">
        <pc:chgData name="Kit Alviz" userId="2011712499_tp_box_2" providerId="OAuth2" clId="{6B36E79F-04A5-5DEF-BA80-FC122224C552}" dt="2026-09-23T21:18:02.330" v="1782" actId="13244"/>
        <pc:sldMkLst>
          <pc:docMk/>
          <pc:sldMk cId="2163212216" sldId="361"/>
        </pc:sldMkLst>
        <pc:spChg chg="add mod ord">
          <ac:chgData name="Kit Alviz" userId="2011712499_tp_box_2" providerId="OAuth2" clId="{6B36E79F-04A5-5DEF-BA80-FC122224C552}" dt="2026-09-23T21:18:02.330" v="1782" actId="13244"/>
          <ac:spMkLst>
            <pc:docMk/>
            <pc:sldMk cId="2163212216" sldId="361"/>
            <ac:spMk id="2" creationId="{27607642-CC76-35A0-5F01-07D08B15DF60}"/>
          </ac:spMkLst>
        </pc:spChg>
        <pc:spChg chg="del">
          <ac:chgData name="Kit Alviz" userId="2011712499_tp_box_2" providerId="OAuth2" clId="{6B36E79F-04A5-5DEF-BA80-FC122224C552}" dt="2026-09-23T21:03:47.151" v="1737" actId="478"/>
          <ac:spMkLst>
            <pc:docMk/>
            <pc:sldMk cId="2163212216" sldId="361"/>
            <ac:spMk id="8" creationId="{7110D2B7-50F7-A8FD-28DC-7ED1BBE20D8F}"/>
          </ac:spMkLst>
        </pc:spChg>
      </pc:sldChg>
      <pc:sldChg chg="delSp modSp mod">
        <pc:chgData name="Kit Alviz" userId="2011712499_tp_box_2" providerId="OAuth2" clId="{6B36E79F-04A5-5DEF-BA80-FC122224C552}" dt="2026-09-23T21:03:22.966" v="1728" actId="478"/>
        <pc:sldMkLst>
          <pc:docMk/>
          <pc:sldMk cId="1202586412" sldId="362"/>
        </pc:sldMkLst>
        <pc:spChg chg="del">
          <ac:chgData name="Kit Alviz" userId="2011712499_tp_box_2" providerId="OAuth2" clId="{6B36E79F-04A5-5DEF-BA80-FC122224C552}" dt="2026-09-23T21:03:22.966" v="1728" actId="478"/>
          <ac:spMkLst>
            <pc:docMk/>
            <pc:sldMk cId="1202586412" sldId="362"/>
            <ac:spMk id="8" creationId="{1C1575E9-5630-F803-C6D3-A72EAEA202FE}"/>
          </ac:spMkLst>
        </pc:spChg>
        <pc:spChg chg="mod">
          <ac:chgData name="Kit Alviz" userId="2011712499_tp_box_2" providerId="OAuth2" clId="{6B36E79F-04A5-5DEF-BA80-FC122224C552}" dt="2026-09-22T21:30:33.410" v="1597" actId="20577"/>
          <ac:spMkLst>
            <pc:docMk/>
            <pc:sldMk cId="1202586412" sldId="362"/>
            <ac:spMk id="318" creationId="{9F77C3E0-0F25-7837-B8B8-1D145F54E7FB}"/>
          </ac:spMkLst>
        </pc:spChg>
      </pc:sldChg>
      <pc:sldChg chg="delSp mod">
        <pc:chgData name="Kit Alviz" userId="2011712499_tp_box_2" providerId="OAuth2" clId="{6B36E79F-04A5-5DEF-BA80-FC122224C552}" dt="2026-09-23T21:03:29.160" v="1730" actId="478"/>
        <pc:sldMkLst>
          <pc:docMk/>
          <pc:sldMk cId="3619185511" sldId="363"/>
        </pc:sldMkLst>
        <pc:spChg chg="del">
          <ac:chgData name="Kit Alviz" userId="2011712499_tp_box_2" providerId="OAuth2" clId="{6B36E79F-04A5-5DEF-BA80-FC122224C552}" dt="2026-09-23T21:03:29.160" v="1730" actId="478"/>
          <ac:spMkLst>
            <pc:docMk/>
            <pc:sldMk cId="3619185511" sldId="363"/>
            <ac:spMk id="8" creationId="{54C213A5-7ABC-282A-EA2C-670354E77809}"/>
          </ac:spMkLst>
        </pc:spChg>
      </pc:sldChg>
      <pc:sldMasterChg chg="delSldLayout">
        <pc:chgData name="Kit Alviz" userId="2011712499_tp_box_2" providerId="OAuth2" clId="{6B36E79F-04A5-5DEF-BA80-FC122224C552}" dt="2026-09-10T17:54:56.847" v="233" actId="2696"/>
        <pc:sldMasterMkLst>
          <pc:docMk/>
          <pc:sldMasterMk cId="0" sldId="2147483673"/>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ucanr.edu/sites/ProjectBoardHelp/User_Manual_-_ANR_MP_/"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projectboard.ucanr.edu/"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ucanr.edu/node/138218"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ucanr.edu/site/division-agriculture-and-natural-resources/principles-community"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sz="1100">
              <a:solidFill>
                <a:srgbClr val="21212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Kit</a:t>
            </a:r>
            <a:endParaRPr/>
          </a:p>
        </p:txBody>
      </p:sp>
      <p:sp>
        <p:nvSpPr>
          <p:cNvPr id="203" name="Google Shape;203;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1a8c5a15531_6_4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g1a8c5a15531_6_41: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Kit</a:t>
            </a:r>
            <a:endParaRPr/>
          </a:p>
        </p:txBody>
      </p:sp>
      <p:sp>
        <p:nvSpPr>
          <p:cNvPr id="210" name="Google Shape;210;g1a8c5a15531_6_41: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4:notes"/>
          <p:cNvSpPr>
            <a:spLocks noGrp="1" noRot="1" noChangeAspect="1"/>
          </p:cNvSpPr>
          <p:nvPr>
            <p:ph type="sldImg" idx="2"/>
          </p:nvPr>
        </p:nvSpPr>
        <p:spPr>
          <a:xfrm>
            <a:off x="406400" y="698500"/>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KA</a:t>
            </a:r>
            <a:endParaRPr/>
          </a:p>
          <a:p>
            <a:pPr marL="0" lvl="0" indent="0" algn="l" rtl="0">
              <a:lnSpc>
                <a:spcPct val="100000"/>
              </a:lnSpc>
              <a:spcBef>
                <a:spcPts val="0"/>
              </a:spcBef>
              <a:spcAft>
                <a:spcPts val="0"/>
              </a:spcAft>
              <a:buSzPts val="1400"/>
              <a:buNone/>
            </a:pPr>
            <a:r>
              <a:rPr lang="en-US"/>
              <a:t>Submit button can be clicked as many times as needed. We see the time stamps every time you click submit, so every time you update, click submit!</a:t>
            </a:r>
            <a:endParaRPr/>
          </a:p>
        </p:txBody>
      </p:sp>
      <p:sp>
        <p:nvSpPr>
          <p:cNvPr id="217" name="Google Shape;217;p4: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8a40792467_0_406:notes"/>
          <p:cNvSpPr txBox="1">
            <a:spLocks noGrp="1"/>
          </p:cNvSpPr>
          <p:nvPr>
            <p:ph type="body" idx="1"/>
          </p:nvPr>
        </p:nvSpPr>
        <p:spPr>
          <a:xfrm>
            <a:off x="701040" y="4415790"/>
            <a:ext cx="5608200" cy="41835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Here are the talking points provided in the past. Feel free to add any others.</a:t>
            </a:r>
            <a:endParaRPr/>
          </a:p>
          <a:p>
            <a:pPr marL="457200" lvl="0" indent="0" algn="l" rtl="0">
              <a:lnSpc>
                <a:spcPct val="90000"/>
              </a:lnSpc>
              <a:spcBef>
                <a:spcPts val="1000"/>
              </a:spcBef>
              <a:spcAft>
                <a:spcPts val="0"/>
              </a:spcAft>
              <a:buClr>
                <a:schemeClr val="dk1"/>
              </a:buClr>
              <a:buSzPts val="1100"/>
              <a:buFont typeface="Arial"/>
              <a:buNone/>
            </a:pPr>
            <a:endParaRPr>
              <a:solidFill>
                <a:srgbClr val="7F7F7F"/>
              </a:solidFill>
              <a:latin typeface="Arial"/>
              <a:ea typeface="Arial"/>
              <a:cs typeface="Arial"/>
              <a:sym typeface="Arial"/>
            </a:endParaRPr>
          </a:p>
          <a:p>
            <a:pPr marL="914400" lvl="1" indent="-304800" algn="l" rtl="0">
              <a:spcBef>
                <a:spcPts val="0"/>
              </a:spcBef>
              <a:spcAft>
                <a:spcPts val="0"/>
              </a:spcAft>
              <a:buClr>
                <a:srgbClr val="212121"/>
              </a:buClr>
              <a:buSzPts val="1200"/>
              <a:buChar char="•"/>
            </a:pPr>
            <a:r>
              <a:rPr lang="en-US">
                <a:solidFill>
                  <a:srgbClr val="212121"/>
                </a:solidFill>
                <a:latin typeface="Arial"/>
                <a:ea typeface="Arial"/>
                <a:cs typeface="Arial"/>
                <a:sym typeface="Arial"/>
              </a:rPr>
              <a:t>The expectation to complete annual reporting for accountability purposes, to meet federal requirements for funds that pay part of their salary. </a:t>
            </a:r>
            <a:endParaRPr>
              <a:solidFill>
                <a:srgbClr val="212121"/>
              </a:solidFill>
              <a:latin typeface="Arial"/>
              <a:ea typeface="Arial"/>
              <a:cs typeface="Arial"/>
              <a:sym typeface="Arial"/>
            </a:endParaRPr>
          </a:p>
          <a:p>
            <a:pPr marL="914400" lvl="1" indent="-304800" algn="l" rtl="0">
              <a:lnSpc>
                <a:spcPct val="90000"/>
              </a:lnSpc>
              <a:spcBef>
                <a:spcPts val="1000"/>
              </a:spcBef>
              <a:spcAft>
                <a:spcPts val="0"/>
              </a:spcAft>
              <a:buClr>
                <a:schemeClr val="dk1"/>
              </a:buClr>
              <a:buSzPts val="1200"/>
              <a:buChar char="•"/>
            </a:pPr>
            <a:r>
              <a:rPr lang="en-US">
                <a:solidFill>
                  <a:srgbClr val="212121"/>
                </a:solidFill>
                <a:latin typeface="Arial"/>
                <a:ea typeface="Arial"/>
                <a:cs typeface="Arial"/>
                <a:sym typeface="Arial"/>
              </a:rPr>
              <a:t>The importance of reporting for telling UC ANR’s impact story</a:t>
            </a:r>
            <a:r>
              <a:rPr lang="en-US">
                <a:solidFill>
                  <a:srgbClr val="888888"/>
                </a:solidFill>
                <a:latin typeface="Arial"/>
                <a:ea typeface="Arial"/>
                <a:cs typeface="Arial"/>
                <a:sym typeface="Arial"/>
              </a:rPr>
              <a:t> </a:t>
            </a:r>
            <a:endParaRPr>
              <a:solidFill>
                <a:srgbClr val="888888"/>
              </a:solidFill>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223" name="Google Shape;223;g38a40792467_0_40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8a40792467_0_201:notes"/>
          <p:cNvSpPr txBox="1">
            <a:spLocks noGrp="1"/>
          </p:cNvSpPr>
          <p:nvPr>
            <p:ph type="body" idx="1"/>
          </p:nvPr>
        </p:nvSpPr>
        <p:spPr>
          <a:xfrm>
            <a:off x="701040" y="4415790"/>
            <a:ext cx="5608200" cy="4183500"/>
          </a:xfrm>
          <a:prstGeom prst="rect">
            <a:avLst/>
          </a:prstGeom>
          <a:noFill/>
          <a:ln>
            <a:noFill/>
          </a:ln>
        </p:spPr>
        <p:txBody>
          <a:bodyPr spcFirstLastPara="1" wrap="square" lIns="93175" tIns="46575" rIns="93175" bIns="46575" anchor="t" anchorCtr="0">
            <a:noAutofit/>
          </a:bodyPr>
          <a:lstStyle/>
          <a:p>
            <a:pPr marL="1371600" lvl="0" indent="0" algn="l" rtl="0">
              <a:lnSpc>
                <a:spcPct val="90000"/>
              </a:lnSpc>
              <a:spcBef>
                <a:spcPts val="500"/>
              </a:spcBef>
              <a:spcAft>
                <a:spcPts val="0"/>
              </a:spcAft>
              <a:buNone/>
            </a:pPr>
            <a:endParaRPr>
              <a:latin typeface="Arial"/>
              <a:ea typeface="Arial"/>
              <a:cs typeface="Arial"/>
              <a:sym typeface="Arial"/>
            </a:endParaRPr>
          </a:p>
        </p:txBody>
      </p:sp>
      <p:sp>
        <p:nvSpPr>
          <p:cNvPr id="229" name="Google Shape;229;g38a40792467_0_20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fbc5d64476_0_27: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g2fbc5d64476_0_27:notes"/>
          <p:cNvSpPr txBox="1">
            <a:spLocks noGrp="1"/>
          </p:cNvSpPr>
          <p:nvPr>
            <p:ph type="body" idx="1"/>
          </p:nvPr>
        </p:nvSpPr>
        <p:spPr>
          <a:xfrm>
            <a:off x="701040" y="4415790"/>
            <a:ext cx="5608200" cy="4183500"/>
          </a:xfrm>
          <a:prstGeom prst="rect">
            <a:avLst/>
          </a:prstGeom>
          <a:noFill/>
          <a:ln>
            <a:noFill/>
          </a:ln>
        </p:spPr>
        <p:txBody>
          <a:bodyPr spcFirstLastPara="1" wrap="square" lIns="93175" tIns="46575" rIns="93175" bIns="46575" anchor="t" anchorCtr="0">
            <a:noAutofit/>
          </a:bodyPr>
          <a:lstStyle/>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Project Board is our in house built online system for ALL UC Cooperative Extension academics</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spcBef>
                <a:spcPts val="0"/>
              </a:spcBef>
              <a:spcAft>
                <a:spcPts val="0"/>
              </a:spcAft>
              <a:buNone/>
            </a:pPr>
            <a:r>
              <a:rPr lang="en-US"/>
              <a:t>Designed with academic and administrative input to reduce duplicative data entry where possible. Interactive testing occurred.</a:t>
            </a:r>
            <a:endParaRPr/>
          </a:p>
          <a:p>
            <a:pPr marL="0" lvl="0" indent="0" algn="l" rtl="0">
              <a:lnSpc>
                <a:spcPct val="115000"/>
              </a:lnSpc>
              <a:spcBef>
                <a:spcPts val="0"/>
              </a:spcBef>
              <a:spcAft>
                <a:spcPts val="0"/>
              </a:spcAft>
              <a:buClr>
                <a:schemeClr val="dk1"/>
              </a:buClr>
              <a:buSzPts val="1100"/>
              <a:buFont typeface="Arial"/>
              <a:buNone/>
            </a:pPr>
            <a:endParaRPr>
              <a:highlight>
                <a:schemeClr val="lt1"/>
              </a:highlight>
            </a:endParaRPr>
          </a:p>
          <a:p>
            <a:pPr marL="0" lvl="0" indent="0" algn="l" rtl="0">
              <a:lnSpc>
                <a:spcPct val="115000"/>
              </a:lnSpc>
              <a:spcBef>
                <a:spcPts val="0"/>
              </a:spcBef>
              <a:spcAft>
                <a:spcPts val="0"/>
              </a:spcAft>
              <a:buClr>
                <a:schemeClr val="dk1"/>
              </a:buClr>
              <a:buSzPts val="1100"/>
              <a:buFont typeface="Arial"/>
              <a:buNone/>
            </a:pPr>
            <a:r>
              <a:rPr lang="en-US"/>
              <a:t>Accountability: to our funders and tax payers</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Advocacy Efforts: Information is used for talking points and marketing materials for UC ANR leaders when talking to legislators, partners, and others. </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Academic Merit and Promotion: The data fields are designed to capture the information that is reported in merit and promotion. It is more closely integrated for CE Advisors  merit and promotion since UC ANR oversees that process</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endParaRPr/>
          </a:p>
          <a:p>
            <a:pPr marL="457200" lvl="0" indent="0" algn="l" rtl="0">
              <a:lnSpc>
                <a:spcPct val="100000"/>
              </a:lnSpc>
              <a:spcBef>
                <a:spcPts val="0"/>
              </a:spcBef>
              <a:spcAft>
                <a:spcPts val="0"/>
              </a:spcAft>
              <a:buNone/>
            </a:pPr>
            <a:endParaRPr/>
          </a:p>
          <a:p>
            <a:pPr marL="0" lvl="0" indent="0" algn="l" rtl="0">
              <a:lnSpc>
                <a:spcPct val="100000"/>
              </a:lnSpc>
              <a:spcBef>
                <a:spcPts val="120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1a8c5a15531_2_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g1a8c5a15531_2_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Clr>
                <a:schemeClr val="dk1"/>
              </a:buClr>
              <a:buSzPts val="1100"/>
              <a:buFont typeface="Arial"/>
              <a:buNone/>
            </a:pPr>
            <a:r>
              <a:rPr lang="en-US"/>
              <a:t>Included information from themes projects, activities/contacts, FTE, publications, and statewide program information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Federal requirements - and compliance with other federal requirements to maintain funding levels (multi-state!)</a:t>
            </a:r>
            <a:endParaRPr/>
          </a:p>
          <a:p>
            <a:pPr marL="0" lvl="0" indent="0" algn="l" rtl="0">
              <a:lnSpc>
                <a:spcPct val="100000"/>
              </a:lnSpc>
              <a:spcBef>
                <a:spcPts val="0"/>
              </a:spcBef>
              <a:spcAft>
                <a:spcPts val="0"/>
              </a:spcAft>
              <a:buSzPts val="1400"/>
              <a:buNone/>
            </a:pPr>
            <a:endParaRPr/>
          </a:p>
          <a:p>
            <a:pPr marL="0" lvl="0" indent="0" algn="l" rtl="0">
              <a:lnSpc>
                <a:spcPct val="90000"/>
              </a:lnSpc>
              <a:spcBef>
                <a:spcPts val="1000"/>
              </a:spcBef>
              <a:spcAft>
                <a:spcPts val="0"/>
              </a:spcAft>
              <a:buSzPts val="1400"/>
              <a:buNone/>
            </a:pPr>
            <a:r>
              <a:rPr lang="en-US"/>
              <a:t>Ad hoc queries from workgroups, Program Teams (FTE to inform new PTs), ANR Strategic Communications, senior leadership, etc. </a:t>
            </a:r>
            <a:endParaRPr/>
          </a:p>
          <a:p>
            <a:pPr marL="0" lvl="0" indent="0" algn="l" rtl="0">
              <a:lnSpc>
                <a:spcPct val="90000"/>
              </a:lnSpc>
              <a:spcBef>
                <a:spcPts val="1000"/>
              </a:spcBef>
              <a:spcAft>
                <a:spcPts val="0"/>
              </a:spcAft>
              <a:buSzPts val="1400"/>
              <a:buNone/>
            </a:pPr>
            <a:endParaRPr/>
          </a:p>
          <a:p>
            <a:pPr marL="0" lvl="0" indent="0" algn="l" rtl="0">
              <a:lnSpc>
                <a:spcPct val="115000"/>
              </a:lnSpc>
              <a:spcBef>
                <a:spcPts val="0"/>
              </a:spcBef>
              <a:spcAft>
                <a:spcPts val="0"/>
              </a:spcAft>
              <a:buClr>
                <a:schemeClr val="lt1"/>
              </a:buClr>
              <a:buSzPts val="1100"/>
              <a:buFont typeface="Arial"/>
              <a:buNone/>
            </a:pPr>
            <a:r>
              <a:rPr lang="en-US"/>
              <a:t>UC systemwide - ANR's contributions to the annual UC accountability report, sustainability report, Office of the President budget reports, other ad hoc requests</a:t>
            </a:r>
            <a:endParaRPr/>
          </a:p>
          <a:p>
            <a:pPr marL="0" lvl="0" indent="0" algn="l" rtl="0">
              <a:lnSpc>
                <a:spcPct val="115000"/>
              </a:lnSpc>
              <a:spcBef>
                <a:spcPts val="0"/>
              </a:spcBef>
              <a:spcAft>
                <a:spcPts val="0"/>
              </a:spcAft>
              <a:buClr>
                <a:schemeClr val="lt1"/>
              </a:buClr>
              <a:buSzPts val="1100"/>
              <a:buFont typeface="Arial"/>
              <a:buNone/>
            </a:pPr>
            <a:endParaRPr/>
          </a:p>
          <a:p>
            <a:pPr marL="0" lvl="0" indent="0" algn="l" rtl="0">
              <a:lnSpc>
                <a:spcPct val="115000"/>
              </a:lnSpc>
              <a:spcBef>
                <a:spcPts val="0"/>
              </a:spcBef>
              <a:spcAft>
                <a:spcPts val="0"/>
              </a:spcAft>
              <a:buClr>
                <a:schemeClr val="lt1"/>
              </a:buClr>
              <a:buSzPts val="1100"/>
              <a:buFont typeface="Arial"/>
              <a:buNone/>
            </a:pPr>
            <a:r>
              <a:rPr lang="en-US"/>
              <a:t>Legislative Analyst's Office as well as Association of Public Land Grant Universities who advocate for federal funding</a:t>
            </a:r>
            <a:endParaRPr/>
          </a:p>
        </p:txBody>
      </p:sp>
      <p:sp>
        <p:nvSpPr>
          <p:cNvPr id="243" name="Google Shape;243;g1a8c5a15531_2_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a8c5a15531_2_16: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g1a8c5a15531_2_16:notes"/>
          <p:cNvSpPr txBox="1">
            <a:spLocks noGrp="1"/>
          </p:cNvSpPr>
          <p:nvPr>
            <p:ph type="body" idx="1"/>
          </p:nvPr>
        </p:nvSpPr>
        <p:spPr>
          <a:xfrm>
            <a:off x="701040" y="4415790"/>
            <a:ext cx="5608200" cy="41835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Especially important to have impact stories now; working on research impact to address federal competitive funding cuts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Historic $32 million increase from state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Photo March 2019 Regents mtg. </a:t>
            </a:r>
            <a:endParaRPr/>
          </a:p>
          <a:p>
            <a:pPr marL="0" lvl="0" indent="0" algn="l" rtl="0">
              <a:lnSpc>
                <a:spcPct val="100000"/>
              </a:lnSpc>
              <a:spcBef>
                <a:spcPts val="0"/>
              </a:spcBef>
              <a:spcAft>
                <a:spcPts val="0"/>
              </a:spcAft>
              <a:buClr>
                <a:schemeClr val="dk1"/>
              </a:buClr>
              <a:buSzPts val="1400"/>
              <a:buFont typeface="Arial"/>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1a8c5a15531_2_21:notes"/>
          <p:cNvSpPr>
            <a:spLocks noGrp="1" noRot="1" noChangeAspect="1"/>
          </p:cNvSpPr>
          <p:nvPr>
            <p:ph type="sldImg" idx="2"/>
          </p:nvPr>
        </p:nvSpPr>
        <p:spPr>
          <a:xfrm>
            <a:off x="406400" y="698500"/>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1a8c5a15531_2_2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p:txBody>
      </p:sp>
      <p:sp>
        <p:nvSpPr>
          <p:cNvPr id="258" name="Google Shape;258;g1a8c5a15531_2_2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30: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11</a:t>
            </a:fld>
            <a:endParaRPr sz="1200">
              <a:solidFill>
                <a:schemeClr val="dk1"/>
              </a:solidFill>
              <a:latin typeface="Arial"/>
              <a:ea typeface="Arial"/>
              <a:cs typeface="Arial"/>
              <a:sym typeface="Arial"/>
            </a:endParaRPr>
          </a:p>
        </p:txBody>
      </p:sp>
      <p:sp>
        <p:nvSpPr>
          <p:cNvPr id="264" name="Google Shape;264;p30:notes"/>
          <p:cNvSpPr txBox="1"/>
          <p:nvPr/>
        </p:nvSpPr>
        <p:spPr>
          <a:xfrm>
            <a:off x="4057792" y="8998797"/>
            <a:ext cx="3121377" cy="465455"/>
          </a:xfrm>
          <a:prstGeom prst="rect">
            <a:avLst/>
          </a:prstGeom>
          <a:noFill/>
          <a:ln>
            <a:noFill/>
          </a:ln>
        </p:spPr>
        <p:txBody>
          <a:bodyPr spcFirstLastPara="1" wrap="square" lIns="93250" tIns="46625" rIns="93250" bIns="46625"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sz="1100" b="0" i="0" u="none" strike="noStrike" cap="none">
                <a:solidFill>
                  <a:schemeClr val="dk1"/>
                </a:solidFill>
                <a:latin typeface="Times New Roman"/>
                <a:ea typeface="Times New Roman"/>
                <a:cs typeface="Times New Roman"/>
                <a:sym typeface="Times New Roman"/>
              </a:rPr>
              <a:t>11</a:t>
            </a:fld>
            <a:endParaRPr sz="1100" b="0" i="0" u="none" strike="noStrike" cap="none">
              <a:solidFill>
                <a:schemeClr val="dk1"/>
              </a:solidFill>
              <a:latin typeface="Times New Roman"/>
              <a:ea typeface="Times New Roman"/>
              <a:cs typeface="Times New Roman"/>
              <a:sym typeface="Times New Roman"/>
            </a:endParaRPr>
          </a:p>
        </p:txBody>
      </p:sp>
      <p:sp>
        <p:nvSpPr>
          <p:cNvPr id="265" name="Google Shape;265;p30:notes"/>
          <p:cNvSpPr>
            <a:spLocks noGrp="1" noRot="1" noChangeAspect="1"/>
          </p:cNvSpPr>
          <p:nvPr>
            <p:ph type="sldImg" idx="2"/>
          </p:nvPr>
        </p:nvSpPr>
        <p:spPr>
          <a:xfrm>
            <a:off x="419100" y="698500"/>
            <a:ext cx="6343650" cy="35687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6" name="Google Shape;266;p30:notes"/>
          <p:cNvSpPr txBox="1">
            <a:spLocks noGrp="1"/>
          </p:cNvSpPr>
          <p:nvPr>
            <p:ph type="body" idx="1"/>
          </p:nvPr>
        </p:nvSpPr>
        <p:spPr>
          <a:xfrm>
            <a:off x="936415" y="4499400"/>
            <a:ext cx="5306343" cy="4266670"/>
          </a:xfrm>
          <a:prstGeom prst="rect">
            <a:avLst/>
          </a:prstGeom>
          <a:noFill/>
          <a:ln>
            <a:noFill/>
          </a:ln>
        </p:spPr>
        <p:txBody>
          <a:bodyPr spcFirstLastPara="1" wrap="square" lIns="93250" tIns="46625" rIns="93250" bIns="46625"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2fcb80e3627_1_6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2fcb80e3627_1_64: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US"/>
              <a:t>Patent data is from office of tech transfer the rest from PB</a:t>
            </a:r>
            <a:endParaRPr/>
          </a:p>
          <a:p>
            <a:pPr marL="0" lvl="0" indent="0" algn="l" rtl="0">
              <a:spcBef>
                <a:spcPts val="0"/>
              </a:spcBef>
              <a:spcAft>
                <a:spcPts val="0"/>
              </a:spcAft>
              <a:buNone/>
            </a:pPr>
            <a:r>
              <a:rPr lang="en-US"/>
              <a:t>Last one just for Advisors</a:t>
            </a:r>
            <a:endParaRPr/>
          </a:p>
        </p:txBody>
      </p:sp>
      <p:sp>
        <p:nvSpPr>
          <p:cNvPr id="288" name="Google Shape;288;g2fcb80e3627_1_64: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2fcb80e3627_1_2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2fcb80e3627_1_25: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r>
              <a:rPr lang="en-US"/>
              <a:t>For UC NAR and you to best be able to communicate the value of your work we focus on collecting outcomes in the Themes section </a:t>
            </a:r>
            <a:endParaRPr/>
          </a:p>
          <a:p>
            <a:pPr marL="0" lvl="0" indent="0" algn="l" rtl="0">
              <a:spcBef>
                <a:spcPts val="0"/>
              </a:spcBef>
              <a:spcAft>
                <a:spcPts val="0"/>
              </a:spcAft>
              <a:buNone/>
            </a:pPr>
            <a:endParaRPr/>
          </a:p>
          <a:p>
            <a:pPr marL="0" lvl="0" indent="0" algn="l" rtl="0">
              <a:spcBef>
                <a:spcPts val="0"/>
              </a:spcBef>
              <a:spcAft>
                <a:spcPts val="0"/>
              </a:spcAft>
              <a:buNone/>
            </a:pPr>
            <a:r>
              <a:rPr lang="en-US"/>
              <a:t>Here are the definitions </a:t>
            </a:r>
            <a:endParaRPr/>
          </a:p>
        </p:txBody>
      </p:sp>
      <p:sp>
        <p:nvSpPr>
          <p:cNvPr id="295" name="Google Shape;295;g2fcb80e3627_1_25: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8255be1462_1_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550" cap="flat" cmpd="sng">
            <a:solidFill>
              <a:srgbClr val="000000"/>
            </a:solidFill>
            <a:prstDash val="solid"/>
            <a:round/>
            <a:headEnd type="none" w="sm" len="sm"/>
            <a:tailEnd type="none" w="sm" len="sm"/>
          </a:ln>
        </p:spPr>
      </p:sp>
      <p:sp>
        <p:nvSpPr>
          <p:cNvPr id="301" name="Google Shape;301;g38255be1462_1_8:notes"/>
          <p:cNvSpPr txBox="1">
            <a:spLocks noGrp="1"/>
          </p:cNvSpPr>
          <p:nvPr>
            <p:ph type="body" idx="1"/>
          </p:nvPr>
        </p:nvSpPr>
        <p:spPr>
          <a:xfrm>
            <a:off x="701040" y="4473893"/>
            <a:ext cx="5608200" cy="3660300"/>
          </a:xfrm>
          <a:prstGeom prst="rect">
            <a:avLst/>
          </a:prstGeom>
          <a:noFill/>
          <a:ln>
            <a:noFill/>
          </a:ln>
        </p:spPr>
        <p:txBody>
          <a:bodyPr spcFirstLastPara="1" wrap="square" lIns="93050" tIns="46525" rIns="93050" bIns="46525" anchor="t" anchorCtr="0">
            <a:noAutofit/>
          </a:bodyPr>
          <a:lstStyle/>
          <a:p>
            <a:pPr marL="0" lvl="0" indent="0" algn="l" rtl="0">
              <a:spcBef>
                <a:spcPts val="0"/>
              </a:spcBef>
              <a:spcAft>
                <a:spcPts val="0"/>
              </a:spcAft>
              <a:buNone/>
            </a:pPr>
            <a:r>
              <a:rPr lang="en-US"/>
              <a:t>In Themes sections we encourage all UCCE academic to connect your work to the UC ANR longer-term, broader public benefits called condition changes in the field of program evaluation </a:t>
            </a:r>
            <a:endParaRPr/>
          </a:p>
          <a:p>
            <a:pPr marL="0" lvl="0" indent="0" algn="l" rtl="0">
              <a:spcBef>
                <a:spcPts val="0"/>
              </a:spcBef>
              <a:spcAft>
                <a:spcPts val="0"/>
              </a:spcAft>
              <a:buNone/>
            </a:pPr>
            <a:endParaRPr/>
          </a:p>
          <a:p>
            <a:pPr marL="0" lvl="0" indent="0" algn="l" rtl="0">
              <a:spcBef>
                <a:spcPts val="0"/>
              </a:spcBef>
              <a:spcAft>
                <a:spcPts val="0"/>
              </a:spcAft>
              <a:buNone/>
            </a:pPr>
            <a:r>
              <a:rPr lang="en-US"/>
              <a:t>These were recently updated with input from across the UC ANR network</a:t>
            </a:r>
            <a:endParaRPr/>
          </a:p>
          <a:p>
            <a:pPr marL="0" lvl="0" indent="0" algn="l" rtl="0">
              <a:spcBef>
                <a:spcPts val="0"/>
              </a:spcBef>
              <a:spcAft>
                <a:spcPts val="0"/>
              </a:spcAft>
              <a:buNone/>
            </a:pPr>
            <a:endParaRPr/>
          </a:p>
          <a:p>
            <a:pPr marL="457200" lvl="0" indent="-317500" algn="l" rtl="0">
              <a:spcBef>
                <a:spcPts val="0"/>
              </a:spcBef>
              <a:spcAft>
                <a:spcPts val="0"/>
              </a:spcAft>
              <a:buSzPts val="1400"/>
              <a:buChar char="●"/>
            </a:pPr>
            <a:r>
              <a:rPr lang="en-US"/>
              <a:t>Simplified umbrella topics to align with commonly understood 3Ps of sustainability </a:t>
            </a:r>
            <a:endParaRPr/>
          </a:p>
          <a:p>
            <a:pPr marL="457200" lvl="0" indent="0" algn="l" rtl="0">
              <a:spcBef>
                <a:spcPts val="0"/>
              </a:spcBef>
              <a:spcAft>
                <a:spcPts val="0"/>
              </a:spcAft>
              <a:buNone/>
            </a:pPr>
            <a:endParaRPr/>
          </a:p>
          <a:p>
            <a:pPr marL="457200" lvl="0" indent="-317500" algn="l" rtl="0">
              <a:spcBef>
                <a:spcPts val="0"/>
              </a:spcBef>
              <a:spcAft>
                <a:spcPts val="0"/>
              </a:spcAft>
              <a:buSzPts val="1400"/>
              <a:buChar char="●"/>
            </a:pPr>
            <a:r>
              <a:rPr lang="en-US"/>
              <a:t>Added those highlighted and edited some to add words of programmatic importance</a:t>
            </a:r>
            <a:endParaRPr/>
          </a:p>
          <a:p>
            <a:pPr marL="0" lvl="0" indent="0" algn="l" rtl="0">
              <a:spcBef>
                <a:spcPts val="0"/>
              </a:spcBef>
              <a:spcAft>
                <a:spcPts val="0"/>
              </a:spcAft>
              <a:buNone/>
            </a:pPr>
            <a:endParaRPr b="0"/>
          </a:p>
        </p:txBody>
      </p:sp>
      <p:sp>
        <p:nvSpPr>
          <p:cNvPr id="302" name="Google Shape;302;g38255be1462_1_8:notes"/>
          <p:cNvSpPr txBox="1">
            <a:spLocks noGrp="1"/>
          </p:cNvSpPr>
          <p:nvPr>
            <p:ph type="sldNum" idx="12"/>
          </p:nvPr>
        </p:nvSpPr>
        <p:spPr>
          <a:xfrm>
            <a:off x="3970941" y="8829967"/>
            <a:ext cx="3037800" cy="466500"/>
          </a:xfrm>
          <a:prstGeom prst="rect">
            <a:avLst/>
          </a:prstGeom>
          <a:noFill/>
          <a:ln>
            <a:noFill/>
          </a:ln>
        </p:spPr>
        <p:txBody>
          <a:bodyPr spcFirstLastPara="1" wrap="square" lIns="93050" tIns="46525" rIns="93050" bIns="46525"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14</a:t>
            </a:fld>
            <a:endParaRPr>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p1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VK slides</a:t>
            </a:r>
            <a:endParaRPr/>
          </a:p>
        </p:txBody>
      </p:sp>
      <p:sp>
        <p:nvSpPr>
          <p:cNvPr id="312" name="Google Shape;312;p1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1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Vikram</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Outcome: We can’t control the level of accomplishment.</a:t>
            </a:r>
            <a:endParaRPr/>
          </a:p>
          <a:p>
            <a:pPr marL="0" lvl="0" indent="0" algn="l" rtl="0">
              <a:lnSpc>
                <a:spcPct val="100000"/>
              </a:lnSpc>
              <a:spcBef>
                <a:spcPts val="0"/>
              </a:spcBef>
              <a:spcAft>
                <a:spcPts val="0"/>
              </a:spcAft>
              <a:buSzPts val="1400"/>
              <a:buNone/>
            </a:pPr>
            <a:endParaRPr/>
          </a:p>
        </p:txBody>
      </p:sp>
      <p:sp>
        <p:nvSpPr>
          <p:cNvPr id="319" name="Google Shape;319;p14: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1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Vikram</a:t>
            </a:r>
            <a:endParaRPr/>
          </a:p>
          <a:p>
            <a:pPr marL="0" lvl="0" indent="0" algn="l" rtl="0">
              <a:lnSpc>
                <a:spcPct val="100000"/>
              </a:lnSpc>
              <a:spcBef>
                <a:spcPts val="0"/>
              </a:spcBef>
              <a:spcAft>
                <a:spcPts val="0"/>
              </a:spcAft>
              <a:buSzPts val="1400"/>
              <a:buNone/>
            </a:pPr>
            <a:endParaRPr/>
          </a:p>
        </p:txBody>
      </p:sp>
      <p:sp>
        <p:nvSpPr>
          <p:cNvPr id="326" name="Google Shape;326;p1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1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Vikram</a:t>
            </a:r>
            <a:endParaRPr/>
          </a:p>
          <a:p>
            <a:pPr marL="0" lvl="0" indent="0" algn="l" rtl="0">
              <a:lnSpc>
                <a:spcPct val="100000"/>
              </a:lnSpc>
              <a:spcBef>
                <a:spcPts val="0"/>
              </a:spcBef>
              <a:spcAft>
                <a:spcPts val="0"/>
              </a:spcAft>
              <a:buSzPts val="1400"/>
              <a:buNone/>
            </a:pPr>
            <a:endParaRPr/>
          </a:p>
        </p:txBody>
      </p:sp>
      <p:sp>
        <p:nvSpPr>
          <p:cNvPr id="333" name="Google Shape;333;p1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1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p1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Vikram</a:t>
            </a:r>
            <a:endParaRPr/>
          </a:p>
          <a:p>
            <a:pPr marL="0" lvl="0" indent="0" algn="l" rtl="0">
              <a:lnSpc>
                <a:spcPct val="100000"/>
              </a:lnSpc>
              <a:spcBef>
                <a:spcPts val="0"/>
              </a:spcBef>
              <a:spcAft>
                <a:spcPts val="0"/>
              </a:spcAft>
              <a:buSzPts val="1400"/>
              <a:buNone/>
            </a:pPr>
            <a:endParaRPr/>
          </a:p>
        </p:txBody>
      </p:sp>
      <p:sp>
        <p:nvSpPr>
          <p:cNvPr id="340" name="Google Shape;340;p17: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1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p1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Vikram</a:t>
            </a:r>
            <a:endParaRPr/>
          </a:p>
          <a:p>
            <a:pPr marL="0" lvl="0" indent="0" algn="l" rtl="0">
              <a:lnSpc>
                <a:spcPct val="100000"/>
              </a:lnSpc>
              <a:spcBef>
                <a:spcPts val="0"/>
              </a:spcBef>
              <a:spcAft>
                <a:spcPts val="0"/>
              </a:spcAft>
              <a:buSzPts val="1400"/>
              <a:buNone/>
            </a:pPr>
            <a:endParaRPr/>
          </a:p>
        </p:txBody>
      </p:sp>
      <p:sp>
        <p:nvSpPr>
          <p:cNvPr id="348" name="Google Shape;348;p1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1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p1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Vikram</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Mention these are mostly examples of short and medium term outcomes. This is okay because I will transition to longterm outcome / condition changes.</a:t>
            </a:r>
            <a:endParaRPr/>
          </a:p>
          <a:p>
            <a:pPr marL="0" lvl="0" indent="0" algn="l" rtl="0">
              <a:lnSpc>
                <a:spcPct val="100000"/>
              </a:lnSpc>
              <a:spcBef>
                <a:spcPts val="0"/>
              </a:spcBef>
              <a:spcAft>
                <a:spcPts val="0"/>
              </a:spcAft>
              <a:buSzPts val="1400"/>
              <a:buNone/>
            </a:pPr>
            <a:endParaRPr/>
          </a:p>
        </p:txBody>
      </p:sp>
      <p:sp>
        <p:nvSpPr>
          <p:cNvPr id="355" name="Google Shape;355;p19: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2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2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VK</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Source: Vikram got this from Erin. Clear what the output and outcome is.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FSMA= </a:t>
            </a:r>
            <a:r>
              <a:rPr lang="en-US">
                <a:solidFill>
                  <a:srgbClr val="202124"/>
                </a:solidFill>
                <a:highlight>
                  <a:srgbClr val="FFFFFF"/>
                </a:highlight>
                <a:latin typeface="Roboto"/>
                <a:ea typeface="Roboto"/>
                <a:cs typeface="Roboto"/>
                <a:sym typeface="Roboto"/>
              </a:rPr>
              <a:t>Food Safety Modernization Act</a:t>
            </a:r>
            <a:endParaRPr/>
          </a:p>
        </p:txBody>
      </p:sp>
      <p:sp>
        <p:nvSpPr>
          <p:cNvPr id="362" name="Google Shape;362;p2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p2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VK</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to tell a compelling story about how your program contributes to public value.</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2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8" name="Google Shape;378;p2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Transition to thinking about how to measure indicators for outcomes and condition changes and communicate the public value of your work.</a:t>
            </a:r>
            <a:endParaRPr/>
          </a:p>
          <a:p>
            <a:pPr marL="0" lvl="0" indent="0" algn="l" rtl="0">
              <a:lnSpc>
                <a:spcPct val="100000"/>
              </a:lnSpc>
              <a:spcBef>
                <a:spcPts val="0"/>
              </a:spcBef>
              <a:spcAft>
                <a:spcPts val="0"/>
              </a:spcAft>
              <a:buSzPts val="1400"/>
              <a:buNone/>
            </a:pPr>
            <a:endParaRPr/>
          </a:p>
          <a:p>
            <a:pPr marL="0" lvl="0" indent="0" algn="l" rtl="0">
              <a:spcBef>
                <a:spcPts val="0"/>
              </a:spcBef>
              <a:spcAft>
                <a:spcPts val="0"/>
              </a:spcAft>
              <a:buClr>
                <a:schemeClr val="dk1"/>
              </a:buClr>
              <a:buSzPts val="1100"/>
              <a:buFont typeface="Arial"/>
              <a:buNone/>
            </a:pPr>
            <a:r>
              <a:rPr lang="en-US">
                <a:latin typeface="Arial"/>
                <a:ea typeface="Arial"/>
                <a:cs typeface="Arial"/>
                <a:sym typeface="Arial"/>
              </a:rPr>
              <a:t>→ can be seen (observed), heard (participant response), read (agency records), felt (climate of meeting), touched, or smelled (food science)</a:t>
            </a:r>
            <a:endParaRPr/>
          </a:p>
          <a:p>
            <a:pPr marL="0" lvl="0" indent="0" algn="l" rtl="0">
              <a:lnSpc>
                <a:spcPct val="100000"/>
              </a:lnSpc>
              <a:spcBef>
                <a:spcPts val="0"/>
              </a:spcBef>
              <a:spcAft>
                <a:spcPts val="0"/>
              </a:spcAft>
              <a:buSzPts val="1400"/>
              <a:buNone/>
            </a:pPr>
            <a:endParaRPr/>
          </a:p>
          <a:p>
            <a:pPr marL="254000" lvl="0" indent="-254000" algn="l" rtl="0">
              <a:lnSpc>
                <a:spcPct val="108000"/>
              </a:lnSpc>
              <a:spcBef>
                <a:spcPts val="1000"/>
              </a:spcBef>
              <a:spcAft>
                <a:spcPts val="0"/>
              </a:spcAft>
              <a:buSzPts val="1100"/>
              <a:buNone/>
            </a:pPr>
            <a:endParaRPr/>
          </a:p>
        </p:txBody>
      </p:sp>
      <p:sp>
        <p:nvSpPr>
          <p:cNvPr id="379" name="Google Shape;379;p29: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a:extLst>
            <a:ext uri="{FF2B5EF4-FFF2-40B4-BE49-F238E27FC236}">
              <a16:creationId xmlns:a16="http://schemas.microsoft.com/office/drawing/2014/main" id="{E640DBF1-C08A-D58B-AFF9-863038791761}"/>
            </a:ext>
          </a:extLst>
        </p:cNvPr>
        <p:cNvGrpSpPr/>
        <p:nvPr/>
      </p:nvGrpSpPr>
      <p:grpSpPr>
        <a:xfrm>
          <a:off x="0" y="0"/>
          <a:ext cx="0" cy="0"/>
          <a:chOff x="0" y="0"/>
          <a:chExt cx="0" cy="0"/>
        </a:xfrm>
      </p:grpSpPr>
      <p:sp>
        <p:nvSpPr>
          <p:cNvPr id="406" name="Google Shape;406;g2fcb80e3627_1_101:notes">
            <a:extLst>
              <a:ext uri="{FF2B5EF4-FFF2-40B4-BE49-F238E27FC236}">
                <a16:creationId xmlns:a16="http://schemas.microsoft.com/office/drawing/2014/main" id="{D25D9EB9-CFF5-551B-D430-F625BA30071C}"/>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2fcb80e3627_1_101:notes">
            <a:extLst>
              <a:ext uri="{FF2B5EF4-FFF2-40B4-BE49-F238E27FC236}">
                <a16:creationId xmlns:a16="http://schemas.microsoft.com/office/drawing/2014/main" id="{F7CBE3E6-F11A-1AA9-9E38-D19E0755373A}"/>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r>
              <a:rPr lang="en-US"/>
              <a:t>2025 annual report</a:t>
            </a:r>
            <a:endParaRPr/>
          </a:p>
        </p:txBody>
      </p:sp>
      <p:sp>
        <p:nvSpPr>
          <p:cNvPr id="408" name="Google Shape;408;g2fcb80e3627_1_101:notes">
            <a:extLst>
              <a:ext uri="{FF2B5EF4-FFF2-40B4-BE49-F238E27FC236}">
                <a16:creationId xmlns:a16="http://schemas.microsoft.com/office/drawing/2014/main" id="{9ED39C00-669E-7390-A83F-BE526F08DE31}"/>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extLst>
      <p:ext uri="{BB962C8B-B14F-4D97-AF65-F5344CB8AC3E}">
        <p14:creationId xmlns:p14="http://schemas.microsoft.com/office/powerpoint/2010/main" val="5099408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a:extLst>
            <a:ext uri="{FF2B5EF4-FFF2-40B4-BE49-F238E27FC236}">
              <a16:creationId xmlns:a16="http://schemas.microsoft.com/office/drawing/2014/main" id="{0B346125-A319-ABC6-5C99-99AB2AF3B62B}"/>
            </a:ext>
          </a:extLst>
        </p:cNvPr>
        <p:cNvGrpSpPr/>
        <p:nvPr/>
      </p:nvGrpSpPr>
      <p:grpSpPr>
        <a:xfrm>
          <a:off x="0" y="0"/>
          <a:ext cx="0" cy="0"/>
          <a:chOff x="0" y="0"/>
          <a:chExt cx="0" cy="0"/>
        </a:xfrm>
      </p:grpSpPr>
      <p:sp>
        <p:nvSpPr>
          <p:cNvPr id="406" name="Google Shape;406;g2fcb80e3627_1_101:notes">
            <a:extLst>
              <a:ext uri="{FF2B5EF4-FFF2-40B4-BE49-F238E27FC236}">
                <a16:creationId xmlns:a16="http://schemas.microsoft.com/office/drawing/2014/main" id="{94065DA8-E2A9-B48F-1FAF-FC8F35B570A1}"/>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2fcb80e3627_1_101:notes">
            <a:extLst>
              <a:ext uri="{FF2B5EF4-FFF2-40B4-BE49-F238E27FC236}">
                <a16:creationId xmlns:a16="http://schemas.microsoft.com/office/drawing/2014/main" id="{200D4BA6-9AFC-A7BB-878A-AF976D27E82A}"/>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r>
              <a:rPr lang="en-US"/>
              <a:t>2025 annual report</a:t>
            </a:r>
            <a:endParaRPr/>
          </a:p>
        </p:txBody>
      </p:sp>
      <p:sp>
        <p:nvSpPr>
          <p:cNvPr id="408" name="Google Shape;408;g2fcb80e3627_1_101:notes">
            <a:extLst>
              <a:ext uri="{FF2B5EF4-FFF2-40B4-BE49-F238E27FC236}">
                <a16:creationId xmlns:a16="http://schemas.microsoft.com/office/drawing/2014/main" id="{4567764C-493A-D4D3-5199-217CB767F0E4}"/>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26</a:t>
            </a:fld>
            <a:endParaRPr/>
          </a:p>
        </p:txBody>
      </p:sp>
    </p:spTree>
    <p:extLst>
      <p:ext uri="{BB962C8B-B14F-4D97-AF65-F5344CB8AC3E}">
        <p14:creationId xmlns:p14="http://schemas.microsoft.com/office/powerpoint/2010/main" val="20911930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1a8c5a15531_6_3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g1a8c5a15531_6_30: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KWM</a:t>
            </a:r>
            <a:endParaRPr/>
          </a:p>
          <a:p>
            <a:pPr marL="0" lvl="0" indent="0" algn="l" rtl="0">
              <a:lnSpc>
                <a:spcPct val="100000"/>
              </a:lnSpc>
              <a:spcBef>
                <a:spcPts val="0"/>
              </a:spcBef>
              <a:spcAft>
                <a:spcPts val="0"/>
              </a:spcAft>
              <a:buSzPts val="1400"/>
              <a:buNone/>
            </a:pPr>
            <a:r>
              <a:rPr lang="en-US"/>
              <a:t>UCB</a:t>
            </a:r>
            <a:endParaRPr/>
          </a:p>
          <a:p>
            <a:pPr marL="0" lvl="0" indent="0" algn="l" rtl="0">
              <a:spcBef>
                <a:spcPts val="0"/>
              </a:spcBef>
              <a:spcAft>
                <a:spcPts val="0"/>
              </a:spcAft>
              <a:buClr>
                <a:schemeClr val="dk1"/>
              </a:buClr>
              <a:buSzPts val="1100"/>
              <a:buFont typeface="Arial"/>
              <a:buNone/>
            </a:pPr>
            <a:r>
              <a:rPr lang="en-US"/>
              <a:t>2024 Annual Report (keeping this example as we had less highlights in the new 2025 annual report format)</a:t>
            </a:r>
            <a:endParaRPr/>
          </a:p>
          <a:p>
            <a:pPr marL="0" lvl="0" indent="0" algn="l" rtl="0">
              <a:lnSpc>
                <a:spcPct val="100000"/>
              </a:lnSpc>
              <a:spcBef>
                <a:spcPts val="0"/>
              </a:spcBef>
              <a:spcAft>
                <a:spcPts val="0"/>
              </a:spcAft>
              <a:buSzPts val="1400"/>
              <a:buNone/>
            </a:pPr>
            <a:endParaRPr/>
          </a:p>
        </p:txBody>
      </p:sp>
      <p:sp>
        <p:nvSpPr>
          <p:cNvPr id="401" name="Google Shape;401;g1a8c5a15531_6_30: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2fcb80e3627_1_10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2fcb80e3627_1_101: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r>
              <a:rPr lang="en-US"/>
              <a:t>KWM</a:t>
            </a:r>
            <a:endParaRPr/>
          </a:p>
          <a:p>
            <a:pPr marL="0" lvl="0" indent="0" algn="l" rtl="0">
              <a:spcBef>
                <a:spcPts val="0"/>
              </a:spcBef>
              <a:spcAft>
                <a:spcPts val="0"/>
              </a:spcAft>
              <a:buNone/>
            </a:pPr>
            <a:r>
              <a:rPr lang="en-US"/>
              <a:t>UCD</a:t>
            </a:r>
            <a:endParaRPr/>
          </a:p>
          <a:p>
            <a:pPr marL="0" lvl="0" indent="0" algn="l" rtl="0">
              <a:spcBef>
                <a:spcPts val="0"/>
              </a:spcBef>
              <a:spcAft>
                <a:spcPts val="0"/>
              </a:spcAft>
              <a:buNone/>
            </a:pPr>
            <a:r>
              <a:rPr lang="en-US"/>
              <a:t>Reduced pest incidence</a:t>
            </a:r>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a:t>2024 Annual Report (keeping this example as we had less highlights in the new 2025 annual report format)</a:t>
            </a:r>
          </a:p>
          <a:p>
            <a:pPr marL="0" lvl="0" indent="0" algn="l" rtl="0">
              <a:spcBef>
                <a:spcPts val="0"/>
              </a:spcBef>
              <a:spcAft>
                <a:spcPts val="0"/>
              </a:spcAft>
              <a:buClr>
                <a:schemeClr val="dk1"/>
              </a:buClr>
              <a:buSzPts val="1100"/>
              <a:buFont typeface="Arial"/>
              <a:buNone/>
            </a:pPr>
            <a:endParaRPr/>
          </a:p>
        </p:txBody>
      </p:sp>
      <p:sp>
        <p:nvSpPr>
          <p:cNvPr id="408" name="Google Shape;408;g2fcb80e3627_1_101: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2fbc5d64476_0_23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g2fbc5d64476_0_239: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15000"/>
              </a:lnSpc>
              <a:spcBef>
                <a:spcPts val="0"/>
              </a:spcBef>
              <a:spcAft>
                <a:spcPts val="0"/>
              </a:spcAft>
              <a:buSzPts val="1400"/>
              <a:buNone/>
            </a:pPr>
            <a:r>
              <a:rPr lang="en-US"/>
              <a:t>Kit lead - 5 questions 3 minutes to respond and 3 minutes to discuss </a:t>
            </a:r>
            <a:endParaRPr/>
          </a:p>
          <a:p>
            <a:pPr marL="0" lvl="0" indent="0" algn="l" rtl="0">
              <a:lnSpc>
                <a:spcPct val="115000"/>
              </a:lnSpc>
              <a:spcBef>
                <a:spcPts val="1200"/>
              </a:spcBef>
              <a:spcAft>
                <a:spcPts val="0"/>
              </a:spcAft>
              <a:buSzPts val="1400"/>
              <a:buNone/>
            </a:pPr>
            <a:r>
              <a:rPr lang="en-US"/>
              <a:t>Kit launch poll</a:t>
            </a:r>
            <a:endParaRPr/>
          </a:p>
          <a:p>
            <a:pPr marL="457200" lvl="0" indent="-298450" algn="l" rtl="0">
              <a:lnSpc>
                <a:spcPct val="115000"/>
              </a:lnSpc>
              <a:spcBef>
                <a:spcPts val="1200"/>
              </a:spcBef>
              <a:spcAft>
                <a:spcPts val="0"/>
              </a:spcAft>
              <a:buClr>
                <a:schemeClr val="dk1"/>
              </a:buClr>
              <a:buSzPts val="1100"/>
              <a:buAutoNum type="arabicPeriod"/>
            </a:pPr>
            <a:r>
              <a:rPr lang="en-US"/>
              <a:t>Youth that participated in the healthy food tasting indicated that they are willing to eat the food again at school (71%) and willing to ask for this food at home (66%). - outcome</a:t>
            </a:r>
            <a:endParaRPr/>
          </a:p>
          <a:p>
            <a:pPr marL="457200" lvl="0" indent="-298450" algn="l" rtl="0">
              <a:lnSpc>
                <a:spcPct val="115000"/>
              </a:lnSpc>
              <a:spcBef>
                <a:spcPts val="0"/>
              </a:spcBef>
              <a:spcAft>
                <a:spcPts val="0"/>
              </a:spcAft>
              <a:buClr>
                <a:schemeClr val="dk1"/>
              </a:buClr>
              <a:buSzPts val="1100"/>
              <a:buAutoNum type="arabicPeriod"/>
            </a:pPr>
            <a:r>
              <a:rPr lang="en-US"/>
              <a:t>Over 50 community officials and interested residents attended a poverty simulation that focused on specific county data surrounding the issue of poverty and food security. - output (participation)</a:t>
            </a:r>
            <a:endParaRPr/>
          </a:p>
          <a:p>
            <a:pPr marL="457200" lvl="0" indent="-298450" algn="l" rtl="0">
              <a:lnSpc>
                <a:spcPct val="115000"/>
              </a:lnSpc>
              <a:spcBef>
                <a:spcPts val="0"/>
              </a:spcBef>
              <a:spcAft>
                <a:spcPts val="0"/>
              </a:spcAft>
              <a:buClr>
                <a:schemeClr val="dk1"/>
              </a:buClr>
              <a:buSzPts val="1100"/>
              <a:buAutoNum type="arabicPeriod"/>
            </a:pPr>
            <a:r>
              <a:rPr lang="en-US"/>
              <a:t>1400 farmers and 35 elected county officials were provided research findings about agricultural land use.  - output (reach) </a:t>
            </a:r>
            <a:endParaRPr/>
          </a:p>
          <a:p>
            <a:pPr marL="457200" lvl="0" indent="-298450" algn="l" rtl="0">
              <a:lnSpc>
                <a:spcPct val="115000"/>
              </a:lnSpc>
              <a:spcBef>
                <a:spcPts val="0"/>
              </a:spcBef>
              <a:spcAft>
                <a:spcPts val="0"/>
              </a:spcAft>
              <a:buClr>
                <a:schemeClr val="dk1"/>
              </a:buClr>
              <a:buSzPts val="1100"/>
              <a:buAutoNum type="arabicPeriod"/>
            </a:pPr>
            <a:r>
              <a:rPr lang="en-US"/>
              <a:t>After the workshop on microgreens as a new enterprise for urban farmers, one attendee indicated that they would grow microgreens as a new part of their business after the workshop. - outcome (mention not always about a large # of people, e.g early adopters, acres)</a:t>
            </a:r>
            <a:endParaRPr/>
          </a:p>
          <a:p>
            <a:pPr marL="457200" lvl="0" indent="-298450" algn="l" rtl="0">
              <a:lnSpc>
                <a:spcPct val="115000"/>
              </a:lnSpc>
              <a:spcBef>
                <a:spcPts val="0"/>
              </a:spcBef>
              <a:spcAft>
                <a:spcPts val="0"/>
              </a:spcAft>
              <a:buClr>
                <a:schemeClr val="dk1"/>
              </a:buClr>
              <a:buSzPts val="1100"/>
              <a:buAutoNum type="arabicPeriod"/>
            </a:pPr>
            <a:r>
              <a:rPr lang="en-US"/>
              <a:t>Ninety-three percent of the 50 participants reported increased understanding of groundwater and the potential for groundwater contamination. - outcome (gold standard both # and %)</a:t>
            </a:r>
            <a:endParaRPr/>
          </a:p>
          <a:p>
            <a:pPr marL="0" lvl="0" indent="0" algn="l" rtl="0">
              <a:lnSpc>
                <a:spcPct val="100000"/>
              </a:lnSpc>
              <a:spcBef>
                <a:spcPts val="2000"/>
              </a:spcBef>
              <a:spcAft>
                <a:spcPts val="0"/>
              </a:spcAft>
              <a:buSzPts val="1400"/>
              <a:buNone/>
            </a:pPr>
            <a:endParaRPr/>
          </a:p>
        </p:txBody>
      </p:sp>
      <p:sp>
        <p:nvSpPr>
          <p:cNvPr id="415" name="Google Shape;415;g2fbc5d64476_0_239: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2fcb80e3627_1_5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2fcb80e3627_1_50: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r>
              <a:rPr lang="en-US"/>
              <a:t>Kit - Testimonial from a </a:t>
            </a:r>
            <a:r>
              <a:rPr lang="en-US">
                <a:latin typeface="Arial"/>
                <a:ea typeface="Arial"/>
                <a:cs typeface="Arial"/>
                <a:sym typeface="Arial"/>
              </a:rPr>
              <a:t>UCCE Specialist in the Department of Plant Sciences </a:t>
            </a:r>
            <a:endParaRPr/>
          </a:p>
        </p:txBody>
      </p:sp>
      <p:sp>
        <p:nvSpPr>
          <p:cNvPr id="422" name="Google Shape;422;g2fcb80e3627_1_50: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2fcb80e3627_1_5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2fcb80e3627_1_57: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r>
              <a:rPr lang="en-US"/>
              <a:t>Kit </a:t>
            </a:r>
            <a:endParaRPr/>
          </a:p>
        </p:txBody>
      </p:sp>
      <p:sp>
        <p:nvSpPr>
          <p:cNvPr id="429" name="Google Shape;429;g2fcb80e3627_1_57: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4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5" name="Google Shape;435;p4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Kit </a:t>
            </a:r>
            <a:endParaRPr/>
          </a:p>
          <a:p>
            <a:pPr marL="0" lvl="0" indent="0" algn="l" rtl="0">
              <a:lnSpc>
                <a:spcPct val="90000"/>
              </a:lnSpc>
              <a:spcBef>
                <a:spcPts val="1000"/>
              </a:spcBef>
              <a:spcAft>
                <a:spcPts val="0"/>
              </a:spcAft>
              <a:buNone/>
            </a:pPr>
            <a:r>
              <a:rPr lang="en-US">
                <a:latin typeface="Arial"/>
                <a:ea typeface="Arial"/>
                <a:cs typeface="Arial"/>
                <a:sym typeface="Arial"/>
              </a:rPr>
              <a:t>Start thinking now about what to measure or systematically document</a:t>
            </a:r>
            <a:endParaRPr/>
          </a:p>
          <a:p>
            <a:pPr marL="0" lvl="0" indent="0" algn="l" rtl="0">
              <a:lnSpc>
                <a:spcPct val="100000"/>
              </a:lnSpc>
              <a:spcBef>
                <a:spcPts val="0"/>
              </a:spcBef>
              <a:spcAft>
                <a:spcPts val="0"/>
              </a:spcAft>
              <a:buSzPts val="1400"/>
              <a:buNone/>
            </a:pPr>
            <a:endParaRPr b="1"/>
          </a:p>
          <a:p>
            <a:pPr marL="0" lvl="0" indent="0" algn="l" rtl="0">
              <a:lnSpc>
                <a:spcPct val="100000"/>
              </a:lnSpc>
              <a:spcBef>
                <a:spcPts val="0"/>
              </a:spcBef>
              <a:spcAft>
                <a:spcPts val="0"/>
              </a:spcAft>
              <a:buSzPts val="1400"/>
              <a:buNone/>
            </a:pPr>
            <a:endParaRPr/>
          </a:p>
        </p:txBody>
      </p:sp>
      <p:sp>
        <p:nvSpPr>
          <p:cNvPr id="436" name="Google Shape;436;p4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4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dirty="0"/>
          </a:p>
        </p:txBody>
      </p:sp>
      <p:sp>
        <p:nvSpPr>
          <p:cNvPr id="442" name="Google Shape;442;p4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17659557962_0_322: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Kit</a:t>
            </a:r>
            <a:endParaRPr/>
          </a:p>
          <a:p>
            <a:pPr marL="0" lvl="0" indent="0" algn="l" rtl="0">
              <a:lnSpc>
                <a:spcPct val="100000"/>
              </a:lnSpc>
              <a:spcBef>
                <a:spcPts val="0"/>
              </a:spcBef>
              <a:spcAft>
                <a:spcPts val="0"/>
              </a:spcAft>
              <a:buSzPts val="1400"/>
              <a:buNone/>
            </a:pPr>
            <a:r>
              <a:rPr lang="en-US"/>
              <a:t>Project Board: projectboard.ucanr.edu </a:t>
            </a:r>
            <a:endParaRPr/>
          </a:p>
          <a:p>
            <a:pPr marL="0" lvl="0" indent="0" algn="l" rtl="0">
              <a:lnSpc>
                <a:spcPct val="100000"/>
              </a:lnSpc>
              <a:spcBef>
                <a:spcPts val="0"/>
              </a:spcBef>
              <a:spcAft>
                <a:spcPts val="0"/>
              </a:spcAft>
              <a:buSzPts val="1400"/>
              <a:buNone/>
            </a:pPr>
            <a:r>
              <a:rPr lang="en-US"/>
              <a:t>ANR MP user manual: </a:t>
            </a:r>
            <a:r>
              <a:rPr lang="en-US" u="sng">
                <a:solidFill>
                  <a:schemeClr val="hlink"/>
                </a:solidFill>
                <a:hlinkClick r:id="rId3"/>
              </a:rPr>
              <a:t>https://ucanr.edu/sites/ProjectBoardHelp/User_Manual_-_ANR_MP_/</a:t>
            </a:r>
            <a:endParaRPr/>
          </a:p>
          <a:p>
            <a:pPr marL="0" lvl="0" indent="0" algn="l" rtl="0">
              <a:lnSpc>
                <a:spcPct val="100000"/>
              </a:lnSpc>
              <a:spcBef>
                <a:spcPts val="0"/>
              </a:spcBef>
              <a:spcAft>
                <a:spcPts val="0"/>
              </a:spcAft>
              <a:buSzPts val="1400"/>
              <a:buNone/>
            </a:pPr>
            <a:endParaRPr/>
          </a:p>
        </p:txBody>
      </p:sp>
      <p:sp>
        <p:nvSpPr>
          <p:cNvPr id="300" name="Google Shape;300;g17659557962_0_32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287705884ed_0_38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287705884ed_0_386: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solidFill>
                  <a:srgbClr val="1A1D1E"/>
                </a:solidFill>
                <a:highlight>
                  <a:srgbClr val="FFFFFF"/>
                </a:highlight>
                <a:latin typeface="Arial"/>
                <a:ea typeface="Arial"/>
                <a:cs typeface="Arial"/>
                <a:sym typeface="Arial"/>
              </a:rPr>
              <a:t>Microsoft login has been replaced with Okta.</a:t>
            </a:r>
            <a:endParaRPr b="1">
              <a:solidFill>
                <a:srgbClr val="1A1D1E"/>
              </a:solidFill>
              <a:highlight>
                <a:srgbClr val="FFFFFF"/>
              </a:highlight>
              <a:latin typeface="Arial"/>
              <a:ea typeface="Arial"/>
              <a:cs typeface="Arial"/>
              <a:sym typeface="Arial"/>
            </a:endParaRPr>
          </a:p>
          <a:p>
            <a:pPr marL="457200" lvl="0" indent="-304800" algn="l" rtl="0">
              <a:lnSpc>
                <a:spcPct val="115000"/>
              </a:lnSpc>
              <a:spcBef>
                <a:spcPts val="1200"/>
              </a:spcBef>
              <a:spcAft>
                <a:spcPts val="0"/>
              </a:spcAft>
              <a:buClr>
                <a:srgbClr val="1A1D1E"/>
              </a:buClr>
              <a:buSzPts val="1200"/>
              <a:buAutoNum type="arabicPeriod"/>
            </a:pPr>
            <a:r>
              <a:rPr lang="en-US">
                <a:solidFill>
                  <a:srgbClr val="1A1D1E"/>
                </a:solidFill>
                <a:highlight>
                  <a:srgbClr val="FFFFFF"/>
                </a:highlight>
                <a:latin typeface="Arial"/>
                <a:ea typeface="Arial"/>
                <a:cs typeface="Arial"/>
                <a:sym typeface="Arial"/>
              </a:rPr>
              <a:t>Open Firefox, Edge, or Chrome (NOT Internet Explorer or Safari, which may work intermittently)</a:t>
            </a:r>
            <a:endParaRPr>
              <a:solidFill>
                <a:srgbClr val="1A1D1E"/>
              </a:solidFill>
              <a:highlight>
                <a:srgbClr val="FFFFFF"/>
              </a:highlight>
              <a:latin typeface="Arial"/>
              <a:ea typeface="Arial"/>
              <a:cs typeface="Arial"/>
              <a:sym typeface="Arial"/>
            </a:endParaRPr>
          </a:p>
          <a:p>
            <a:pPr marL="457200" lvl="0" indent="-304800" algn="l" rtl="0">
              <a:lnSpc>
                <a:spcPct val="115000"/>
              </a:lnSpc>
              <a:spcBef>
                <a:spcPts val="0"/>
              </a:spcBef>
              <a:spcAft>
                <a:spcPts val="0"/>
              </a:spcAft>
              <a:buClr>
                <a:srgbClr val="1A1D1E"/>
              </a:buClr>
              <a:buSzPts val="1200"/>
              <a:buAutoNum type="arabicPeriod"/>
            </a:pPr>
            <a:r>
              <a:rPr lang="en-US">
                <a:solidFill>
                  <a:srgbClr val="1A1D1E"/>
                </a:solidFill>
                <a:highlight>
                  <a:srgbClr val="FFFFFF"/>
                </a:highlight>
                <a:latin typeface="Arial"/>
                <a:ea typeface="Arial"/>
                <a:cs typeface="Arial"/>
                <a:sym typeface="Arial"/>
              </a:rPr>
              <a:t>Go to </a:t>
            </a:r>
            <a:r>
              <a:rPr lang="en-US">
                <a:solidFill>
                  <a:srgbClr val="0068D6"/>
                </a:solidFill>
                <a:highlight>
                  <a:srgbClr val="FFFFFF"/>
                </a:highlight>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https://projectboard.ucanr.edu</a:t>
            </a:r>
            <a:r>
              <a:rPr lang="en-US">
                <a:solidFill>
                  <a:srgbClr val="1A1D1E"/>
                </a:solidFill>
                <a:highlight>
                  <a:srgbClr val="FFFFFF"/>
                </a:highlight>
                <a:latin typeface="Arial"/>
                <a:ea typeface="Arial"/>
                <a:cs typeface="Arial"/>
                <a:sym typeface="Arial"/>
              </a:rPr>
              <a:t> and click “Log in with Okta”.</a:t>
            </a:r>
            <a:endParaRPr>
              <a:solidFill>
                <a:srgbClr val="1A1D1E"/>
              </a:solidFill>
              <a:highlight>
                <a:srgbClr val="FFFFFF"/>
              </a:highlight>
              <a:latin typeface="Arial"/>
              <a:ea typeface="Arial"/>
              <a:cs typeface="Arial"/>
              <a:sym typeface="Arial"/>
            </a:endParaRPr>
          </a:p>
          <a:p>
            <a:pPr marL="457200" lvl="0" indent="-304800" algn="l" rtl="0">
              <a:lnSpc>
                <a:spcPct val="115000"/>
              </a:lnSpc>
              <a:spcBef>
                <a:spcPts val="0"/>
              </a:spcBef>
              <a:spcAft>
                <a:spcPts val="0"/>
              </a:spcAft>
              <a:buClr>
                <a:srgbClr val="1A1D1E"/>
              </a:buClr>
              <a:buSzPts val="1200"/>
              <a:buAutoNum type="arabicPeriod"/>
            </a:pPr>
            <a:r>
              <a:rPr lang="en-US">
                <a:solidFill>
                  <a:srgbClr val="1A1D1E"/>
                </a:solidFill>
                <a:highlight>
                  <a:srgbClr val="FFFFFF"/>
                </a:highlight>
                <a:latin typeface="Arial"/>
                <a:ea typeface="Arial"/>
                <a:cs typeface="Arial"/>
                <a:sym typeface="Arial"/>
              </a:rPr>
              <a:t>Enter your ANR username. This is the same username and password used for portal (See next screen for example)</a:t>
            </a:r>
            <a:endParaRPr sz="1100">
              <a:solidFill>
                <a:srgbClr val="1A1D1E"/>
              </a:solidFill>
              <a:highlight>
                <a:srgbClr val="FFFFFF"/>
              </a:highlight>
            </a:endParaRPr>
          </a:p>
          <a:p>
            <a:pPr marL="0" lvl="0" indent="0" algn="l" rtl="0">
              <a:spcBef>
                <a:spcPts val="0"/>
              </a:spcBef>
              <a:spcAft>
                <a:spcPts val="0"/>
              </a:spcAft>
              <a:buNone/>
            </a:pPr>
            <a:endParaRPr/>
          </a:p>
        </p:txBody>
      </p:sp>
      <p:sp>
        <p:nvSpPr>
          <p:cNvPr id="307" name="Google Shape;307;g287705884ed_0_386: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a:extLst>
            <a:ext uri="{FF2B5EF4-FFF2-40B4-BE49-F238E27FC236}">
              <a16:creationId xmlns:a16="http://schemas.microsoft.com/office/drawing/2014/main" id="{A8D634A1-7EA2-00E2-EA6A-7095379CEE92}"/>
            </a:ext>
          </a:extLst>
        </p:cNvPr>
        <p:cNvGrpSpPr/>
        <p:nvPr/>
      </p:nvGrpSpPr>
      <p:grpSpPr>
        <a:xfrm>
          <a:off x="0" y="0"/>
          <a:ext cx="0" cy="0"/>
          <a:chOff x="0" y="0"/>
          <a:chExt cx="0" cy="0"/>
        </a:xfrm>
      </p:grpSpPr>
      <p:sp>
        <p:nvSpPr>
          <p:cNvPr id="305" name="Google Shape;305;g287705884ed_0_386:notes">
            <a:extLst>
              <a:ext uri="{FF2B5EF4-FFF2-40B4-BE49-F238E27FC236}">
                <a16:creationId xmlns:a16="http://schemas.microsoft.com/office/drawing/2014/main" id="{47C37859-489B-968F-F1AA-09D0883B8B6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287705884ed_0_386:notes">
            <a:extLst>
              <a:ext uri="{FF2B5EF4-FFF2-40B4-BE49-F238E27FC236}">
                <a16:creationId xmlns:a16="http://schemas.microsoft.com/office/drawing/2014/main" id="{F709245C-EB98-4622-A70E-A1AF7CC2FEA4}"/>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solidFill>
                  <a:srgbClr val="1A1D1E"/>
                </a:solidFill>
                <a:highlight>
                  <a:srgbClr val="FFFFFF"/>
                </a:highlight>
                <a:latin typeface="Arial"/>
                <a:ea typeface="Arial"/>
                <a:cs typeface="Arial"/>
                <a:sym typeface="Arial"/>
              </a:rPr>
              <a:t>Quick tip</a:t>
            </a:r>
          </a:p>
          <a:p>
            <a:pPr marL="457200" lvl="0" indent="-304800" algn="l" rtl="0">
              <a:lnSpc>
                <a:spcPct val="115000"/>
              </a:lnSpc>
              <a:spcBef>
                <a:spcPts val="1200"/>
              </a:spcBef>
              <a:spcAft>
                <a:spcPts val="0"/>
              </a:spcAft>
              <a:buClr>
                <a:srgbClr val="1A1D1E"/>
              </a:buClr>
              <a:buSzPts val="1200"/>
              <a:buAutoNum type="arabicPeriod"/>
            </a:pPr>
            <a:r>
              <a:rPr lang="en-US">
                <a:solidFill>
                  <a:srgbClr val="1A1D1E"/>
                </a:solidFill>
                <a:highlight>
                  <a:srgbClr val="FFFFFF"/>
                </a:highlight>
                <a:latin typeface="Arial"/>
                <a:ea typeface="Arial"/>
                <a:cs typeface="Arial"/>
                <a:sym typeface="Arial"/>
              </a:rPr>
              <a:t>To make it easy to remember, use the same credentials you use on this login page.</a:t>
            </a:r>
          </a:p>
          <a:p>
            <a:pPr marL="457200" lvl="0" indent="-304800" algn="l" rtl="0">
              <a:lnSpc>
                <a:spcPct val="115000"/>
              </a:lnSpc>
              <a:spcBef>
                <a:spcPts val="1200"/>
              </a:spcBef>
              <a:spcAft>
                <a:spcPts val="0"/>
              </a:spcAft>
              <a:buClr>
                <a:srgbClr val="1A1D1E"/>
              </a:buClr>
              <a:buSzPts val="1200"/>
              <a:buAutoNum type="arabicPeriod"/>
            </a:pPr>
            <a:r>
              <a:rPr lang="en-US" sz="1100">
                <a:solidFill>
                  <a:srgbClr val="1A1D1E"/>
                </a:solidFill>
                <a:highlight>
                  <a:srgbClr val="FFFFFF"/>
                </a:highlight>
                <a:latin typeface="Arial"/>
                <a:ea typeface="Arial"/>
                <a:cs typeface="Arial"/>
                <a:sym typeface="Arial"/>
              </a:rPr>
              <a:t>If you entered the correct credentials, proceed with DUO authentication and the page will redirect you back to Project Board.</a:t>
            </a:r>
            <a:endParaRPr lang="en-US" sz="1100">
              <a:highlight>
                <a:srgbClr val="FFFFFF"/>
              </a:highlight>
              <a:latin typeface="Arial"/>
              <a:ea typeface="Arial"/>
              <a:cs typeface="Arial"/>
              <a:sym typeface="Arial"/>
            </a:endParaRPr>
          </a:p>
        </p:txBody>
      </p:sp>
      <p:sp>
        <p:nvSpPr>
          <p:cNvPr id="307" name="Google Shape;307;g287705884ed_0_386:notes">
            <a:extLst>
              <a:ext uri="{FF2B5EF4-FFF2-40B4-BE49-F238E27FC236}">
                <a16:creationId xmlns:a16="http://schemas.microsoft.com/office/drawing/2014/main" id="{2AEAC462-C6F6-A5AF-B33F-711A3BDAA38B}"/>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36</a:t>
            </a:fld>
            <a:endParaRPr/>
          </a:p>
        </p:txBody>
      </p:sp>
    </p:spTree>
    <p:extLst>
      <p:ext uri="{BB962C8B-B14F-4D97-AF65-F5344CB8AC3E}">
        <p14:creationId xmlns:p14="http://schemas.microsoft.com/office/powerpoint/2010/main" val="5850581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a:extLst>
            <a:ext uri="{FF2B5EF4-FFF2-40B4-BE49-F238E27FC236}">
              <a16:creationId xmlns:a16="http://schemas.microsoft.com/office/drawing/2014/main" id="{4594C8D6-FFC2-AADB-D1F9-AA5995903073}"/>
            </a:ext>
          </a:extLst>
        </p:cNvPr>
        <p:cNvGrpSpPr/>
        <p:nvPr/>
      </p:nvGrpSpPr>
      <p:grpSpPr>
        <a:xfrm>
          <a:off x="0" y="0"/>
          <a:ext cx="0" cy="0"/>
          <a:chOff x="0" y="0"/>
          <a:chExt cx="0" cy="0"/>
        </a:xfrm>
      </p:grpSpPr>
      <p:sp>
        <p:nvSpPr>
          <p:cNvPr id="305" name="Google Shape;305;g287705884ed_0_386:notes">
            <a:extLst>
              <a:ext uri="{FF2B5EF4-FFF2-40B4-BE49-F238E27FC236}">
                <a16:creationId xmlns:a16="http://schemas.microsoft.com/office/drawing/2014/main" id="{B64DB45C-6844-5085-A479-9AED2D1B71F3}"/>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287705884ed_0_386:notes">
            <a:extLst>
              <a:ext uri="{FF2B5EF4-FFF2-40B4-BE49-F238E27FC236}">
                <a16:creationId xmlns:a16="http://schemas.microsoft.com/office/drawing/2014/main" id="{4119B80A-11E6-63B2-92C2-7D37DE93D676}"/>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solidFill>
                  <a:srgbClr val="1A1D1E"/>
                </a:solidFill>
                <a:highlight>
                  <a:srgbClr val="FFFFFF"/>
                </a:highlight>
                <a:latin typeface="Arial"/>
                <a:ea typeface="Arial"/>
                <a:cs typeface="Arial"/>
                <a:sym typeface="Arial"/>
              </a:rPr>
              <a:t>Forgot Password?</a:t>
            </a:r>
          </a:p>
          <a:p>
            <a:pPr marL="457200" lvl="0" indent="-304800" algn="l" rtl="0">
              <a:lnSpc>
                <a:spcPct val="115000"/>
              </a:lnSpc>
              <a:spcBef>
                <a:spcPts val="1200"/>
              </a:spcBef>
              <a:spcAft>
                <a:spcPts val="0"/>
              </a:spcAft>
              <a:buClr>
                <a:srgbClr val="1A1D1E"/>
              </a:buClr>
              <a:buSzPts val="1200"/>
              <a:buAutoNum type="arabicPeriod"/>
            </a:pPr>
            <a:r>
              <a:rPr lang="en-US">
                <a:solidFill>
                  <a:srgbClr val="1A1D1E"/>
                </a:solidFill>
                <a:highlight>
                  <a:srgbClr val="FFFFFF"/>
                </a:highlight>
                <a:latin typeface="Arial"/>
                <a:ea typeface="Arial"/>
                <a:cs typeface="Arial"/>
                <a:sym typeface="Arial"/>
              </a:rPr>
              <a:t>Click on the “Forgot Password” link. The next page will allow you to verify your email before sending password reset instructions via email.</a:t>
            </a:r>
          </a:p>
          <a:p>
            <a:pPr marL="457200" lvl="0" indent="-304800" algn="l" rtl="0">
              <a:lnSpc>
                <a:spcPct val="115000"/>
              </a:lnSpc>
              <a:spcBef>
                <a:spcPts val="1200"/>
              </a:spcBef>
              <a:spcAft>
                <a:spcPts val="0"/>
              </a:spcAft>
              <a:buClr>
                <a:srgbClr val="1A1D1E"/>
              </a:buClr>
              <a:buSzPts val="1200"/>
              <a:buAutoNum type="arabicPeriod"/>
            </a:pPr>
            <a:r>
              <a:rPr lang="en-US">
                <a:solidFill>
                  <a:srgbClr val="1A1D1E"/>
                </a:solidFill>
                <a:highlight>
                  <a:srgbClr val="FFFFFF"/>
                </a:highlight>
                <a:latin typeface="Arial"/>
                <a:ea typeface="Arial"/>
                <a:cs typeface="Arial"/>
                <a:sym typeface="Arial"/>
              </a:rPr>
              <a:t>NOTE: Since Okta is Single Sign On (SSO), resetting your password for Project Board will also affect how you login to other apps via Okta such as ANR Bot. (SELF NOTE: Need to verify if it also resets password on the login from the previous page)</a:t>
            </a:r>
          </a:p>
          <a:p>
            <a:pPr marL="152400" lvl="0" indent="0" algn="l" rtl="0">
              <a:lnSpc>
                <a:spcPct val="115000"/>
              </a:lnSpc>
              <a:spcBef>
                <a:spcPts val="1200"/>
              </a:spcBef>
              <a:spcAft>
                <a:spcPts val="0"/>
              </a:spcAft>
              <a:buClr>
                <a:srgbClr val="1A1D1E"/>
              </a:buClr>
              <a:buSzPts val="1200"/>
              <a:buNone/>
            </a:pPr>
            <a:endParaRPr lang="en-US" b="1">
              <a:solidFill>
                <a:srgbClr val="1A1D1E"/>
              </a:solidFill>
              <a:highlight>
                <a:srgbClr val="FFFFFF"/>
              </a:highlight>
              <a:latin typeface="Arial"/>
              <a:ea typeface="Arial"/>
              <a:cs typeface="Arial"/>
              <a:sym typeface="Arial"/>
            </a:endParaRPr>
          </a:p>
          <a:p>
            <a:pPr marL="0" lvl="0" indent="0" algn="l" rtl="0">
              <a:lnSpc>
                <a:spcPct val="115000"/>
              </a:lnSpc>
              <a:spcBef>
                <a:spcPts val="1200"/>
              </a:spcBef>
              <a:spcAft>
                <a:spcPts val="0"/>
              </a:spcAft>
              <a:buClr>
                <a:srgbClr val="1A1D1E"/>
              </a:buClr>
              <a:buSzPts val="1200"/>
              <a:buNone/>
            </a:pPr>
            <a:r>
              <a:rPr lang="en-US" b="1">
                <a:solidFill>
                  <a:srgbClr val="1A1D1E"/>
                </a:solidFill>
                <a:highlight>
                  <a:srgbClr val="FFFFFF"/>
                </a:highlight>
                <a:latin typeface="Arial"/>
                <a:ea typeface="Arial"/>
                <a:cs typeface="Arial"/>
                <a:sym typeface="Arial"/>
              </a:rPr>
              <a:t>No access?</a:t>
            </a:r>
          </a:p>
          <a:p>
            <a:pPr marL="457200" lvl="0" indent="-304800" algn="l" rtl="0">
              <a:lnSpc>
                <a:spcPct val="115000"/>
              </a:lnSpc>
              <a:spcBef>
                <a:spcPts val="1200"/>
              </a:spcBef>
              <a:spcAft>
                <a:spcPts val="0"/>
              </a:spcAft>
              <a:buClr>
                <a:srgbClr val="1A1D1E"/>
              </a:buClr>
              <a:buSzPts val="1200"/>
              <a:buAutoNum type="arabicPeriod"/>
            </a:pPr>
            <a:r>
              <a:rPr lang="en-US">
                <a:solidFill>
                  <a:srgbClr val="1A1D1E"/>
                </a:solidFill>
                <a:highlight>
                  <a:srgbClr val="FFFFFF"/>
                </a:highlight>
                <a:latin typeface="Arial"/>
                <a:ea typeface="Arial"/>
                <a:cs typeface="Arial"/>
                <a:sym typeface="Arial"/>
              </a:rPr>
              <a:t>If you get a no access message, contact help@ucanr.edu to request access.</a:t>
            </a:r>
          </a:p>
          <a:p>
            <a:pPr marL="457200" lvl="0" indent="-304800" algn="l" rtl="0">
              <a:lnSpc>
                <a:spcPct val="115000"/>
              </a:lnSpc>
              <a:spcBef>
                <a:spcPts val="1200"/>
              </a:spcBef>
              <a:spcAft>
                <a:spcPts val="0"/>
              </a:spcAft>
              <a:buClr>
                <a:srgbClr val="1A1D1E"/>
              </a:buClr>
              <a:buSzPts val="1200"/>
              <a:buAutoNum type="arabicPeriod"/>
            </a:pPr>
            <a:endParaRPr lang="en-US">
              <a:solidFill>
                <a:srgbClr val="1A1D1E"/>
              </a:solidFill>
              <a:highlight>
                <a:srgbClr val="FFFFFF"/>
              </a:highlight>
              <a:latin typeface="Arial"/>
              <a:ea typeface="Arial"/>
              <a:cs typeface="Arial"/>
              <a:sym typeface="Arial"/>
            </a:endParaRPr>
          </a:p>
          <a:p>
            <a:pPr marL="457200" lvl="0" indent="-304800" algn="l" rtl="0">
              <a:lnSpc>
                <a:spcPct val="115000"/>
              </a:lnSpc>
              <a:spcBef>
                <a:spcPts val="1200"/>
              </a:spcBef>
              <a:spcAft>
                <a:spcPts val="0"/>
              </a:spcAft>
              <a:buClr>
                <a:srgbClr val="1A1D1E"/>
              </a:buClr>
              <a:buSzPts val="1200"/>
              <a:buAutoNum type="arabicPeriod"/>
            </a:pPr>
            <a:endParaRPr lang="en-US">
              <a:solidFill>
                <a:srgbClr val="1A1D1E"/>
              </a:solidFill>
              <a:highlight>
                <a:srgbClr val="FFFFFF"/>
              </a:highlight>
              <a:latin typeface="Arial"/>
              <a:ea typeface="Arial"/>
              <a:cs typeface="Arial"/>
              <a:sym typeface="Arial"/>
            </a:endParaRPr>
          </a:p>
          <a:p>
            <a:pPr marL="457200" lvl="0" indent="-304800" algn="l" rtl="0">
              <a:lnSpc>
                <a:spcPct val="115000"/>
              </a:lnSpc>
              <a:spcBef>
                <a:spcPts val="1200"/>
              </a:spcBef>
              <a:spcAft>
                <a:spcPts val="0"/>
              </a:spcAft>
              <a:buClr>
                <a:srgbClr val="1A1D1E"/>
              </a:buClr>
              <a:buSzPts val="1200"/>
              <a:buAutoNum type="arabicPeriod"/>
            </a:pPr>
            <a:endParaRPr lang="en-US" sz="1100">
              <a:solidFill>
                <a:srgbClr val="1A1D1E"/>
              </a:solidFill>
              <a:highlight>
                <a:srgbClr val="FFFFFF"/>
              </a:highlight>
              <a:latin typeface="Arial"/>
              <a:ea typeface="Arial"/>
              <a:cs typeface="Arial"/>
              <a:sym typeface="Arial"/>
            </a:endParaRPr>
          </a:p>
          <a:p>
            <a:pPr marL="457200" lvl="0" indent="-304800" algn="l" rtl="0">
              <a:lnSpc>
                <a:spcPct val="115000"/>
              </a:lnSpc>
              <a:spcBef>
                <a:spcPts val="1200"/>
              </a:spcBef>
              <a:spcAft>
                <a:spcPts val="0"/>
              </a:spcAft>
              <a:buClr>
                <a:srgbClr val="1A1D1E"/>
              </a:buClr>
              <a:buSzPts val="1200"/>
              <a:buAutoNum type="arabicPeriod"/>
            </a:pPr>
            <a:endParaRPr lang="en-US" sz="1100">
              <a:highlight>
                <a:srgbClr val="FFFFFF"/>
              </a:highlight>
              <a:latin typeface="Arial"/>
              <a:ea typeface="Arial"/>
              <a:cs typeface="Arial"/>
              <a:sym typeface="Arial"/>
            </a:endParaRPr>
          </a:p>
          <a:p>
            <a:pPr marL="0" lvl="0" indent="0" algn="l" rtl="0">
              <a:spcBef>
                <a:spcPts val="0"/>
              </a:spcBef>
              <a:spcAft>
                <a:spcPts val="0"/>
              </a:spcAft>
              <a:buNone/>
            </a:pPr>
            <a:endParaRPr/>
          </a:p>
        </p:txBody>
      </p:sp>
      <p:sp>
        <p:nvSpPr>
          <p:cNvPr id="307" name="Google Shape;307;g287705884ed_0_386:notes">
            <a:extLst>
              <a:ext uri="{FF2B5EF4-FFF2-40B4-BE49-F238E27FC236}">
                <a16:creationId xmlns:a16="http://schemas.microsoft.com/office/drawing/2014/main" id="{B860BD8B-3E5F-BDE3-0664-D77A6C736DD4}"/>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37</a:t>
            </a:fld>
            <a:endParaRPr/>
          </a:p>
        </p:txBody>
      </p:sp>
    </p:spTree>
    <p:extLst>
      <p:ext uri="{BB962C8B-B14F-4D97-AF65-F5344CB8AC3E}">
        <p14:creationId xmlns:p14="http://schemas.microsoft.com/office/powerpoint/2010/main" val="9395185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287705884ed_0_40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
        <p:nvSpPr>
          <p:cNvPr id="315" name="Google Shape;315;g287705884ed_0_403: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B9770D0C-C47E-8C9C-5C5D-0A799311057B}"/>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51CEFF1A-FEF2-BA8B-3118-2356D7247ACA}"/>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A5616B63-EEC2-3C44-F4EB-281503A354CE}"/>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lnSpc>
                <a:spcPct val="115000"/>
              </a:lnSpc>
              <a:spcBef>
                <a:spcPts val="0"/>
              </a:spcBef>
              <a:spcAft>
                <a:spcPts val="0"/>
              </a:spcAft>
              <a:buClr>
                <a:schemeClr val="dk1"/>
              </a:buClr>
              <a:buSzPts val="1100"/>
              <a:buFont typeface="Arial"/>
              <a:buNone/>
            </a:pPr>
            <a:r>
              <a:rPr lang="en-US" u="sng" dirty="0">
                <a:solidFill>
                  <a:srgbClr val="1A1D1E"/>
                </a:solidFill>
                <a:highlight>
                  <a:srgbClr val="FFFFFF"/>
                </a:highlight>
                <a:latin typeface="Arial"/>
                <a:ea typeface="Arial"/>
                <a:cs typeface="Arial"/>
                <a:sym typeface="Arial"/>
              </a:rPr>
              <a:t>Uriel</a:t>
            </a:r>
          </a:p>
          <a:p>
            <a:pPr marL="0" lvl="0" indent="0" algn="l" rtl="0">
              <a:lnSpc>
                <a:spcPct val="115000"/>
              </a:lnSpc>
              <a:spcBef>
                <a:spcPts val="0"/>
              </a:spcBef>
              <a:spcAft>
                <a:spcPts val="0"/>
              </a:spcAft>
              <a:buClr>
                <a:schemeClr val="dk1"/>
              </a:buClr>
              <a:buSzPts val="1100"/>
              <a:buFont typeface="Arial"/>
              <a:buNone/>
            </a:pPr>
            <a:endParaRPr lang="en-US" u="sng" dirty="0">
              <a:solidFill>
                <a:srgbClr val="1A1D1E"/>
              </a:solidFill>
              <a:highlight>
                <a:srgbClr val="FFFFFF"/>
              </a:highlight>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u="sng" dirty="0">
                <a:solidFill>
                  <a:srgbClr val="1A1D1E"/>
                </a:solidFill>
                <a:highlight>
                  <a:srgbClr val="FFFFFF"/>
                </a:highlight>
                <a:latin typeface="Arial"/>
                <a:ea typeface="Arial"/>
                <a:cs typeface="Arial"/>
                <a:sym typeface="Arial"/>
              </a:rPr>
              <a:t>USING PROJECT BOARD SYSTEM</a:t>
            </a:r>
            <a:endParaRPr u="sng" dirty="0">
              <a:solidFill>
                <a:srgbClr val="1A1D1E"/>
              </a:solidFill>
              <a:highlight>
                <a:srgbClr val="FFFFFF"/>
              </a:highlight>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dirty="0">
                <a:solidFill>
                  <a:srgbClr val="1A1D1E"/>
                </a:solidFill>
                <a:highlight>
                  <a:srgbClr val="FFFFFF"/>
                </a:highlight>
                <a:latin typeface="Arial"/>
                <a:ea typeface="Arial"/>
                <a:cs typeface="Arial"/>
                <a:sym typeface="Arial"/>
              </a:rPr>
              <a:t>General information that may help you use Project Board better:</a:t>
            </a:r>
            <a:endParaRPr dirty="0">
              <a:solidFill>
                <a:srgbClr val="1A1D1E"/>
              </a:solidFill>
              <a:highlight>
                <a:srgbClr val="FFFFFF"/>
              </a:highlight>
              <a:latin typeface="Arial"/>
              <a:ea typeface="Arial"/>
              <a:cs typeface="Arial"/>
              <a:sym typeface="Arial"/>
            </a:endParaRPr>
          </a:p>
          <a:p>
            <a:pPr marL="457200" lvl="0" indent="-304800" algn="l" rtl="0">
              <a:lnSpc>
                <a:spcPct val="115000"/>
              </a:lnSpc>
              <a:spcBef>
                <a:spcPts val="1200"/>
              </a:spcBef>
              <a:spcAft>
                <a:spcPts val="0"/>
              </a:spcAft>
              <a:buClr>
                <a:srgbClr val="1A1D1E"/>
              </a:buClr>
              <a:buSzPts val="1200"/>
              <a:buChar char="●"/>
            </a:pPr>
            <a:r>
              <a:rPr lang="en-US" dirty="0">
                <a:solidFill>
                  <a:srgbClr val="1A1D1E"/>
                </a:solidFill>
                <a:highlight>
                  <a:srgbClr val="FFFFFF"/>
                </a:highlight>
                <a:latin typeface="Arial"/>
                <a:ea typeface="Arial"/>
                <a:cs typeface="Arial"/>
                <a:sym typeface="Arial"/>
              </a:rPr>
              <a:t>You move to the different screens by clicking on the blue links in the top menu.</a:t>
            </a:r>
            <a:endParaRPr dirty="0">
              <a:solidFill>
                <a:srgbClr val="1A1D1E"/>
              </a:solidFill>
              <a:highlight>
                <a:srgbClr val="FFFFFF"/>
              </a:highlight>
              <a:latin typeface="Arial"/>
              <a:ea typeface="Arial"/>
              <a:cs typeface="Arial"/>
              <a:sym typeface="Arial"/>
            </a:endParaRPr>
          </a:p>
          <a:p>
            <a:pPr marL="457200" lvl="0" indent="-304800" algn="l" rtl="0">
              <a:lnSpc>
                <a:spcPct val="115000"/>
              </a:lnSpc>
              <a:spcBef>
                <a:spcPts val="0"/>
              </a:spcBef>
              <a:spcAft>
                <a:spcPts val="0"/>
              </a:spcAft>
              <a:buClr>
                <a:srgbClr val="1A1D1E"/>
              </a:buClr>
              <a:buSzPts val="1200"/>
              <a:buChar char="●"/>
            </a:pPr>
            <a:r>
              <a:rPr lang="en-US" dirty="0">
                <a:solidFill>
                  <a:srgbClr val="1A1D1E"/>
                </a:solidFill>
                <a:highlight>
                  <a:srgbClr val="FFFFFF"/>
                </a:highlight>
                <a:latin typeface="Arial"/>
                <a:ea typeface="Arial"/>
                <a:cs typeface="Arial"/>
                <a:sym typeface="Arial"/>
              </a:rPr>
              <a:t>If you enter or change data, remember to click the </a:t>
            </a:r>
            <a:r>
              <a:rPr lang="en-US" i="1" dirty="0">
                <a:solidFill>
                  <a:srgbClr val="1A1D1E"/>
                </a:solidFill>
                <a:highlight>
                  <a:srgbClr val="FFFFFF"/>
                </a:highlight>
                <a:latin typeface="Arial"/>
                <a:ea typeface="Arial"/>
                <a:cs typeface="Arial"/>
                <a:sym typeface="Arial"/>
              </a:rPr>
              <a:t>Save </a:t>
            </a:r>
            <a:r>
              <a:rPr lang="en-US" dirty="0">
                <a:solidFill>
                  <a:srgbClr val="1A1D1E"/>
                </a:solidFill>
                <a:highlight>
                  <a:srgbClr val="FFFFFF"/>
                </a:highlight>
                <a:latin typeface="Arial"/>
                <a:ea typeface="Arial"/>
                <a:cs typeface="Arial"/>
                <a:sym typeface="Arial"/>
              </a:rPr>
              <a:t>button before you leave the page.</a:t>
            </a:r>
            <a:endParaRPr dirty="0">
              <a:solidFill>
                <a:srgbClr val="1A1D1E"/>
              </a:solidFill>
              <a:highlight>
                <a:srgbClr val="FFFFFF"/>
              </a:highlight>
              <a:latin typeface="Arial"/>
              <a:ea typeface="Arial"/>
              <a:cs typeface="Arial"/>
              <a:sym typeface="Arial"/>
            </a:endParaRPr>
          </a:p>
          <a:p>
            <a:pPr marL="457200" lvl="0" indent="-304800" algn="l" rtl="0">
              <a:lnSpc>
                <a:spcPct val="115000"/>
              </a:lnSpc>
              <a:spcBef>
                <a:spcPts val="0"/>
              </a:spcBef>
              <a:spcAft>
                <a:spcPts val="0"/>
              </a:spcAft>
              <a:buClr>
                <a:srgbClr val="1A1D1E"/>
              </a:buClr>
              <a:buSzPts val="1200"/>
              <a:buChar char="●"/>
            </a:pPr>
            <a:r>
              <a:rPr lang="en-US" dirty="0">
                <a:solidFill>
                  <a:srgbClr val="1A1D1E"/>
                </a:solidFill>
                <a:highlight>
                  <a:srgbClr val="FFFFFF"/>
                </a:highlight>
                <a:latin typeface="Arial"/>
                <a:ea typeface="Arial"/>
                <a:cs typeface="Arial"/>
                <a:sym typeface="Arial"/>
              </a:rPr>
              <a:t>For narrative sections, you can cut and paste from word processing applications into the text boxes.</a:t>
            </a:r>
            <a:endParaRPr dirty="0">
              <a:solidFill>
                <a:srgbClr val="1A1D1E"/>
              </a:solidFill>
              <a:highlight>
                <a:srgbClr val="FFFFFF"/>
              </a:highlight>
              <a:latin typeface="Arial"/>
              <a:ea typeface="Arial"/>
              <a:cs typeface="Arial"/>
              <a:sym typeface="Arial"/>
            </a:endParaRPr>
          </a:p>
          <a:p>
            <a:pPr marL="457200" lvl="0" indent="-304800" algn="l" rtl="0">
              <a:lnSpc>
                <a:spcPct val="115000"/>
              </a:lnSpc>
              <a:spcBef>
                <a:spcPts val="0"/>
              </a:spcBef>
              <a:spcAft>
                <a:spcPts val="0"/>
              </a:spcAft>
              <a:buClr>
                <a:srgbClr val="1A1D1E"/>
              </a:buClr>
              <a:buSzPts val="1200"/>
              <a:buChar char="●"/>
            </a:pPr>
            <a:r>
              <a:rPr lang="en-US" dirty="0">
                <a:solidFill>
                  <a:srgbClr val="1A1D1E"/>
                </a:solidFill>
                <a:highlight>
                  <a:srgbClr val="FFFFFF"/>
                </a:highlight>
                <a:latin typeface="Arial"/>
                <a:ea typeface="Arial"/>
                <a:cs typeface="Arial"/>
                <a:sym typeface="Arial"/>
              </a:rPr>
              <a:t>Hover over the “</a:t>
            </a:r>
            <a:r>
              <a:rPr lang="en-US" dirty="0" err="1">
                <a:solidFill>
                  <a:srgbClr val="1A1D1E"/>
                </a:solidFill>
                <a:highlight>
                  <a:srgbClr val="FFFFFF"/>
                </a:highlight>
                <a:latin typeface="Arial"/>
                <a:ea typeface="Arial"/>
                <a:cs typeface="Arial"/>
                <a:sym typeface="Arial"/>
              </a:rPr>
              <a:t>i</a:t>
            </a:r>
            <a:r>
              <a:rPr lang="en-US" dirty="0">
                <a:solidFill>
                  <a:srgbClr val="1A1D1E"/>
                </a:solidFill>
                <a:highlight>
                  <a:srgbClr val="FFFFFF"/>
                </a:highlight>
                <a:latin typeface="Arial"/>
                <a:ea typeface="Arial"/>
                <a:cs typeface="Arial"/>
                <a:sym typeface="Arial"/>
              </a:rPr>
              <a:t>” icons to get more information, definitions, and tips.</a:t>
            </a:r>
            <a:endParaRPr dirty="0">
              <a:solidFill>
                <a:srgbClr val="1A1D1E"/>
              </a:solidFill>
              <a:highlight>
                <a:srgbClr val="FFFFFF"/>
              </a:highlight>
              <a:latin typeface="Arial"/>
              <a:ea typeface="Arial"/>
              <a:cs typeface="Arial"/>
              <a:sym typeface="Arial"/>
            </a:endParaRPr>
          </a:p>
          <a:p>
            <a:pPr marL="0" lvl="0" indent="0" algn="l" rtl="0">
              <a:lnSpc>
                <a:spcPct val="115000"/>
              </a:lnSpc>
              <a:spcBef>
                <a:spcPts val="1200"/>
              </a:spcBef>
              <a:spcAft>
                <a:spcPts val="0"/>
              </a:spcAft>
              <a:buNone/>
            </a:pPr>
            <a:r>
              <a:rPr lang="en-US" u="sng" dirty="0">
                <a:solidFill>
                  <a:srgbClr val="1A1D1E"/>
                </a:solidFill>
                <a:highlight>
                  <a:srgbClr val="FFFFFF"/>
                </a:highlight>
                <a:latin typeface="Arial"/>
                <a:ea typeface="Arial"/>
                <a:cs typeface="Arial"/>
                <a:sym typeface="Arial"/>
              </a:rPr>
              <a:t>GETTING HELP</a:t>
            </a:r>
            <a:br>
              <a:rPr lang="en-US" u="sng" dirty="0">
                <a:solidFill>
                  <a:srgbClr val="1A1D1E"/>
                </a:solidFill>
                <a:highlight>
                  <a:srgbClr val="FFFFFF"/>
                </a:highlight>
                <a:latin typeface="Arial"/>
                <a:ea typeface="Arial"/>
                <a:cs typeface="Arial"/>
                <a:sym typeface="Arial"/>
              </a:rPr>
            </a:br>
            <a:br>
              <a:rPr lang="en-US" u="sng" dirty="0">
                <a:solidFill>
                  <a:srgbClr val="1A1D1E"/>
                </a:solidFill>
                <a:highlight>
                  <a:srgbClr val="FFFFFF"/>
                </a:highlight>
                <a:latin typeface="Arial"/>
                <a:ea typeface="Arial"/>
                <a:cs typeface="Arial"/>
                <a:sym typeface="Arial"/>
              </a:rPr>
            </a:br>
            <a:r>
              <a:rPr lang="en-US" dirty="0">
                <a:solidFill>
                  <a:srgbClr val="1A1D1E"/>
                </a:solidFill>
                <a:highlight>
                  <a:srgbClr val="FFFFFF"/>
                </a:highlight>
                <a:latin typeface="Arial"/>
                <a:ea typeface="Arial"/>
                <a:cs typeface="Arial"/>
                <a:sym typeface="Arial"/>
              </a:rPr>
              <a:t>You can come back to Project Board Help at any time by clicking the </a:t>
            </a:r>
            <a:r>
              <a:rPr lang="en-US" i="1" dirty="0">
                <a:solidFill>
                  <a:srgbClr val="1A1D1E"/>
                </a:solidFill>
                <a:highlight>
                  <a:srgbClr val="FFFFFF"/>
                </a:highlight>
                <a:latin typeface="Arial"/>
                <a:ea typeface="Arial"/>
                <a:cs typeface="Arial"/>
                <a:sym typeface="Arial"/>
              </a:rPr>
              <a:t>Help</a:t>
            </a:r>
            <a:r>
              <a:rPr lang="en-US" dirty="0">
                <a:solidFill>
                  <a:srgbClr val="1A1D1E"/>
                </a:solidFill>
                <a:highlight>
                  <a:srgbClr val="FFFFFF"/>
                </a:highlight>
                <a:latin typeface="Arial"/>
                <a:ea typeface="Arial"/>
                <a:cs typeface="Arial"/>
                <a:sym typeface="Arial"/>
              </a:rPr>
              <a:t> button that appears at the top right drop down menu.</a:t>
            </a:r>
            <a:endParaRPr dirty="0">
              <a:solidFill>
                <a:srgbClr val="1A1D1E"/>
              </a:solidFill>
              <a:highlight>
                <a:srgbClr val="FFFFFF"/>
              </a:highlight>
              <a:latin typeface="Arial"/>
              <a:ea typeface="Arial"/>
              <a:cs typeface="Arial"/>
              <a:sym typeface="Arial"/>
            </a:endParaRPr>
          </a:p>
          <a:p>
            <a:pPr marL="0" lvl="0" indent="0" algn="l" rtl="0">
              <a:lnSpc>
                <a:spcPct val="115000"/>
              </a:lnSpc>
              <a:spcBef>
                <a:spcPts val="1200"/>
              </a:spcBef>
              <a:spcAft>
                <a:spcPts val="0"/>
              </a:spcAft>
              <a:buNone/>
            </a:pPr>
            <a:r>
              <a:rPr lang="en-US" dirty="0">
                <a:solidFill>
                  <a:srgbClr val="1A1D1E"/>
                </a:solidFill>
                <a:highlight>
                  <a:srgbClr val="FFFFFF"/>
                </a:highlight>
                <a:latin typeface="Arial"/>
                <a:ea typeface="Arial"/>
                <a:cs typeface="Arial"/>
                <a:sym typeface="Arial"/>
              </a:rPr>
              <a:t>If you need further assistance, please contact the Program Planning and Evaluation Office in Oakland: Chris Hanson at </a:t>
            </a:r>
            <a:r>
              <a:rPr lang="en-US" dirty="0">
                <a:solidFill>
                  <a:srgbClr val="0068D6"/>
                </a:solidFill>
                <a:highlight>
                  <a:srgbClr val="FFFFFF"/>
                </a:highlight>
                <a:latin typeface="Arial"/>
                <a:ea typeface="Arial"/>
                <a:cs typeface="Arial"/>
                <a:sym typeface="Arial"/>
              </a:rPr>
              <a:t>christopher.hanson@ucop.edu</a:t>
            </a:r>
            <a:r>
              <a:rPr lang="en-US" dirty="0">
                <a:solidFill>
                  <a:srgbClr val="1A1D1E"/>
                </a:solidFill>
                <a:highlight>
                  <a:srgbClr val="FFFFFF"/>
                </a:highlight>
                <a:latin typeface="Arial"/>
                <a:ea typeface="Arial"/>
                <a:cs typeface="Arial"/>
                <a:sym typeface="Arial"/>
              </a:rPr>
              <a:t> or at (510)987-0628 or Kit Alviz at </a:t>
            </a:r>
            <a:r>
              <a:rPr lang="en-US" dirty="0">
                <a:solidFill>
                  <a:srgbClr val="0068D6"/>
                </a:solidFill>
                <a:highlight>
                  <a:srgbClr val="FFFFFF"/>
                </a:highlight>
                <a:latin typeface="Arial"/>
                <a:ea typeface="Arial"/>
                <a:cs typeface="Arial"/>
                <a:sym typeface="Arial"/>
              </a:rPr>
              <a:t>kit.alviz@ucop.edu</a:t>
            </a:r>
            <a:r>
              <a:rPr lang="en-US" dirty="0">
                <a:solidFill>
                  <a:srgbClr val="1A1D1E"/>
                </a:solidFill>
                <a:highlight>
                  <a:srgbClr val="FFFFFF"/>
                </a:highlight>
                <a:latin typeface="Arial"/>
                <a:ea typeface="Arial"/>
                <a:cs typeface="Arial"/>
                <a:sym typeface="Arial"/>
              </a:rPr>
              <a:t> or at (510)987-0027.</a:t>
            </a:r>
            <a:endParaRPr dirty="0">
              <a:solidFill>
                <a:srgbClr val="1A1D1E"/>
              </a:solidFill>
              <a:highlight>
                <a:srgbClr val="FFFFFF"/>
              </a:highlight>
              <a:latin typeface="Arial"/>
              <a:ea typeface="Arial"/>
              <a:cs typeface="Arial"/>
              <a:sym typeface="Arial"/>
            </a:endParaRPr>
          </a:p>
          <a:p>
            <a:pPr marL="0" lvl="0" indent="0" algn="l" rtl="0">
              <a:spcBef>
                <a:spcPts val="1200"/>
              </a:spcBef>
              <a:spcAft>
                <a:spcPts val="0"/>
              </a:spcAft>
              <a:buNone/>
            </a:pPr>
            <a:endParaRPr dirty="0"/>
          </a:p>
        </p:txBody>
      </p:sp>
      <p:sp>
        <p:nvSpPr>
          <p:cNvPr id="315" name="Google Shape;315;g287705884ed_0_403:notes">
            <a:extLst>
              <a:ext uri="{FF2B5EF4-FFF2-40B4-BE49-F238E27FC236}">
                <a16:creationId xmlns:a16="http://schemas.microsoft.com/office/drawing/2014/main" id="{96085E3A-AA4B-AA1A-6C4C-F17D2918D568}"/>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39</a:t>
            </a:fld>
            <a:endParaRPr/>
          </a:p>
        </p:txBody>
      </p:sp>
    </p:spTree>
    <p:extLst>
      <p:ext uri="{BB962C8B-B14F-4D97-AF65-F5344CB8AC3E}">
        <p14:creationId xmlns:p14="http://schemas.microsoft.com/office/powerpoint/2010/main" val="10601519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5CCAE9AC-7A1A-EB91-DA11-403AC90D65D6}"/>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C1AA7135-11DA-0108-3FE4-92CEC461DA1C}"/>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12FD7AFD-2236-A1D9-411C-C577E3C225C2}"/>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1200"/>
              </a:spcBef>
              <a:spcAft>
                <a:spcPts val="0"/>
              </a:spcAft>
              <a:buNone/>
            </a:pPr>
            <a:r>
              <a:rPr lang="en-US" dirty="0"/>
              <a:t>Report how time is spent against programmatic topics. This data populates the </a:t>
            </a:r>
            <a:r>
              <a:rPr lang="en-US" b="1" dirty="0"/>
              <a:t>Programmatic Footprint Maps</a:t>
            </a:r>
            <a:r>
              <a:rPr lang="en-US" dirty="0"/>
              <a:t>, allowing administrators and colleagues to identify expertise across the state.</a:t>
            </a:r>
          </a:p>
          <a:p>
            <a:pPr marL="0" lvl="0" indent="0" algn="l" rtl="0">
              <a:spcBef>
                <a:spcPts val="1200"/>
              </a:spcBef>
              <a:spcAft>
                <a:spcPts val="0"/>
              </a:spcAft>
              <a:buNone/>
            </a:pPr>
            <a:endParaRPr lang="en-US" dirty="0"/>
          </a:p>
          <a:p>
            <a:pPr marL="0" lvl="0" indent="0" algn="l" rtl="0">
              <a:spcBef>
                <a:spcPts val="1200"/>
              </a:spcBef>
              <a:spcAft>
                <a:spcPts val="0"/>
              </a:spcAft>
              <a:buNone/>
            </a:pPr>
            <a:r>
              <a:rPr lang="en-US" sz="1200" b="0" i="0" u="none" strike="noStrike" cap="none" spc="0" dirty="0">
                <a:solidFill>
                  <a:schemeClr val="dk1"/>
                </a:solidFill>
                <a:effectLst/>
                <a:latin typeface="Calibri"/>
                <a:ea typeface="Calibri"/>
                <a:cs typeface="Calibri"/>
                <a:sym typeface="Calibri"/>
              </a:rPr>
              <a:t>To add/change your title, discipline, and specialty - please see the </a:t>
            </a:r>
            <a:r>
              <a:rPr lang="en-US" sz="1200" b="0" i="0" u="sng" strike="noStrike" cap="none" spc="0" dirty="0">
                <a:solidFill>
                  <a:schemeClr val="dk1"/>
                </a:solidFill>
                <a:effectLst/>
                <a:latin typeface="Calibri"/>
                <a:ea typeface="Calibri"/>
                <a:cs typeface="Calibri"/>
                <a:sym typeface="Calibri"/>
                <a:hlinkClick r:id="rId3"/>
              </a:rPr>
              <a:t>Update your ANR Portal Profile</a:t>
            </a:r>
            <a:r>
              <a:rPr lang="en-US" sz="1200" b="0" i="0" u="none" strike="noStrike" cap="none" spc="0" dirty="0">
                <a:solidFill>
                  <a:schemeClr val="dk1"/>
                </a:solidFill>
                <a:effectLst/>
                <a:latin typeface="Calibri"/>
                <a:ea typeface="Calibri"/>
                <a:cs typeface="Calibri"/>
                <a:sym typeface="Calibri"/>
              </a:rPr>
              <a:t> webpage.</a:t>
            </a:r>
            <a:endParaRPr lang="en-US" dirty="0"/>
          </a:p>
        </p:txBody>
      </p:sp>
      <p:sp>
        <p:nvSpPr>
          <p:cNvPr id="315" name="Google Shape;315;g287705884ed_0_403:notes">
            <a:extLst>
              <a:ext uri="{FF2B5EF4-FFF2-40B4-BE49-F238E27FC236}">
                <a16:creationId xmlns:a16="http://schemas.microsoft.com/office/drawing/2014/main" id="{5C672706-AE54-9482-E576-C26F64E2EE46}"/>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40</a:t>
            </a:fld>
            <a:endParaRPr/>
          </a:p>
        </p:txBody>
      </p:sp>
    </p:spTree>
    <p:extLst>
      <p:ext uri="{BB962C8B-B14F-4D97-AF65-F5344CB8AC3E}">
        <p14:creationId xmlns:p14="http://schemas.microsoft.com/office/powerpoint/2010/main" val="36895113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ECF2A4A6-F428-DA23-FFA9-BA325983E679}"/>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DBCF4283-C139-575A-069F-1221F53390A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0D1AEBFC-AACA-11A1-C7FA-79350C260C6E}"/>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marR="0" lvl="0" indent="0" algn="l" defTabSz="914400" rtl="0" eaLnBrk="1" fontAlgn="auto" latinLnBrk="0" hangingPunct="1">
              <a:lnSpc>
                <a:spcPct val="100000"/>
              </a:lnSpc>
              <a:spcBef>
                <a:spcPts val="1200"/>
              </a:spcBef>
              <a:spcAft>
                <a:spcPts val="0"/>
              </a:spcAft>
              <a:buClr>
                <a:srgbClr val="000000"/>
              </a:buClr>
              <a:buSzPts val="1400"/>
              <a:buFont typeface="Arial"/>
              <a:buNone/>
              <a:tabLst/>
              <a:defRPr/>
            </a:pPr>
            <a:r>
              <a:rPr lang="en-US" sz="1200" b="0" i="0" u="none" strike="noStrike" cap="none" spc="0" dirty="0">
                <a:solidFill>
                  <a:schemeClr val="dk1"/>
                </a:solidFill>
                <a:effectLst/>
                <a:latin typeface="Calibri"/>
                <a:ea typeface="Calibri"/>
                <a:cs typeface="Calibri"/>
                <a:sym typeface="Calibri"/>
              </a:rPr>
              <a:t>Only use the "administration" program area if you have an administrative appointment such as County Director, Statewide Program Director, Research and Extension Center Director, etc.</a:t>
            </a:r>
          </a:p>
          <a:p>
            <a:pPr marL="0" lvl="0" indent="0" algn="l" rtl="0">
              <a:spcBef>
                <a:spcPts val="1200"/>
              </a:spcBef>
              <a:spcAft>
                <a:spcPts val="0"/>
              </a:spcAft>
              <a:buNone/>
            </a:pPr>
            <a:endParaRPr lang="en-US" dirty="0"/>
          </a:p>
          <a:p>
            <a:pPr marL="0" lvl="0" indent="0" algn="l" rtl="0">
              <a:spcBef>
                <a:spcPts val="1200"/>
              </a:spcBef>
              <a:spcAft>
                <a:spcPts val="0"/>
              </a:spcAft>
              <a:buNone/>
            </a:pPr>
            <a:endParaRPr dirty="0"/>
          </a:p>
        </p:txBody>
      </p:sp>
      <p:sp>
        <p:nvSpPr>
          <p:cNvPr id="315" name="Google Shape;315;g287705884ed_0_403:notes">
            <a:extLst>
              <a:ext uri="{FF2B5EF4-FFF2-40B4-BE49-F238E27FC236}">
                <a16:creationId xmlns:a16="http://schemas.microsoft.com/office/drawing/2014/main" id="{D3D5BCF5-5B13-58A9-9982-D14FA43B2CA6}"/>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41</a:t>
            </a:fld>
            <a:endParaRPr/>
          </a:p>
        </p:txBody>
      </p:sp>
    </p:spTree>
    <p:extLst>
      <p:ext uri="{BB962C8B-B14F-4D97-AF65-F5344CB8AC3E}">
        <p14:creationId xmlns:p14="http://schemas.microsoft.com/office/powerpoint/2010/main" val="11877288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0DA8F894-433A-9C49-62FD-A441C6406516}"/>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38FE73B6-479A-49E6-57DE-E1462EF05DC1}"/>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CE2DD63B-A0CE-FC54-8640-162E40C8CF72}"/>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marR="0" lvl="0" indent="0" algn="l" defTabSz="914400" rtl="0" eaLnBrk="1" fontAlgn="auto" latinLnBrk="0" hangingPunct="1">
              <a:lnSpc>
                <a:spcPct val="100000"/>
              </a:lnSpc>
              <a:spcBef>
                <a:spcPts val="1200"/>
              </a:spcBef>
              <a:spcAft>
                <a:spcPts val="0"/>
              </a:spcAft>
              <a:buClr>
                <a:srgbClr val="000000"/>
              </a:buClr>
              <a:buSzPts val="1400"/>
              <a:buFont typeface="Arial"/>
              <a:buNone/>
              <a:tabLst/>
              <a:defRPr/>
            </a:pPr>
            <a:r>
              <a:rPr lang="en-US" sz="1200" b="0" i="0" u="none" strike="noStrike" cap="none" spc="0" dirty="0">
                <a:solidFill>
                  <a:schemeClr val="dk1"/>
                </a:solidFill>
                <a:effectLst/>
                <a:latin typeface="Calibri"/>
                <a:ea typeface="Calibri"/>
                <a:cs typeface="Calibri"/>
                <a:sym typeface="Calibri"/>
              </a:rPr>
              <a:t>When you are finished, click on the blue</a:t>
            </a:r>
            <a:r>
              <a:rPr lang="en-US" sz="1200" b="1" i="0" u="none" strike="noStrike" cap="none" spc="0" dirty="0">
                <a:solidFill>
                  <a:schemeClr val="dk1"/>
                </a:solidFill>
                <a:effectLst/>
                <a:latin typeface="Calibri"/>
                <a:ea typeface="Calibri"/>
                <a:cs typeface="Calibri"/>
                <a:sym typeface="Calibri"/>
              </a:rPr>
              <a:t> Submit</a:t>
            </a:r>
            <a:r>
              <a:rPr lang="en-US" sz="1200" b="0" i="0" u="none" strike="noStrike" cap="none" spc="0" dirty="0">
                <a:solidFill>
                  <a:schemeClr val="dk1"/>
                </a:solidFill>
                <a:effectLst/>
                <a:latin typeface="Calibri"/>
                <a:ea typeface="Calibri"/>
                <a:cs typeface="Calibri"/>
                <a:sym typeface="Calibri"/>
              </a:rPr>
              <a:t> or green </a:t>
            </a:r>
            <a:r>
              <a:rPr lang="en-US" sz="1200" b="1" i="0" u="none" strike="noStrike" cap="none" spc="0" dirty="0">
                <a:solidFill>
                  <a:schemeClr val="dk1"/>
                </a:solidFill>
                <a:effectLst/>
                <a:latin typeface="Calibri"/>
                <a:ea typeface="Calibri"/>
                <a:cs typeface="Calibri"/>
                <a:sym typeface="Calibri"/>
              </a:rPr>
              <a:t>Submitted </a:t>
            </a:r>
            <a:r>
              <a:rPr lang="en-US" sz="1200" b="0" i="0" u="none" strike="noStrike" cap="none" spc="0" dirty="0">
                <a:solidFill>
                  <a:schemeClr val="dk1"/>
                </a:solidFill>
                <a:effectLst/>
                <a:latin typeface="Calibri"/>
                <a:ea typeface="Calibri"/>
                <a:cs typeface="Calibri"/>
                <a:sym typeface="Calibri"/>
              </a:rPr>
              <a:t>bar in the Program FTE module. You can re-submit at anytime.</a:t>
            </a:r>
          </a:p>
          <a:p>
            <a:pPr marL="0" lvl="0" indent="0" algn="l" rtl="0">
              <a:spcBef>
                <a:spcPts val="1200"/>
              </a:spcBef>
              <a:spcAft>
                <a:spcPts val="0"/>
              </a:spcAft>
              <a:buNone/>
            </a:pPr>
            <a:endParaRPr dirty="0"/>
          </a:p>
        </p:txBody>
      </p:sp>
      <p:sp>
        <p:nvSpPr>
          <p:cNvPr id="315" name="Google Shape;315;g287705884ed_0_403:notes">
            <a:extLst>
              <a:ext uri="{FF2B5EF4-FFF2-40B4-BE49-F238E27FC236}">
                <a16:creationId xmlns:a16="http://schemas.microsoft.com/office/drawing/2014/main" id="{691C249A-B709-7C03-569C-1D7B94063377}"/>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42</a:t>
            </a:fld>
            <a:endParaRPr/>
          </a:p>
        </p:txBody>
      </p:sp>
    </p:spTree>
    <p:extLst>
      <p:ext uri="{BB962C8B-B14F-4D97-AF65-F5344CB8AC3E}">
        <p14:creationId xmlns:p14="http://schemas.microsoft.com/office/powerpoint/2010/main" val="35613033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B2046E8A-1DBA-A985-6CEB-3561F925760A}"/>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C7ED5758-B271-0F7F-C04F-5FA236E2913A}"/>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1A1A3701-83F6-D658-0488-11B5D5FEA836}"/>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1200"/>
              </a:spcBef>
              <a:spcAft>
                <a:spcPts val="0"/>
              </a:spcAft>
              <a:buNone/>
            </a:pPr>
            <a:endParaRPr dirty="0"/>
          </a:p>
        </p:txBody>
      </p:sp>
      <p:sp>
        <p:nvSpPr>
          <p:cNvPr id="315" name="Google Shape;315;g287705884ed_0_403:notes">
            <a:extLst>
              <a:ext uri="{FF2B5EF4-FFF2-40B4-BE49-F238E27FC236}">
                <a16:creationId xmlns:a16="http://schemas.microsoft.com/office/drawing/2014/main" id="{3073F91F-FAF1-5531-A82B-2E72726FC149}"/>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43</a:t>
            </a:fld>
            <a:endParaRPr/>
          </a:p>
        </p:txBody>
      </p:sp>
    </p:spTree>
    <p:extLst>
      <p:ext uri="{BB962C8B-B14F-4D97-AF65-F5344CB8AC3E}">
        <p14:creationId xmlns:p14="http://schemas.microsoft.com/office/powerpoint/2010/main" val="34434725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1E6104C9-BBCE-E8D4-9D6E-237EF4F88565}"/>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AA167E78-8E55-1101-C99F-7EAFD6B9763A}"/>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7B7FF6BB-9E65-09E0-7684-9F2BE399EC1B}"/>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lvl="0"/>
            <a:r>
              <a:rPr lang="en-US" sz="1200" b="0" i="0" u="none" strike="noStrike" cap="none" spc="0" dirty="0">
                <a:solidFill>
                  <a:schemeClr val="dk1"/>
                </a:solidFill>
                <a:effectLst/>
                <a:latin typeface="Calibri"/>
                <a:ea typeface="Calibri"/>
                <a:cs typeface="Calibri"/>
                <a:sym typeface="Calibri"/>
              </a:rPr>
              <a:t>Click on the Themes link in the top menu of Project Board</a:t>
            </a:r>
          </a:p>
          <a:p>
            <a:pPr lvl="0"/>
            <a:r>
              <a:rPr lang="en-US" sz="1200" b="0" i="0" u="none" strike="noStrike" cap="none" spc="0" dirty="0">
                <a:solidFill>
                  <a:schemeClr val="dk1"/>
                </a:solidFill>
                <a:effectLst/>
                <a:latin typeface="Calibri"/>
                <a:ea typeface="Calibri"/>
                <a:cs typeface="Calibri"/>
                <a:sym typeface="Calibri"/>
              </a:rPr>
              <a:t>Click on the blue Add Theme button or click on the blue edit link of an existing theme tile.</a:t>
            </a:r>
          </a:p>
          <a:p>
            <a:pPr lvl="0"/>
            <a:r>
              <a:rPr lang="en-US" sz="1200" b="1" i="0" u="none" strike="noStrike" cap="none" spc="0" dirty="0">
                <a:solidFill>
                  <a:schemeClr val="dk1"/>
                </a:solidFill>
                <a:effectLst/>
                <a:latin typeface="Calibri"/>
                <a:ea typeface="Calibri"/>
                <a:cs typeface="Calibri"/>
                <a:sym typeface="Calibri"/>
              </a:rPr>
              <a:t>Follow the onscreen instructions</a:t>
            </a:r>
            <a:r>
              <a:rPr lang="en-US" sz="1200" b="0" i="0" u="none" strike="noStrike" cap="none" spc="0" dirty="0">
                <a:solidFill>
                  <a:schemeClr val="dk1"/>
                </a:solidFill>
                <a:effectLst/>
                <a:latin typeface="Calibri"/>
                <a:ea typeface="Calibri"/>
                <a:cs typeface="Calibri"/>
                <a:sym typeface="Calibri"/>
              </a:rPr>
              <a:t> (hover over the “</a:t>
            </a:r>
            <a:r>
              <a:rPr lang="en-US" sz="1200" b="0" i="0" u="none" strike="noStrike" cap="none" spc="0" dirty="0" err="1">
                <a:solidFill>
                  <a:schemeClr val="dk1"/>
                </a:solidFill>
                <a:effectLst/>
                <a:latin typeface="Calibri"/>
                <a:ea typeface="Calibri"/>
                <a:cs typeface="Calibri"/>
                <a:sym typeface="Calibri"/>
              </a:rPr>
              <a:t>i</a:t>
            </a:r>
            <a:r>
              <a:rPr lang="en-US" sz="1200" b="0" i="0" u="none" strike="noStrike" cap="none" spc="0" dirty="0">
                <a:solidFill>
                  <a:schemeClr val="dk1"/>
                </a:solidFill>
                <a:effectLst/>
                <a:latin typeface="Calibri"/>
                <a:ea typeface="Calibri"/>
                <a:cs typeface="Calibri"/>
                <a:sym typeface="Calibri"/>
              </a:rPr>
              <a:t>” for even more help!) to complete each item in bold below.</a:t>
            </a:r>
          </a:p>
          <a:p>
            <a:pPr lvl="0"/>
            <a:r>
              <a:rPr lang="en-US" sz="1200" b="0" i="0" u="none" strike="noStrike" cap="none" spc="0" dirty="0">
                <a:solidFill>
                  <a:schemeClr val="dk1"/>
                </a:solidFill>
                <a:effectLst/>
                <a:latin typeface="Calibri"/>
                <a:ea typeface="Calibri"/>
                <a:cs typeface="Calibri"/>
                <a:sym typeface="Calibri"/>
              </a:rPr>
              <a:t>To edit an existing theme, click on the Themes link in the top menu of Project Board, then click on the field of the theme which you would like to edit.</a:t>
            </a:r>
          </a:p>
          <a:p>
            <a:pPr marL="0" lvl="0" indent="0" algn="l" rtl="0">
              <a:spcBef>
                <a:spcPts val="1200"/>
              </a:spcBef>
              <a:spcAft>
                <a:spcPts val="0"/>
              </a:spcAft>
              <a:buNone/>
            </a:pPr>
            <a:endParaRPr lang="en-US" sz="1200" b="0" i="0" u="none" strike="noStrike" cap="none" spc="0" dirty="0">
              <a:solidFill>
                <a:schemeClr val="dk1"/>
              </a:solidFill>
              <a:effectLst/>
              <a:latin typeface="Calibri"/>
              <a:ea typeface="Calibri"/>
              <a:cs typeface="Calibri"/>
              <a:sym typeface="Calibri"/>
            </a:endParaRPr>
          </a:p>
          <a:p>
            <a:pPr marL="0" lvl="0" indent="0" algn="l" rtl="0">
              <a:spcBef>
                <a:spcPts val="1200"/>
              </a:spcBef>
              <a:spcAft>
                <a:spcPts val="0"/>
              </a:spcAft>
              <a:buNone/>
            </a:pPr>
            <a:r>
              <a:rPr lang="en-US" sz="1200" b="0" i="0" u="none" strike="noStrike" cap="none" spc="0" dirty="0">
                <a:solidFill>
                  <a:schemeClr val="dk1"/>
                </a:solidFill>
                <a:effectLst/>
                <a:latin typeface="Calibri"/>
                <a:ea typeface="Calibri"/>
                <a:cs typeface="Calibri"/>
                <a:sym typeface="Calibri"/>
              </a:rPr>
              <a:t>The primary intent of completing a theme narrative is to share impact stories of your Cooperative Extension work. Themes are the subject matter around which your academic program is organized. Theme names can mirror your candidate statement sections (e.g., Research, Extension Knowledge and Information) or reflect broader programmatic categories (e.g., UC ANR Program Teams or Condition Changes).</a:t>
            </a:r>
            <a:endParaRPr dirty="0"/>
          </a:p>
        </p:txBody>
      </p:sp>
      <p:sp>
        <p:nvSpPr>
          <p:cNvPr id="315" name="Google Shape;315;g287705884ed_0_403:notes">
            <a:extLst>
              <a:ext uri="{FF2B5EF4-FFF2-40B4-BE49-F238E27FC236}">
                <a16:creationId xmlns:a16="http://schemas.microsoft.com/office/drawing/2014/main" id="{426FFA6E-5105-1D59-9412-0EECCC402904}"/>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44</a:t>
            </a:fld>
            <a:endParaRPr/>
          </a:p>
        </p:txBody>
      </p:sp>
    </p:spTree>
    <p:extLst>
      <p:ext uri="{BB962C8B-B14F-4D97-AF65-F5344CB8AC3E}">
        <p14:creationId xmlns:p14="http://schemas.microsoft.com/office/powerpoint/2010/main" val="4030306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61905767-21AC-D582-5777-596CC6DA879A}"/>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649A90D3-350E-7854-B161-2CA87FBF4D5F}"/>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mc:AlternateContent xmlns:mc="http://schemas.openxmlformats.org/markup-compatibility/2006" xmlns:a14="http://schemas.microsoft.com/office/drawing/2010/main">
        <mc:Choice Requires="a14">
          <p:sp>
            <p:nvSpPr>
              <p:cNvPr id="314" name="Google Shape;314;g287705884ed_0_403:notes">
                <a:extLst>
                  <a:ext uri="{FF2B5EF4-FFF2-40B4-BE49-F238E27FC236}">
                    <a16:creationId xmlns:a16="http://schemas.microsoft.com/office/drawing/2014/main" id="{94480316-12DE-796F-358D-4C51AF8BBDC2}"/>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r>
                  <a:rPr lang="en-US" b="1" dirty="0"/>
                  <a:t>Themes (The Core Impact Story)</a:t>
                </a:r>
              </a:p>
              <a:p>
                <a:r>
                  <a:rPr lang="en-US" dirty="0"/>
                  <a:t>This is the most important section for demonstrating value.</a:t>
                </a:r>
              </a:p>
              <a:p>
                <a:pPr lvl="0"/>
                <a:r>
                  <a:rPr lang="en-US" b="1" dirty="0"/>
                  <a:t>Focus:</a:t>
                </a:r>
                <a:r>
                  <a:rPr lang="en-US" dirty="0"/>
                  <a:t> Keep methods brief and focus on the impact story (Outcomes </a:t>
                </a:r>
                <a14:m>
                  <m:oMath xmlns:m="http://schemas.openxmlformats.org/officeDocument/2006/math">
                    <m:r>
                      <a:rPr lang="en-US" sz="1200" b="0" i="0" u="none" strike="noStrike" cap="none" spc="0">
                        <a:solidFill>
                          <a:schemeClr val="dk1"/>
                        </a:solidFill>
                        <a:latin typeface="Cambria Math" panose="02040503050406030204" pitchFamily="18" charset="0"/>
                        <a:ea typeface="Calibri"/>
                        <a:cs typeface="Calibri"/>
                        <a:sym typeface="Calibri"/>
                      </a:rPr>
                      <m:t>→</m:t>
                    </m:r>
                  </m:oMath>
                </a14:m>
                <a:r>
                  <a:rPr lang="en-US" dirty="0"/>
                  <a:t>Condition Changes).</a:t>
                </a:r>
              </a:p>
              <a:p>
                <a:pPr lvl="0"/>
                <a:r>
                  <a:rPr lang="en-US" b="1" dirty="0"/>
                  <a:t>Tip:</a:t>
                </a:r>
                <a:r>
                  <a:rPr lang="en-US" dirty="0"/>
                  <a:t> To reduce duplication, copy-paste content from annual reports, grant reports, or campus merit and promotion dossiers.</a:t>
                </a:r>
              </a:p>
              <a:p>
                <a:pPr lvl="0"/>
                <a:r>
                  <a:rPr lang="en-US" b="1" dirty="0"/>
                  <a:t>Activity Counts:</a:t>
                </a:r>
                <a:r>
                  <a:rPr lang="en-US" dirty="0"/>
                  <a:t> Update your annual counts for extension activities (e.g., websites managed), as these are aggregated into the ANR Annual Report.</a:t>
                </a:r>
              </a:p>
              <a:p>
                <a:pPr marL="0" lvl="0" indent="0" algn="l" rtl="0">
                  <a:spcBef>
                    <a:spcPts val="1200"/>
                  </a:spcBef>
                  <a:spcAft>
                    <a:spcPts val="0"/>
                  </a:spcAft>
                  <a:buNone/>
                </a:pPr>
                <a:endParaRPr lang="en-US" dirty="0"/>
              </a:p>
              <a:p>
                <a:r>
                  <a:rPr lang="en-US" sz="1200" b="0" i="0" u="none" strike="noStrike" cap="none" spc="0" dirty="0">
                    <a:solidFill>
                      <a:schemeClr val="dk1"/>
                    </a:solidFill>
                    <a:effectLst/>
                    <a:latin typeface="Calibri"/>
                    <a:ea typeface="Calibri"/>
                    <a:cs typeface="Calibri"/>
                    <a:sym typeface="Calibri"/>
                  </a:rPr>
                  <a:t>Consider including the following components when describing your theme:</a:t>
                </a:r>
              </a:p>
              <a:p>
                <a:pPr lvl="0"/>
                <a:r>
                  <a:rPr lang="en-US" sz="1200" b="0" i="0" u="none" strike="noStrike" cap="none" spc="0" dirty="0">
                    <a:solidFill>
                      <a:schemeClr val="dk1"/>
                    </a:solidFill>
                    <a:effectLst/>
                    <a:latin typeface="Calibri"/>
                    <a:ea typeface="Calibri"/>
                    <a:cs typeface="Calibri"/>
                    <a:sym typeface="Calibri"/>
                  </a:rPr>
                  <a:t>Clientele: People or groups of people that a program aims to serve.</a:t>
                </a:r>
              </a:p>
              <a:p>
                <a:pPr lvl="0"/>
                <a:r>
                  <a:rPr lang="en-US" sz="1200" b="0" i="0" u="none" strike="noStrike" cap="none" spc="0" dirty="0">
                    <a:solidFill>
                      <a:schemeClr val="dk1"/>
                    </a:solidFill>
                    <a:effectLst/>
                    <a:latin typeface="Calibri"/>
                    <a:ea typeface="Calibri"/>
                    <a:cs typeface="Calibri"/>
                    <a:sym typeface="Calibri"/>
                  </a:rPr>
                  <a:t>Goals: The purpose toward which an effort is directed.</a:t>
                </a:r>
              </a:p>
              <a:p>
                <a:pPr lvl="0"/>
                <a:r>
                  <a:rPr lang="en-US" sz="1200" b="0" i="0" u="none" strike="noStrike" cap="none" spc="0" dirty="0">
                    <a:solidFill>
                      <a:schemeClr val="dk1"/>
                    </a:solidFill>
                    <a:effectLst/>
                    <a:latin typeface="Calibri"/>
                    <a:ea typeface="Calibri"/>
                    <a:cs typeface="Calibri"/>
                    <a:sym typeface="Calibri"/>
                  </a:rPr>
                  <a:t>Inputs: What is invested? Faculty, staff, students, infrastructure, federal, state, and private funds, time, knowledge, etc.</a:t>
                </a:r>
              </a:p>
              <a:p>
                <a:pPr marL="0" lvl="0" indent="0" algn="l" rtl="0">
                  <a:spcBef>
                    <a:spcPts val="1200"/>
                  </a:spcBef>
                  <a:spcAft>
                    <a:spcPts val="0"/>
                  </a:spcAft>
                  <a:buNone/>
                </a:pPr>
                <a:endParaRPr lang="en-US" dirty="0"/>
              </a:p>
            </p:txBody>
          </p:sp>
        </mc:Choice>
        <mc:Fallback xmlns="">
          <p:sp>
            <p:nvSpPr>
              <p:cNvPr id="314" name="Google Shape;314;g287705884ed_0_403:notes">
                <a:extLst>
                  <a:ext uri="{FF2B5EF4-FFF2-40B4-BE49-F238E27FC236}">
                    <a16:creationId xmlns:a16="http://schemas.microsoft.com/office/drawing/2014/main" id="{94480316-12DE-796F-358D-4C51AF8BBDC2}"/>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r>
                  <a:rPr lang="en-US" b="1" dirty="0"/>
                  <a:t>Themes (The Core Impact Story)</a:t>
                </a:r>
              </a:p>
              <a:p>
                <a:r>
                  <a:rPr lang="en-US" dirty="0"/>
                  <a:t>This is the most important section for demonstrating value.</a:t>
                </a:r>
              </a:p>
              <a:p>
                <a:pPr lvl="0"/>
                <a:r>
                  <a:rPr lang="en-US" b="1" dirty="0"/>
                  <a:t>Focus:</a:t>
                </a:r>
                <a:r>
                  <a:rPr lang="en-US" dirty="0"/>
                  <a:t> Keep methods brief and focus on the impact story (Outcomes </a:t>
                </a:r>
                <a:r>
                  <a:rPr lang="en-US" sz="1200" b="0" i="0" u="none" strike="noStrike" cap="none" spc="0">
                    <a:solidFill>
                      <a:schemeClr val="dk1"/>
                    </a:solidFill>
                    <a:latin typeface="Cambria Math" panose="02040503050406030204" pitchFamily="18" charset="0"/>
                    <a:ea typeface="Calibri"/>
                    <a:cs typeface="Calibri"/>
                    <a:sym typeface="Calibri"/>
                  </a:rPr>
                  <a:t>→</a:t>
                </a:r>
                <a:r>
                  <a:rPr lang="en-US" dirty="0"/>
                  <a:t>Condition Changes).</a:t>
                </a:r>
              </a:p>
              <a:p>
                <a:pPr lvl="0"/>
                <a:r>
                  <a:rPr lang="en-US" b="1" dirty="0"/>
                  <a:t>Tip:</a:t>
                </a:r>
                <a:r>
                  <a:rPr lang="en-US" dirty="0"/>
                  <a:t> To reduce duplication, copy-paste content from annual reports, grant reports, or campus merit and promotion dossiers.</a:t>
                </a:r>
              </a:p>
              <a:p>
                <a:pPr lvl="0"/>
                <a:r>
                  <a:rPr lang="en-US" b="1" dirty="0"/>
                  <a:t>Activity Counts:</a:t>
                </a:r>
                <a:r>
                  <a:rPr lang="en-US" dirty="0"/>
                  <a:t> Update your annual counts for extension activities (e.g., websites managed), as these are aggregated into the ANR Annual Report.</a:t>
                </a:r>
              </a:p>
              <a:p>
                <a:pPr marL="0" lvl="0" indent="0" algn="l" rtl="0">
                  <a:spcBef>
                    <a:spcPts val="1200"/>
                  </a:spcBef>
                  <a:spcAft>
                    <a:spcPts val="0"/>
                  </a:spcAft>
                  <a:buNone/>
                </a:pPr>
                <a:endParaRPr lang="en-US" dirty="0"/>
              </a:p>
              <a:p>
                <a:r>
                  <a:rPr lang="en-US" sz="1200" b="0" i="0" u="none" strike="noStrike" cap="none" spc="0" dirty="0">
                    <a:solidFill>
                      <a:schemeClr val="dk1"/>
                    </a:solidFill>
                    <a:effectLst/>
                    <a:latin typeface="Calibri"/>
                    <a:ea typeface="Calibri"/>
                    <a:cs typeface="Calibri"/>
                    <a:sym typeface="Calibri"/>
                  </a:rPr>
                  <a:t>Consider including the following components when describing your theme:</a:t>
                </a:r>
              </a:p>
              <a:p>
                <a:pPr lvl="0"/>
                <a:r>
                  <a:rPr lang="en-US" sz="1200" b="0" i="0" u="none" strike="noStrike" cap="none" spc="0" dirty="0">
                    <a:solidFill>
                      <a:schemeClr val="dk1"/>
                    </a:solidFill>
                    <a:effectLst/>
                    <a:latin typeface="Calibri"/>
                    <a:ea typeface="Calibri"/>
                    <a:cs typeface="Calibri"/>
                    <a:sym typeface="Calibri"/>
                  </a:rPr>
                  <a:t>Clientele: People or groups of people that a program aims to serve.</a:t>
                </a:r>
              </a:p>
              <a:p>
                <a:pPr lvl="0"/>
                <a:r>
                  <a:rPr lang="en-US" sz="1200" b="0" i="0" u="none" strike="noStrike" cap="none" spc="0" dirty="0">
                    <a:solidFill>
                      <a:schemeClr val="dk1"/>
                    </a:solidFill>
                    <a:effectLst/>
                    <a:latin typeface="Calibri"/>
                    <a:ea typeface="Calibri"/>
                    <a:cs typeface="Calibri"/>
                    <a:sym typeface="Calibri"/>
                  </a:rPr>
                  <a:t>Goals: The purpose toward which an effort is directed.</a:t>
                </a:r>
              </a:p>
              <a:p>
                <a:pPr lvl="0"/>
                <a:r>
                  <a:rPr lang="en-US" sz="1200" b="0" i="0" u="none" strike="noStrike" cap="none" spc="0" dirty="0">
                    <a:solidFill>
                      <a:schemeClr val="dk1"/>
                    </a:solidFill>
                    <a:effectLst/>
                    <a:latin typeface="Calibri"/>
                    <a:ea typeface="Calibri"/>
                    <a:cs typeface="Calibri"/>
                    <a:sym typeface="Calibri"/>
                  </a:rPr>
                  <a:t>Inputs: What is invested? Faculty, staff, students, infrastructure, federal, state, and private funds, time, knowledge, etc.</a:t>
                </a:r>
              </a:p>
              <a:p>
                <a:pPr marL="0" lvl="0" indent="0" algn="l" rtl="0">
                  <a:spcBef>
                    <a:spcPts val="1200"/>
                  </a:spcBef>
                  <a:spcAft>
                    <a:spcPts val="0"/>
                  </a:spcAft>
                  <a:buNone/>
                </a:pPr>
                <a:endParaRPr lang="en-US" dirty="0"/>
              </a:p>
            </p:txBody>
          </p:sp>
        </mc:Fallback>
      </mc:AlternateContent>
      <p:sp>
        <p:nvSpPr>
          <p:cNvPr id="315" name="Google Shape;315;g287705884ed_0_403:notes">
            <a:extLst>
              <a:ext uri="{FF2B5EF4-FFF2-40B4-BE49-F238E27FC236}">
                <a16:creationId xmlns:a16="http://schemas.microsoft.com/office/drawing/2014/main" id="{6C95C731-9527-AB2E-C48D-77D6C45D8815}"/>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45</a:t>
            </a:fld>
            <a:endParaRPr/>
          </a:p>
        </p:txBody>
      </p:sp>
    </p:spTree>
    <p:extLst>
      <p:ext uri="{BB962C8B-B14F-4D97-AF65-F5344CB8AC3E}">
        <p14:creationId xmlns:p14="http://schemas.microsoft.com/office/powerpoint/2010/main" val="14405990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82296589-378C-D9FC-51F3-DC48EE65AC65}"/>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8DC62315-ED7B-02A5-28E2-5E151DB46157}"/>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191FE843-F375-6A59-185B-E44CE03994A6}"/>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r>
              <a:rPr lang="en-US" sz="1200" b="1" i="0" u="none" strike="noStrike" cap="none" spc="0" dirty="0">
                <a:solidFill>
                  <a:schemeClr val="dk1"/>
                </a:solidFill>
                <a:effectLst/>
                <a:latin typeface="Calibri"/>
                <a:ea typeface="Calibri"/>
                <a:cs typeface="Calibri"/>
                <a:sym typeface="Calibri"/>
              </a:rPr>
              <a:t>Describing the methods, outcomes/impacts</a:t>
            </a:r>
            <a:endParaRPr lang="en-US" sz="1200" b="0" i="0" u="none" strike="noStrike" cap="none" spc="0" dirty="0">
              <a:solidFill>
                <a:schemeClr val="dk1"/>
              </a:solidFill>
              <a:effectLst/>
              <a:latin typeface="Calibri"/>
              <a:ea typeface="Calibri"/>
              <a:cs typeface="Calibri"/>
              <a:sym typeface="Calibri"/>
            </a:endParaRPr>
          </a:p>
          <a:p>
            <a:r>
              <a:rPr lang="en-US" sz="1200" b="0" i="0" u="none" strike="noStrike" cap="none" spc="0" dirty="0">
                <a:solidFill>
                  <a:schemeClr val="dk1"/>
                </a:solidFill>
                <a:effectLst/>
                <a:latin typeface="Calibri"/>
                <a:ea typeface="Calibri"/>
                <a:cs typeface="Calibri"/>
                <a:sym typeface="Calibri"/>
              </a:rPr>
              <a:t>Include the following:</a:t>
            </a:r>
          </a:p>
          <a:p>
            <a:pPr lvl="0"/>
            <a:r>
              <a:rPr lang="en-US" sz="1200" b="0" i="0" u="none" strike="noStrike" cap="none" spc="0" dirty="0">
                <a:solidFill>
                  <a:schemeClr val="dk1"/>
                </a:solidFill>
                <a:effectLst/>
                <a:latin typeface="Calibri"/>
                <a:ea typeface="Calibri"/>
                <a:cs typeface="Calibri"/>
                <a:sym typeface="Calibri"/>
              </a:rPr>
              <a:t>Outcomes/Impacts: Include quantitative, observational, and/or participatory evaluations to determine outcomes such as the number of people, acres, and other units affected when possible. More examples of what constitutes and outcome can be found in the Project Board user manual.</a:t>
            </a:r>
          </a:p>
          <a:p>
            <a:pPr marL="0" lvl="0" indent="0" algn="l" rtl="0">
              <a:spcBef>
                <a:spcPts val="1200"/>
              </a:spcBef>
              <a:spcAft>
                <a:spcPts val="0"/>
              </a:spcAft>
              <a:buNone/>
            </a:pPr>
            <a:endParaRPr lang="en-US" dirty="0"/>
          </a:p>
          <a:p>
            <a:pPr marL="0" lvl="0" indent="0" algn="l" rtl="0">
              <a:spcBef>
                <a:spcPts val="1200"/>
              </a:spcBef>
              <a:spcAft>
                <a:spcPts val="0"/>
              </a:spcAft>
              <a:buNone/>
            </a:pPr>
            <a:r>
              <a:rPr lang="en-US" sz="1200" b="0" i="0" u="none" strike="noStrike" cap="none" spc="0" dirty="0">
                <a:solidFill>
                  <a:schemeClr val="dk1"/>
                </a:solidFill>
                <a:effectLst/>
                <a:latin typeface="Calibri"/>
                <a:ea typeface="Calibri"/>
                <a:cs typeface="Calibri"/>
                <a:sym typeface="Calibri"/>
              </a:rPr>
              <a:t>Keep the narrative about methods short. Describe the research/creative/extension activities and products created through such activities specifically as they relate to the measured outcomes/impacts you are reporting.</a:t>
            </a:r>
          </a:p>
          <a:p>
            <a:pPr marL="0" lvl="0" indent="0" algn="l" rtl="0">
              <a:spcBef>
                <a:spcPts val="1200"/>
              </a:spcBef>
              <a:spcAft>
                <a:spcPts val="0"/>
              </a:spcAft>
              <a:buNone/>
            </a:pPr>
            <a:endParaRPr lang="en-US" sz="1200" b="0" i="0" u="none" strike="noStrike" cap="none" spc="0" dirty="0">
              <a:solidFill>
                <a:schemeClr val="dk1"/>
              </a:solidFill>
              <a:effectLst/>
              <a:latin typeface="Calibri"/>
              <a:ea typeface="Calibri"/>
              <a:cs typeface="Calibri"/>
              <a:sym typeface="Calibri"/>
            </a:endParaRPr>
          </a:p>
          <a:p>
            <a:pPr marL="0" lvl="0" indent="0" algn="l" rtl="0">
              <a:spcBef>
                <a:spcPts val="1200"/>
              </a:spcBef>
              <a:spcAft>
                <a:spcPts val="0"/>
              </a:spcAft>
              <a:buNone/>
            </a:pPr>
            <a:r>
              <a:rPr lang="en-US" sz="1200" b="0" i="0" u="none" strike="noStrike" cap="none" spc="0" dirty="0">
                <a:solidFill>
                  <a:schemeClr val="dk1"/>
                </a:solidFill>
                <a:effectLst/>
                <a:latin typeface="Calibri"/>
                <a:ea typeface="Calibri"/>
                <a:cs typeface="Calibri"/>
                <a:sym typeface="Calibri"/>
              </a:rPr>
              <a:t>Contributions to increase equitable opportunities for participation in your program and foster </a:t>
            </a:r>
            <a:r>
              <a:rPr lang="en-US" sz="1200" b="0" i="0" u="sng" strike="noStrike" cap="none" spc="0" dirty="0">
                <a:solidFill>
                  <a:schemeClr val="dk1"/>
                </a:solidFill>
                <a:effectLst/>
                <a:latin typeface="Calibri"/>
                <a:ea typeface="Calibri"/>
                <a:cs typeface="Calibri"/>
                <a:sym typeface="Calibri"/>
                <a:hlinkClick r:id="rId3"/>
              </a:rPr>
              <a:t>UC ANR's Principles of Community</a:t>
            </a:r>
            <a:r>
              <a:rPr lang="en-US" sz="1200" b="0" i="0" u="none" strike="noStrike" cap="none" spc="0" dirty="0">
                <a:solidFill>
                  <a:schemeClr val="dk1"/>
                </a:solidFill>
                <a:effectLst/>
                <a:latin typeface="Calibri"/>
                <a:ea typeface="Calibri"/>
                <a:cs typeface="Calibri"/>
                <a:sym typeface="Calibri"/>
              </a:rPr>
              <a:t>.  </a:t>
            </a:r>
          </a:p>
          <a:p>
            <a:br>
              <a:rPr lang="en-US" dirty="0"/>
            </a:br>
            <a:endParaRPr lang="en-US" sz="1200" b="0" i="0" u="none" strike="noStrike" cap="none" spc="0" dirty="0">
              <a:solidFill>
                <a:schemeClr val="dk1"/>
              </a:solidFill>
              <a:effectLst/>
              <a:latin typeface="Calibri"/>
              <a:ea typeface="Calibri"/>
              <a:cs typeface="Calibri"/>
              <a:sym typeface="Calibri"/>
            </a:endParaRPr>
          </a:p>
        </p:txBody>
      </p:sp>
      <p:sp>
        <p:nvSpPr>
          <p:cNvPr id="315" name="Google Shape;315;g287705884ed_0_403:notes">
            <a:extLst>
              <a:ext uri="{FF2B5EF4-FFF2-40B4-BE49-F238E27FC236}">
                <a16:creationId xmlns:a16="http://schemas.microsoft.com/office/drawing/2014/main" id="{9BE932F0-8B83-F322-17F5-94EE87D49886}"/>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46</a:t>
            </a:fld>
            <a:endParaRPr/>
          </a:p>
        </p:txBody>
      </p:sp>
    </p:spTree>
    <p:extLst>
      <p:ext uri="{BB962C8B-B14F-4D97-AF65-F5344CB8AC3E}">
        <p14:creationId xmlns:p14="http://schemas.microsoft.com/office/powerpoint/2010/main" val="18728347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3E41AB1B-0278-569D-D5C0-006D8B3CDE1D}"/>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071EA33D-2479-6ADF-C6C7-4E772E7EB27A}"/>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237A0913-8744-4608-1405-82AD1FC49FAC}"/>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marR="0" lvl="0" indent="0" algn="l" defTabSz="914400" rtl="0" eaLnBrk="1" fontAlgn="auto" latinLnBrk="0" hangingPunct="1">
              <a:lnSpc>
                <a:spcPct val="100000"/>
              </a:lnSpc>
              <a:spcBef>
                <a:spcPts val="1200"/>
              </a:spcBef>
              <a:spcAft>
                <a:spcPts val="0"/>
              </a:spcAft>
              <a:buClr>
                <a:srgbClr val="000000"/>
              </a:buClr>
              <a:buSzPts val="1400"/>
              <a:buFont typeface="Arial"/>
              <a:buNone/>
              <a:tabLst/>
              <a:defRPr/>
            </a:pPr>
            <a:r>
              <a:rPr lang="en-US" sz="1200" b="0" i="0" u="none" strike="noStrike" cap="none" spc="0" dirty="0">
                <a:solidFill>
                  <a:schemeClr val="dk1"/>
                </a:solidFill>
                <a:effectLst/>
                <a:latin typeface="Calibri"/>
                <a:ea typeface="Calibri"/>
                <a:cs typeface="Calibri"/>
                <a:sym typeface="Calibri"/>
              </a:rPr>
              <a:t>Outcomes may be achieved or realized years after projects and activities were conducted. Please describe the outcomes achieved or measured during the reporting period, even if they are resulting from activities from past reporting periods. Describe the previous methods used. These impact stories are very important!!</a:t>
            </a:r>
          </a:p>
          <a:p>
            <a:pPr marL="0" marR="0" lvl="0" indent="0" algn="l" defTabSz="914400" rtl="0" eaLnBrk="1" fontAlgn="auto" latinLnBrk="0" hangingPunct="1">
              <a:lnSpc>
                <a:spcPct val="100000"/>
              </a:lnSpc>
              <a:spcBef>
                <a:spcPts val="1200"/>
              </a:spcBef>
              <a:spcAft>
                <a:spcPts val="0"/>
              </a:spcAft>
              <a:buClr>
                <a:srgbClr val="000000"/>
              </a:buClr>
              <a:buSzPts val="1400"/>
              <a:buFont typeface="Arial"/>
              <a:buNone/>
              <a:tabLst/>
              <a:defRPr/>
            </a:pPr>
            <a:endParaRPr lang="en-US" sz="1200" b="0" i="0" u="none" strike="noStrike" cap="none" spc="0"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1200"/>
              </a:spcBef>
              <a:spcAft>
                <a:spcPts val="0"/>
              </a:spcAft>
              <a:buClr>
                <a:srgbClr val="000000"/>
              </a:buClr>
              <a:buSzPts val="1400"/>
              <a:buFont typeface="Arial"/>
              <a:buNone/>
              <a:tabLst/>
              <a:defRPr/>
            </a:pPr>
            <a:endParaRPr lang="en-US" sz="1200" b="0" i="0" u="none" strike="noStrike" cap="none" spc="0"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1200"/>
              </a:spcBef>
              <a:spcAft>
                <a:spcPts val="0"/>
              </a:spcAft>
              <a:buClr>
                <a:srgbClr val="000000"/>
              </a:buClr>
              <a:buSzPts val="1400"/>
              <a:buFont typeface="Arial"/>
              <a:buNone/>
              <a:tabLst/>
              <a:defRPr/>
            </a:pPr>
            <a:r>
              <a:rPr lang="en-US" sz="1200" b="0" i="0" u="none" strike="noStrike" cap="none" spc="0" dirty="0">
                <a:solidFill>
                  <a:schemeClr val="dk1"/>
                </a:solidFill>
                <a:effectLst/>
                <a:latin typeface="Calibri"/>
                <a:ea typeface="Calibri"/>
                <a:cs typeface="Calibri"/>
                <a:sym typeface="Calibri"/>
              </a:rPr>
              <a:t>If preferred, you can create program/project sub-headings. Try to articulate the particular method to which an outcome/impact relates, otherwise it can be confusing for reviewers to match up outcomes/impacts with methods.</a:t>
            </a:r>
          </a:p>
          <a:p>
            <a:pPr marL="0" lvl="0" indent="0" algn="l" rtl="0">
              <a:spcBef>
                <a:spcPts val="1200"/>
              </a:spcBef>
              <a:spcAft>
                <a:spcPts val="0"/>
              </a:spcAft>
              <a:buNone/>
            </a:pPr>
            <a:endParaRPr lang="en-US" dirty="0"/>
          </a:p>
          <a:p>
            <a:pPr marL="0" lvl="0" indent="0" algn="l" rtl="0">
              <a:spcBef>
                <a:spcPts val="1200"/>
              </a:spcBef>
              <a:spcAft>
                <a:spcPts val="0"/>
              </a:spcAft>
              <a:buNone/>
            </a:pPr>
            <a:endParaRPr dirty="0"/>
          </a:p>
        </p:txBody>
      </p:sp>
      <p:sp>
        <p:nvSpPr>
          <p:cNvPr id="315" name="Google Shape;315;g287705884ed_0_403:notes">
            <a:extLst>
              <a:ext uri="{FF2B5EF4-FFF2-40B4-BE49-F238E27FC236}">
                <a16:creationId xmlns:a16="http://schemas.microsoft.com/office/drawing/2014/main" id="{A1175B5B-7B67-793C-1022-0375F7922183}"/>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47</a:t>
            </a:fld>
            <a:endParaRPr/>
          </a:p>
        </p:txBody>
      </p:sp>
    </p:spTree>
    <p:extLst>
      <p:ext uri="{BB962C8B-B14F-4D97-AF65-F5344CB8AC3E}">
        <p14:creationId xmlns:p14="http://schemas.microsoft.com/office/powerpoint/2010/main" val="2142804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41AEF269-D9A6-0E7F-B635-673849302D05}"/>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ED7EA7F8-DE16-4C76-B3D4-92473147DA48}"/>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mc:AlternateContent xmlns:mc="http://schemas.openxmlformats.org/markup-compatibility/2006" xmlns:a14="http://schemas.microsoft.com/office/drawing/2010/main">
        <mc:Choice Requires="a14">
          <p:sp>
            <p:nvSpPr>
              <p:cNvPr id="314" name="Google Shape;314;g287705884ed_0_403:notes">
                <a:extLst>
                  <a:ext uri="{FF2B5EF4-FFF2-40B4-BE49-F238E27FC236}">
                    <a16:creationId xmlns:a16="http://schemas.microsoft.com/office/drawing/2014/main" id="{53B002B2-38C8-5DF8-CBB7-BC5170F9BAC2}"/>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r>
                  <a:rPr lang="en-US" b="1" dirty="0"/>
                  <a:t>Themes (The Core Impact Story)</a:t>
                </a:r>
              </a:p>
              <a:p>
                <a:r>
                  <a:rPr lang="en-US" dirty="0"/>
                  <a:t>This is the most important section for demonstrating value.</a:t>
                </a:r>
              </a:p>
              <a:p>
                <a:pPr lvl="0"/>
                <a:r>
                  <a:rPr lang="en-US" b="1" dirty="0"/>
                  <a:t>Focus:</a:t>
                </a:r>
                <a:r>
                  <a:rPr lang="en-US" dirty="0"/>
                  <a:t> Keep methods brief and focus on the impact story (Outcomes </a:t>
                </a:r>
                <a14:m>
                  <m:oMath xmlns:m="http://schemas.openxmlformats.org/officeDocument/2006/math">
                    <m:r>
                      <a:rPr lang="en-US" sz="1200" b="0" i="0" u="none" strike="noStrike" cap="none" spc="0">
                        <a:solidFill>
                          <a:schemeClr val="dk1"/>
                        </a:solidFill>
                        <a:latin typeface="Cambria Math" panose="02040503050406030204" pitchFamily="18" charset="0"/>
                        <a:ea typeface="Calibri"/>
                        <a:cs typeface="Calibri"/>
                        <a:sym typeface="Calibri"/>
                      </a:rPr>
                      <m:t>→</m:t>
                    </m:r>
                  </m:oMath>
                </a14:m>
                <a:r>
                  <a:rPr lang="en-US" dirty="0"/>
                  <a:t>Condition Changes).</a:t>
                </a:r>
              </a:p>
              <a:p>
                <a:pPr lvl="0"/>
                <a:r>
                  <a:rPr lang="en-US" b="1" dirty="0"/>
                  <a:t>Tip:</a:t>
                </a:r>
                <a:r>
                  <a:rPr lang="en-US" dirty="0"/>
                  <a:t> To reduce duplication, copy-paste content from annual reports, grant reports, or campus merit and promotion dossiers.</a:t>
                </a:r>
              </a:p>
              <a:p>
                <a:pPr lvl="0"/>
                <a:r>
                  <a:rPr lang="en-US" b="1" dirty="0"/>
                  <a:t>Activity Counts:</a:t>
                </a:r>
                <a:r>
                  <a:rPr lang="en-US" dirty="0"/>
                  <a:t> Update your annual counts for extension activities (e.g., websites managed), as these are aggregated into the ANR Annual Report.</a:t>
                </a:r>
              </a:p>
              <a:p>
                <a:pPr marL="0" lvl="0" indent="0" algn="l" rtl="0">
                  <a:spcBef>
                    <a:spcPts val="1200"/>
                  </a:spcBef>
                  <a:spcAft>
                    <a:spcPts val="0"/>
                  </a:spcAft>
                  <a:buNone/>
                </a:pPr>
                <a:endParaRPr dirty="0"/>
              </a:p>
            </p:txBody>
          </p:sp>
        </mc:Choice>
        <mc:Fallback xmlns="">
          <p:sp>
            <p:nvSpPr>
              <p:cNvPr id="314" name="Google Shape;314;g287705884ed_0_403:notes">
                <a:extLst>
                  <a:ext uri="{FF2B5EF4-FFF2-40B4-BE49-F238E27FC236}">
                    <a16:creationId xmlns:a16="http://schemas.microsoft.com/office/drawing/2014/main" id="{53B002B2-38C8-5DF8-CBB7-BC5170F9BAC2}"/>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r>
                  <a:rPr lang="en-US" b="1" dirty="0"/>
                  <a:t>Themes (The Core Impact Story)</a:t>
                </a:r>
              </a:p>
              <a:p>
                <a:r>
                  <a:rPr lang="en-US" dirty="0"/>
                  <a:t>This is the most important section for demonstrating value.</a:t>
                </a:r>
              </a:p>
              <a:p>
                <a:pPr lvl="0"/>
                <a:r>
                  <a:rPr lang="en-US" b="1" dirty="0"/>
                  <a:t>Focus:</a:t>
                </a:r>
                <a:r>
                  <a:rPr lang="en-US" dirty="0"/>
                  <a:t> Keep methods brief and focus on the impact story (Outcomes </a:t>
                </a:r>
                <a:r>
                  <a:rPr lang="en-US" sz="1200" b="0" i="0" u="none" strike="noStrike" cap="none" spc="0">
                    <a:solidFill>
                      <a:schemeClr val="dk1"/>
                    </a:solidFill>
                    <a:latin typeface="Cambria Math" panose="02040503050406030204" pitchFamily="18" charset="0"/>
                    <a:ea typeface="Calibri"/>
                    <a:cs typeface="Calibri"/>
                    <a:sym typeface="Calibri"/>
                  </a:rPr>
                  <a:t>→</a:t>
                </a:r>
                <a:r>
                  <a:rPr lang="en-US" dirty="0"/>
                  <a:t>Condition Changes).</a:t>
                </a:r>
              </a:p>
              <a:p>
                <a:pPr lvl="0"/>
                <a:r>
                  <a:rPr lang="en-US" b="1" dirty="0"/>
                  <a:t>Tip:</a:t>
                </a:r>
                <a:r>
                  <a:rPr lang="en-US" dirty="0"/>
                  <a:t> To reduce duplication, copy-paste content from annual reports, grant reports, or campus merit and promotion dossiers.</a:t>
                </a:r>
              </a:p>
              <a:p>
                <a:pPr lvl="0"/>
                <a:r>
                  <a:rPr lang="en-US" b="1" dirty="0"/>
                  <a:t>Activity Counts:</a:t>
                </a:r>
                <a:r>
                  <a:rPr lang="en-US" dirty="0"/>
                  <a:t> Update your annual counts for extension activities (e.g., websites managed), as these are aggregated into the ANR Annual Report.</a:t>
                </a:r>
              </a:p>
              <a:p>
                <a:pPr marL="0" lvl="0" indent="0" algn="l" rtl="0">
                  <a:spcBef>
                    <a:spcPts val="1200"/>
                  </a:spcBef>
                  <a:spcAft>
                    <a:spcPts val="0"/>
                  </a:spcAft>
                  <a:buNone/>
                </a:pPr>
                <a:endParaRPr dirty="0"/>
              </a:p>
            </p:txBody>
          </p:sp>
        </mc:Fallback>
      </mc:AlternateContent>
      <p:sp>
        <p:nvSpPr>
          <p:cNvPr id="315" name="Google Shape;315;g287705884ed_0_403:notes">
            <a:extLst>
              <a:ext uri="{FF2B5EF4-FFF2-40B4-BE49-F238E27FC236}">
                <a16:creationId xmlns:a16="http://schemas.microsoft.com/office/drawing/2014/main" id="{FBE1BB03-5AAA-AB47-915C-3B204556F405}"/>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48</a:t>
            </a:fld>
            <a:endParaRPr/>
          </a:p>
        </p:txBody>
      </p:sp>
    </p:spTree>
    <p:extLst>
      <p:ext uri="{BB962C8B-B14F-4D97-AF65-F5344CB8AC3E}">
        <p14:creationId xmlns:p14="http://schemas.microsoft.com/office/powerpoint/2010/main" val="25331774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41AEF269-D9A6-0E7F-B635-673849302D05}"/>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ED7EA7F8-DE16-4C76-B3D4-92473147DA48}"/>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mc:AlternateContent xmlns:mc="http://schemas.openxmlformats.org/markup-compatibility/2006" xmlns:a14="http://schemas.microsoft.com/office/drawing/2010/main">
        <mc:Choice Requires="a14">
          <p:sp>
            <p:nvSpPr>
              <p:cNvPr id="314" name="Google Shape;314;g287705884ed_0_403:notes">
                <a:extLst>
                  <a:ext uri="{FF2B5EF4-FFF2-40B4-BE49-F238E27FC236}">
                    <a16:creationId xmlns:a16="http://schemas.microsoft.com/office/drawing/2014/main" id="{53B002B2-38C8-5DF8-CBB7-BC5170F9BAC2}"/>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r>
                  <a:rPr lang="en-US" b="1" dirty="0"/>
                  <a:t>Themes (The Core Impact Story)</a:t>
                </a:r>
              </a:p>
              <a:p>
                <a:r>
                  <a:rPr lang="en-US" dirty="0"/>
                  <a:t>This is the most important section for demonstrating value.</a:t>
                </a:r>
              </a:p>
              <a:p>
                <a:pPr lvl="0"/>
                <a:r>
                  <a:rPr lang="en-US" b="1" dirty="0"/>
                  <a:t>Focus:</a:t>
                </a:r>
                <a:r>
                  <a:rPr lang="en-US" dirty="0"/>
                  <a:t> Keep methods brief and focus on the impact story (Outcomes </a:t>
                </a:r>
                <a14:m>
                  <m:oMath xmlns:m="http://schemas.openxmlformats.org/officeDocument/2006/math">
                    <m:r>
                      <a:rPr lang="en-US" sz="1200" b="0" i="0" u="none" strike="noStrike" cap="none" spc="0">
                        <a:solidFill>
                          <a:schemeClr val="dk1"/>
                        </a:solidFill>
                        <a:latin typeface="Cambria Math" panose="02040503050406030204" pitchFamily="18" charset="0"/>
                        <a:ea typeface="Calibri"/>
                        <a:cs typeface="Calibri"/>
                        <a:sym typeface="Calibri"/>
                      </a:rPr>
                      <m:t>→</m:t>
                    </m:r>
                  </m:oMath>
                </a14:m>
                <a:r>
                  <a:rPr lang="en-US" dirty="0"/>
                  <a:t>Condition Changes).</a:t>
                </a:r>
              </a:p>
              <a:p>
                <a:pPr lvl="0"/>
                <a:r>
                  <a:rPr lang="en-US" b="1" dirty="0"/>
                  <a:t>Tip:</a:t>
                </a:r>
                <a:r>
                  <a:rPr lang="en-US" dirty="0"/>
                  <a:t> To reduce duplication, copy-paste content from annual reports, grant reports, or campus merit and promotion dossiers.</a:t>
                </a:r>
              </a:p>
              <a:p>
                <a:pPr lvl="0"/>
                <a:r>
                  <a:rPr lang="en-US" b="1" dirty="0"/>
                  <a:t>Activity Counts:</a:t>
                </a:r>
                <a:r>
                  <a:rPr lang="en-US" dirty="0"/>
                  <a:t> Update your annual counts for extension activities (e.g., websites managed), as these are aggregated into the ANR Annual Report.</a:t>
                </a:r>
              </a:p>
              <a:p>
                <a:pPr marL="0" lvl="0" indent="0" algn="l" rtl="0">
                  <a:spcBef>
                    <a:spcPts val="1200"/>
                  </a:spcBef>
                  <a:spcAft>
                    <a:spcPts val="0"/>
                  </a:spcAft>
                  <a:buNone/>
                </a:pPr>
                <a:endParaRPr dirty="0"/>
              </a:p>
            </p:txBody>
          </p:sp>
        </mc:Choice>
        <mc:Fallback xmlns="">
          <p:sp>
            <p:nvSpPr>
              <p:cNvPr id="314" name="Google Shape;314;g287705884ed_0_403:notes">
                <a:extLst>
                  <a:ext uri="{FF2B5EF4-FFF2-40B4-BE49-F238E27FC236}">
                    <a16:creationId xmlns:a16="http://schemas.microsoft.com/office/drawing/2014/main" id="{53B002B2-38C8-5DF8-CBB7-BC5170F9BAC2}"/>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r>
                  <a:rPr lang="en-US" b="1" dirty="0"/>
                  <a:t>Themes (The Core Impact Story)</a:t>
                </a:r>
              </a:p>
              <a:p>
                <a:r>
                  <a:rPr lang="en-US" dirty="0"/>
                  <a:t>This is the most important section for demonstrating value.</a:t>
                </a:r>
              </a:p>
              <a:p>
                <a:pPr lvl="0"/>
                <a:r>
                  <a:rPr lang="en-US" b="1" dirty="0"/>
                  <a:t>Focus:</a:t>
                </a:r>
                <a:r>
                  <a:rPr lang="en-US" dirty="0"/>
                  <a:t> Keep methods brief and focus on the impact story (Outcomes </a:t>
                </a:r>
                <a:r>
                  <a:rPr lang="en-US" sz="1200" b="0" i="0" u="none" strike="noStrike" cap="none" spc="0">
                    <a:solidFill>
                      <a:schemeClr val="dk1"/>
                    </a:solidFill>
                    <a:latin typeface="Cambria Math" panose="02040503050406030204" pitchFamily="18" charset="0"/>
                    <a:ea typeface="Calibri"/>
                    <a:cs typeface="Calibri"/>
                    <a:sym typeface="Calibri"/>
                  </a:rPr>
                  <a:t>→</a:t>
                </a:r>
                <a:r>
                  <a:rPr lang="en-US" dirty="0"/>
                  <a:t>Condition Changes).</a:t>
                </a:r>
              </a:p>
              <a:p>
                <a:pPr lvl="0"/>
                <a:r>
                  <a:rPr lang="en-US" b="1" dirty="0"/>
                  <a:t>Tip:</a:t>
                </a:r>
                <a:r>
                  <a:rPr lang="en-US" dirty="0"/>
                  <a:t> To reduce duplication, copy-paste content from annual reports, grant reports, or campus merit and promotion dossiers.</a:t>
                </a:r>
              </a:p>
              <a:p>
                <a:pPr lvl="0"/>
                <a:r>
                  <a:rPr lang="en-US" b="1" dirty="0"/>
                  <a:t>Activity Counts:</a:t>
                </a:r>
                <a:r>
                  <a:rPr lang="en-US" dirty="0"/>
                  <a:t> Update your annual counts for extension activities (e.g., websites managed), as these are aggregated into the ANR Annual Report.</a:t>
                </a:r>
              </a:p>
              <a:p>
                <a:pPr marL="0" lvl="0" indent="0" algn="l" rtl="0">
                  <a:spcBef>
                    <a:spcPts val="1200"/>
                  </a:spcBef>
                  <a:spcAft>
                    <a:spcPts val="0"/>
                  </a:spcAft>
                  <a:buNone/>
                </a:pPr>
                <a:endParaRPr dirty="0"/>
              </a:p>
            </p:txBody>
          </p:sp>
        </mc:Fallback>
      </mc:AlternateContent>
      <p:sp>
        <p:nvSpPr>
          <p:cNvPr id="315" name="Google Shape;315;g287705884ed_0_403:notes">
            <a:extLst>
              <a:ext uri="{FF2B5EF4-FFF2-40B4-BE49-F238E27FC236}">
                <a16:creationId xmlns:a16="http://schemas.microsoft.com/office/drawing/2014/main" id="{FBE1BB03-5AAA-AB47-915C-3B204556F405}"/>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49</a:t>
            </a:fld>
            <a:endParaRPr/>
          </a:p>
        </p:txBody>
      </p:sp>
    </p:spTree>
    <p:extLst>
      <p:ext uri="{BB962C8B-B14F-4D97-AF65-F5344CB8AC3E}">
        <p14:creationId xmlns:p14="http://schemas.microsoft.com/office/powerpoint/2010/main" val="31781573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07FAF94B-138A-D51D-369E-40C21CD8AA5B}"/>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98826A80-31A8-4CC4-AD3F-BF565648263B}"/>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mc:AlternateContent xmlns:mc="http://schemas.openxmlformats.org/markup-compatibility/2006" xmlns:a14="http://schemas.microsoft.com/office/drawing/2010/main">
        <mc:Choice Requires="a14">
          <p:sp>
            <p:nvSpPr>
              <p:cNvPr id="314" name="Google Shape;314;g287705884ed_0_403:notes">
                <a:extLst>
                  <a:ext uri="{FF2B5EF4-FFF2-40B4-BE49-F238E27FC236}">
                    <a16:creationId xmlns:a16="http://schemas.microsoft.com/office/drawing/2014/main" id="{F6A713A6-333D-59DC-8374-0FCE45180611}"/>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r>
                  <a:rPr lang="en-US" b="1" dirty="0"/>
                  <a:t>Themes (The Core Impact Story)</a:t>
                </a:r>
              </a:p>
              <a:p>
                <a:r>
                  <a:rPr lang="en-US" dirty="0"/>
                  <a:t>This is the most important section for demonstrating value.</a:t>
                </a:r>
              </a:p>
              <a:p>
                <a:pPr lvl="0"/>
                <a:r>
                  <a:rPr lang="en-US" b="1" dirty="0"/>
                  <a:t>Focus:</a:t>
                </a:r>
                <a:r>
                  <a:rPr lang="en-US" dirty="0"/>
                  <a:t> Keep methods brief and focus on the impact story (Outcomes </a:t>
                </a:r>
                <a14:m>
                  <m:oMath xmlns:m="http://schemas.openxmlformats.org/officeDocument/2006/math">
                    <m:r>
                      <a:rPr lang="en-US" sz="1200" b="0" i="0" u="none" strike="noStrike" cap="none" spc="0">
                        <a:solidFill>
                          <a:schemeClr val="dk1"/>
                        </a:solidFill>
                        <a:latin typeface="Cambria Math" panose="02040503050406030204" pitchFamily="18" charset="0"/>
                        <a:ea typeface="Calibri"/>
                        <a:cs typeface="Calibri"/>
                        <a:sym typeface="Calibri"/>
                      </a:rPr>
                      <m:t>→</m:t>
                    </m:r>
                  </m:oMath>
                </a14:m>
                <a:r>
                  <a:rPr lang="en-US" dirty="0"/>
                  <a:t>Condition Changes).</a:t>
                </a:r>
              </a:p>
              <a:p>
                <a:pPr lvl="0"/>
                <a:r>
                  <a:rPr lang="en-US" b="1" dirty="0"/>
                  <a:t>Tip:</a:t>
                </a:r>
                <a:r>
                  <a:rPr lang="en-US" dirty="0"/>
                  <a:t> To reduce duplication, copy-paste content from annual reports, grant reports, or campus merit and promotion dossiers.</a:t>
                </a:r>
              </a:p>
              <a:p>
                <a:pPr lvl="0"/>
                <a:r>
                  <a:rPr lang="en-US" b="1" dirty="0"/>
                  <a:t>Activity Counts:</a:t>
                </a:r>
                <a:r>
                  <a:rPr lang="en-US" dirty="0"/>
                  <a:t> Update your annual counts for extension activities (e.g., websites managed), as these are aggregated into the ANR Annual Report.</a:t>
                </a:r>
              </a:p>
              <a:p>
                <a:pPr marL="0" lvl="0" indent="0" algn="l" rtl="0">
                  <a:spcBef>
                    <a:spcPts val="1200"/>
                  </a:spcBef>
                  <a:spcAft>
                    <a:spcPts val="0"/>
                  </a:spcAft>
                  <a:buNone/>
                </a:pPr>
                <a:endParaRPr dirty="0"/>
              </a:p>
            </p:txBody>
          </p:sp>
        </mc:Choice>
        <mc:Fallback xmlns="">
          <p:sp>
            <p:nvSpPr>
              <p:cNvPr id="314" name="Google Shape;314;g287705884ed_0_403:notes">
                <a:extLst>
                  <a:ext uri="{FF2B5EF4-FFF2-40B4-BE49-F238E27FC236}">
                    <a16:creationId xmlns:a16="http://schemas.microsoft.com/office/drawing/2014/main" id="{F6A713A6-333D-59DC-8374-0FCE45180611}"/>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r>
                  <a:rPr lang="en-US" b="1" dirty="0"/>
                  <a:t>Themes (The Core Impact Story)</a:t>
                </a:r>
              </a:p>
              <a:p>
                <a:r>
                  <a:rPr lang="en-US" dirty="0"/>
                  <a:t>This is the most important section for demonstrating value.</a:t>
                </a:r>
              </a:p>
              <a:p>
                <a:pPr lvl="0"/>
                <a:r>
                  <a:rPr lang="en-US" b="1" dirty="0"/>
                  <a:t>Focus:</a:t>
                </a:r>
                <a:r>
                  <a:rPr lang="en-US" dirty="0"/>
                  <a:t> Keep methods brief and focus on the impact story (Outcomes </a:t>
                </a:r>
                <a:r>
                  <a:rPr lang="en-US" sz="1200" b="0" i="0" u="none" strike="noStrike" cap="none" spc="0">
                    <a:solidFill>
                      <a:schemeClr val="dk1"/>
                    </a:solidFill>
                    <a:latin typeface="Cambria Math" panose="02040503050406030204" pitchFamily="18" charset="0"/>
                    <a:ea typeface="Calibri"/>
                    <a:cs typeface="Calibri"/>
                    <a:sym typeface="Calibri"/>
                  </a:rPr>
                  <a:t>→</a:t>
                </a:r>
                <a:r>
                  <a:rPr lang="en-US" dirty="0"/>
                  <a:t>Condition Changes).</a:t>
                </a:r>
              </a:p>
              <a:p>
                <a:pPr lvl="0"/>
                <a:r>
                  <a:rPr lang="en-US" b="1" dirty="0"/>
                  <a:t>Tip:</a:t>
                </a:r>
                <a:r>
                  <a:rPr lang="en-US" dirty="0"/>
                  <a:t> To reduce duplication, copy-paste content from annual reports, grant reports, or campus merit and promotion dossiers.</a:t>
                </a:r>
              </a:p>
              <a:p>
                <a:pPr lvl="0"/>
                <a:r>
                  <a:rPr lang="en-US" b="1" dirty="0"/>
                  <a:t>Activity Counts:</a:t>
                </a:r>
                <a:r>
                  <a:rPr lang="en-US" dirty="0"/>
                  <a:t> Update your annual counts for extension activities (e.g., websites managed), as these are aggregated into the ANR Annual Report.</a:t>
                </a:r>
              </a:p>
              <a:p>
                <a:pPr marL="0" lvl="0" indent="0" algn="l" rtl="0">
                  <a:spcBef>
                    <a:spcPts val="1200"/>
                  </a:spcBef>
                  <a:spcAft>
                    <a:spcPts val="0"/>
                  </a:spcAft>
                  <a:buNone/>
                </a:pPr>
                <a:endParaRPr dirty="0"/>
              </a:p>
            </p:txBody>
          </p:sp>
        </mc:Fallback>
      </mc:AlternateContent>
      <p:sp>
        <p:nvSpPr>
          <p:cNvPr id="315" name="Google Shape;315;g287705884ed_0_403:notes">
            <a:extLst>
              <a:ext uri="{FF2B5EF4-FFF2-40B4-BE49-F238E27FC236}">
                <a16:creationId xmlns:a16="http://schemas.microsoft.com/office/drawing/2014/main" id="{07BC4CE2-C1F7-43B1-A4CD-9E909DBCE713}"/>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50</a:t>
            </a:fld>
            <a:endParaRPr/>
          </a:p>
        </p:txBody>
      </p:sp>
    </p:spTree>
    <p:extLst>
      <p:ext uri="{BB962C8B-B14F-4D97-AF65-F5344CB8AC3E}">
        <p14:creationId xmlns:p14="http://schemas.microsoft.com/office/powerpoint/2010/main" val="24020591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EF5B855B-3405-6B06-2B09-560EA7D74D82}"/>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F67E4557-97C5-FF12-259B-A59328658A5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2CFF6A28-F0F4-4EC8-7670-E5F90B324EA6}"/>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r>
              <a:rPr lang="en-US" sz="1200" b="0" i="0" u="none" strike="noStrike" cap="none" spc="0" dirty="0">
                <a:solidFill>
                  <a:schemeClr val="dk1"/>
                </a:solidFill>
                <a:effectLst/>
                <a:latin typeface="Calibri"/>
                <a:ea typeface="Calibri"/>
                <a:cs typeface="Calibri"/>
                <a:sym typeface="Calibri"/>
              </a:rPr>
              <a:t>If possible, select at least one anticipated condition change and one measured outcome type from the lists provided.</a:t>
            </a:r>
          </a:p>
          <a:p>
            <a:pPr lvl="0"/>
            <a:endParaRPr lang="en-US" sz="1200" b="1" i="0" u="none" strike="noStrike" cap="none" spc="0" dirty="0">
              <a:solidFill>
                <a:schemeClr val="dk1"/>
              </a:solidFill>
              <a:effectLst/>
              <a:latin typeface="Calibri"/>
              <a:ea typeface="Calibri"/>
              <a:cs typeface="Calibri"/>
              <a:sym typeface="Calibri"/>
            </a:endParaRPr>
          </a:p>
          <a:p>
            <a:pPr lvl="0"/>
            <a:r>
              <a:rPr lang="en-US" sz="1200" b="1" i="0" u="none" strike="noStrike" cap="none" spc="0" dirty="0">
                <a:solidFill>
                  <a:schemeClr val="dk1"/>
                </a:solidFill>
                <a:effectLst/>
                <a:latin typeface="Calibri"/>
                <a:ea typeface="Calibri"/>
                <a:cs typeface="Calibri"/>
                <a:sym typeface="Calibri"/>
              </a:rPr>
              <a:t>Condition changes</a:t>
            </a:r>
            <a:r>
              <a:rPr lang="en-US" sz="1200" b="0" i="0" u="none" strike="noStrike" cap="none" spc="0" dirty="0">
                <a:solidFill>
                  <a:schemeClr val="dk1"/>
                </a:solidFill>
                <a:effectLst/>
                <a:latin typeface="Calibri"/>
                <a:ea typeface="Calibri"/>
                <a:cs typeface="Calibri"/>
                <a:sym typeface="Calibri"/>
              </a:rPr>
              <a:t> represent broad environmental, health or economic benefits at a societal level (recognizing that UC ANR may be only one contributor towards these long-term outcomes). Selecting one or more condition changes will enable administration to know how the efforts and outcomes reported in this theme relate to changing conditions in California and beyond.</a:t>
            </a:r>
          </a:p>
          <a:p>
            <a:pPr lvl="0"/>
            <a:endParaRPr lang="en-US" sz="1200" b="1" i="0" u="none" strike="noStrike" cap="none" spc="0" dirty="0">
              <a:solidFill>
                <a:schemeClr val="dk1"/>
              </a:solidFill>
              <a:effectLst/>
              <a:latin typeface="Calibri"/>
              <a:ea typeface="Calibri"/>
              <a:cs typeface="Calibri"/>
              <a:sym typeface="Calibri"/>
            </a:endParaRPr>
          </a:p>
          <a:p>
            <a:pPr lvl="0"/>
            <a:r>
              <a:rPr lang="en-US" sz="1200" b="1" i="0" u="none" strike="noStrike" cap="none" spc="0" dirty="0">
                <a:solidFill>
                  <a:schemeClr val="dk1"/>
                </a:solidFill>
                <a:effectLst/>
                <a:latin typeface="Calibri"/>
                <a:ea typeface="Calibri"/>
                <a:cs typeface="Calibri"/>
                <a:sym typeface="Calibri"/>
              </a:rPr>
              <a:t>Outcome types</a:t>
            </a:r>
            <a:r>
              <a:rPr lang="en-US" sz="1200" b="0" i="0" u="none" strike="noStrike" cap="none" spc="0" dirty="0">
                <a:solidFill>
                  <a:schemeClr val="dk1"/>
                </a:solidFill>
                <a:effectLst/>
                <a:latin typeface="Calibri"/>
                <a:ea typeface="Calibri"/>
                <a:cs typeface="Calibri"/>
                <a:sym typeface="Calibri"/>
              </a:rPr>
              <a:t> represent short, medium, and long-term changes that occurred as a result of the work described in your theme. Selecting one or more outcome types enables administration to know what level of outcome has been actually measured/articulated.</a:t>
            </a:r>
          </a:p>
          <a:p>
            <a:pPr marL="0" lvl="0" indent="0" algn="l" rtl="0">
              <a:spcBef>
                <a:spcPts val="1200"/>
              </a:spcBef>
              <a:spcAft>
                <a:spcPts val="0"/>
              </a:spcAft>
              <a:buNone/>
            </a:pPr>
            <a:endParaRPr dirty="0"/>
          </a:p>
        </p:txBody>
      </p:sp>
      <p:sp>
        <p:nvSpPr>
          <p:cNvPr id="315" name="Google Shape;315;g287705884ed_0_403:notes">
            <a:extLst>
              <a:ext uri="{FF2B5EF4-FFF2-40B4-BE49-F238E27FC236}">
                <a16:creationId xmlns:a16="http://schemas.microsoft.com/office/drawing/2014/main" id="{D6E36B08-2436-AF97-4B38-031B74E21044}"/>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51</a:t>
            </a:fld>
            <a:endParaRPr/>
          </a:p>
        </p:txBody>
      </p:sp>
    </p:spTree>
    <p:extLst>
      <p:ext uri="{BB962C8B-B14F-4D97-AF65-F5344CB8AC3E}">
        <p14:creationId xmlns:p14="http://schemas.microsoft.com/office/powerpoint/2010/main" val="26516651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7B72C6A3-3330-9957-4445-A4466ACA863E}"/>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14E0735E-8E62-A020-E914-3701BD49E5F1}"/>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mc:AlternateContent xmlns:mc="http://schemas.openxmlformats.org/markup-compatibility/2006" xmlns:a14="http://schemas.microsoft.com/office/drawing/2010/main">
        <mc:Choice Requires="a14">
          <p:sp>
            <p:nvSpPr>
              <p:cNvPr id="314" name="Google Shape;314;g287705884ed_0_403:notes">
                <a:extLst>
                  <a:ext uri="{FF2B5EF4-FFF2-40B4-BE49-F238E27FC236}">
                    <a16:creationId xmlns:a16="http://schemas.microsoft.com/office/drawing/2014/main" id="{4EAD7842-B190-443B-D294-A4DD0AC69BD6}"/>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r>
                  <a:rPr lang="en-US" b="1" dirty="0"/>
                  <a:t>Themes (The Core Impact Story)</a:t>
                </a:r>
              </a:p>
              <a:p>
                <a:r>
                  <a:rPr lang="en-US" dirty="0"/>
                  <a:t>This is the most important section for demonstrating value.</a:t>
                </a:r>
              </a:p>
              <a:p>
                <a:pPr lvl="0"/>
                <a:r>
                  <a:rPr lang="en-US" b="1" dirty="0"/>
                  <a:t>Focus:</a:t>
                </a:r>
                <a:r>
                  <a:rPr lang="en-US" dirty="0"/>
                  <a:t> Keep methods brief and focus on the impact story (Outcomes </a:t>
                </a:r>
                <a14:m>
                  <m:oMath xmlns:m="http://schemas.openxmlformats.org/officeDocument/2006/math">
                    <m:r>
                      <a:rPr lang="en-US" sz="1200" b="0" i="0" u="none" strike="noStrike" cap="none" spc="0">
                        <a:solidFill>
                          <a:schemeClr val="dk1"/>
                        </a:solidFill>
                        <a:latin typeface="Cambria Math" panose="02040503050406030204" pitchFamily="18" charset="0"/>
                        <a:ea typeface="Calibri"/>
                        <a:cs typeface="Calibri"/>
                        <a:sym typeface="Calibri"/>
                      </a:rPr>
                      <m:t>→</m:t>
                    </m:r>
                  </m:oMath>
                </a14:m>
                <a:r>
                  <a:rPr lang="en-US" dirty="0"/>
                  <a:t>Condition Changes).</a:t>
                </a:r>
              </a:p>
              <a:p>
                <a:pPr lvl="0"/>
                <a:r>
                  <a:rPr lang="en-US" b="1" dirty="0"/>
                  <a:t>Tip:</a:t>
                </a:r>
                <a:r>
                  <a:rPr lang="en-US" dirty="0"/>
                  <a:t> To reduce duplication, copy-paste content from annual reports, grant reports, or campus merit and promotion dossiers.</a:t>
                </a:r>
              </a:p>
              <a:p>
                <a:pPr lvl="0"/>
                <a:r>
                  <a:rPr lang="en-US" b="1" dirty="0"/>
                  <a:t>Activity Counts:</a:t>
                </a:r>
                <a:r>
                  <a:rPr lang="en-US" dirty="0"/>
                  <a:t> Update your annual counts for extension activities (e.g., websites managed), as these are aggregated into the ANR Annual Report.</a:t>
                </a:r>
              </a:p>
              <a:p>
                <a:pPr marL="0" lvl="0" indent="0" algn="l" rtl="0">
                  <a:spcBef>
                    <a:spcPts val="1200"/>
                  </a:spcBef>
                  <a:spcAft>
                    <a:spcPts val="0"/>
                  </a:spcAft>
                  <a:buNone/>
                </a:pPr>
                <a:endParaRPr dirty="0"/>
              </a:p>
            </p:txBody>
          </p:sp>
        </mc:Choice>
        <mc:Fallback xmlns="">
          <p:sp>
            <p:nvSpPr>
              <p:cNvPr id="314" name="Google Shape;314;g287705884ed_0_403:notes">
                <a:extLst>
                  <a:ext uri="{FF2B5EF4-FFF2-40B4-BE49-F238E27FC236}">
                    <a16:creationId xmlns:a16="http://schemas.microsoft.com/office/drawing/2014/main" id="{4EAD7842-B190-443B-D294-A4DD0AC69BD6}"/>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r>
                  <a:rPr lang="en-US" b="1" dirty="0"/>
                  <a:t>Themes (The Core Impact Story)</a:t>
                </a:r>
              </a:p>
              <a:p>
                <a:r>
                  <a:rPr lang="en-US" dirty="0"/>
                  <a:t>This is the most important section for demonstrating value.</a:t>
                </a:r>
              </a:p>
              <a:p>
                <a:pPr lvl="0"/>
                <a:r>
                  <a:rPr lang="en-US" b="1" dirty="0"/>
                  <a:t>Focus:</a:t>
                </a:r>
                <a:r>
                  <a:rPr lang="en-US" dirty="0"/>
                  <a:t> Keep methods brief and focus on the impact story (Outcomes </a:t>
                </a:r>
                <a:r>
                  <a:rPr lang="en-US" sz="1200" b="0" i="0" u="none" strike="noStrike" cap="none" spc="0">
                    <a:solidFill>
                      <a:schemeClr val="dk1"/>
                    </a:solidFill>
                    <a:latin typeface="Cambria Math" panose="02040503050406030204" pitchFamily="18" charset="0"/>
                    <a:ea typeface="Calibri"/>
                    <a:cs typeface="Calibri"/>
                    <a:sym typeface="Calibri"/>
                  </a:rPr>
                  <a:t>→</a:t>
                </a:r>
                <a:r>
                  <a:rPr lang="en-US" dirty="0"/>
                  <a:t>Condition Changes).</a:t>
                </a:r>
              </a:p>
              <a:p>
                <a:pPr lvl="0"/>
                <a:r>
                  <a:rPr lang="en-US" b="1" dirty="0"/>
                  <a:t>Tip:</a:t>
                </a:r>
                <a:r>
                  <a:rPr lang="en-US" dirty="0"/>
                  <a:t> To reduce duplication, copy-paste content from annual reports, grant reports, or campus merit and promotion dossiers.</a:t>
                </a:r>
              </a:p>
              <a:p>
                <a:pPr lvl="0"/>
                <a:r>
                  <a:rPr lang="en-US" b="1" dirty="0"/>
                  <a:t>Activity Counts:</a:t>
                </a:r>
                <a:r>
                  <a:rPr lang="en-US" dirty="0"/>
                  <a:t> Update your annual counts for extension activities (e.g., websites managed), as these are aggregated into the ANR Annual Report.</a:t>
                </a:r>
              </a:p>
              <a:p>
                <a:pPr marL="0" lvl="0" indent="0" algn="l" rtl="0">
                  <a:spcBef>
                    <a:spcPts val="1200"/>
                  </a:spcBef>
                  <a:spcAft>
                    <a:spcPts val="0"/>
                  </a:spcAft>
                  <a:buNone/>
                </a:pPr>
                <a:endParaRPr dirty="0"/>
              </a:p>
            </p:txBody>
          </p:sp>
        </mc:Fallback>
      </mc:AlternateContent>
      <p:sp>
        <p:nvSpPr>
          <p:cNvPr id="315" name="Google Shape;315;g287705884ed_0_403:notes">
            <a:extLst>
              <a:ext uri="{FF2B5EF4-FFF2-40B4-BE49-F238E27FC236}">
                <a16:creationId xmlns:a16="http://schemas.microsoft.com/office/drawing/2014/main" id="{E308A7BC-D73E-E333-DB2A-A76D3588D304}"/>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52</a:t>
            </a:fld>
            <a:endParaRPr/>
          </a:p>
        </p:txBody>
      </p:sp>
    </p:spTree>
    <p:extLst>
      <p:ext uri="{BB962C8B-B14F-4D97-AF65-F5344CB8AC3E}">
        <p14:creationId xmlns:p14="http://schemas.microsoft.com/office/powerpoint/2010/main" val="25000673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0EB73C2C-DB61-7AA4-3EA7-01E8668101E1}"/>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A599F4A3-0480-38E1-9A69-832E2AABB9D9}"/>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7A670538-6218-591D-38D4-FB0035C8671B}"/>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1200"/>
              </a:spcBef>
              <a:spcAft>
                <a:spcPts val="0"/>
              </a:spcAft>
              <a:buNone/>
            </a:pPr>
            <a:r>
              <a:rPr lang="en-US" dirty="0"/>
              <a:t>Cooperative Extension Program Evaluation contains helpful tools like trainings, logic models, needs assessments, measuring outcomes and data collection, to name a few.</a:t>
            </a:r>
          </a:p>
          <a:p>
            <a:pPr marL="0" lvl="0" indent="0" algn="l" rtl="0">
              <a:spcBef>
                <a:spcPts val="1200"/>
              </a:spcBef>
              <a:spcAft>
                <a:spcPts val="0"/>
              </a:spcAft>
              <a:buNone/>
            </a:pPr>
            <a:endParaRPr lang="en-US" dirty="0"/>
          </a:p>
          <a:p>
            <a:pPr marL="0" lvl="0" indent="0" algn="l" rtl="0">
              <a:spcBef>
                <a:spcPts val="1200"/>
              </a:spcBef>
              <a:spcAft>
                <a:spcPts val="0"/>
              </a:spcAft>
              <a:buNone/>
            </a:pPr>
            <a:r>
              <a:rPr lang="en-US" dirty="0"/>
              <a:t>Annual Practical Methods for Measuring Outcomes Training contains trainings on measuring outcomes, examples of UCCE approaches to measuring outcomes, tips on culturally responsive evaluation, and focus group best practices. Again these are just a few of the helpful resources available.</a:t>
            </a:r>
          </a:p>
          <a:p>
            <a:pPr marL="0" lvl="0" indent="0" algn="l" rtl="0">
              <a:spcBef>
                <a:spcPts val="1200"/>
              </a:spcBef>
              <a:spcAft>
                <a:spcPts val="0"/>
              </a:spcAft>
              <a:buNone/>
            </a:pPr>
            <a:endParaRPr lang="en-US" dirty="0"/>
          </a:p>
          <a:p>
            <a:pPr marL="0" lvl="0" indent="0" algn="l" rtl="0">
              <a:spcBef>
                <a:spcPts val="1200"/>
              </a:spcBef>
              <a:spcAft>
                <a:spcPts val="0"/>
              </a:spcAft>
              <a:buNone/>
            </a:pPr>
            <a:r>
              <a:rPr lang="en-US" dirty="0"/>
              <a:t> Making Your Policy Work Visible is a one pager that gives tips on documenting policy engagement in your performance review.</a:t>
            </a:r>
          </a:p>
          <a:p>
            <a:pPr marL="0" lvl="0" indent="0" algn="l" rtl="0">
              <a:spcBef>
                <a:spcPts val="1200"/>
              </a:spcBef>
              <a:spcAft>
                <a:spcPts val="0"/>
              </a:spcAft>
              <a:buNone/>
            </a:pPr>
            <a:endParaRPr dirty="0"/>
          </a:p>
        </p:txBody>
      </p:sp>
      <p:sp>
        <p:nvSpPr>
          <p:cNvPr id="315" name="Google Shape;315;g287705884ed_0_403:notes">
            <a:extLst>
              <a:ext uri="{FF2B5EF4-FFF2-40B4-BE49-F238E27FC236}">
                <a16:creationId xmlns:a16="http://schemas.microsoft.com/office/drawing/2014/main" id="{7C421CA7-AE18-E0F9-5206-7A7ABCACA31B}"/>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53</a:t>
            </a:fld>
            <a:endParaRPr/>
          </a:p>
        </p:txBody>
      </p:sp>
    </p:spTree>
    <p:extLst>
      <p:ext uri="{BB962C8B-B14F-4D97-AF65-F5344CB8AC3E}">
        <p14:creationId xmlns:p14="http://schemas.microsoft.com/office/powerpoint/2010/main" val="3424831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FBC9ED8B-F50C-D236-30A1-4C96E533DBBC}"/>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53BADC3B-38E5-7485-D79F-38B1818F780A}"/>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CB8FDB40-DF53-B9E1-5969-587ECA01BF9D}"/>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r>
              <a:rPr lang="en-US" b="1" dirty="0"/>
              <a:t>Projects</a:t>
            </a:r>
          </a:p>
          <a:p>
            <a:r>
              <a:rPr lang="en-US" dirty="0"/>
              <a:t>High-level descriptions of research and extension work.</a:t>
            </a:r>
          </a:p>
          <a:p>
            <a:pPr lvl="0"/>
            <a:r>
              <a:rPr lang="en-US" b="1" dirty="0"/>
              <a:t>Strategy:</a:t>
            </a:r>
            <a:r>
              <a:rPr lang="en-US" dirty="0"/>
              <a:t> "Lump" similar activities into umbrella projects rather than creating a new entry for every single grant.</a:t>
            </a:r>
          </a:p>
          <a:p>
            <a:pPr lvl="0"/>
            <a:r>
              <a:rPr lang="en-US" b="1" dirty="0"/>
              <a:t>Collaborators:</a:t>
            </a:r>
            <a:r>
              <a:rPr lang="en-US" dirty="0"/>
              <a:t> Tag ANR colleagues, other UC campuses, and other Land Grant institutions. For international collaborations, always include the </a:t>
            </a:r>
            <a:r>
              <a:rPr lang="en-US" b="1" dirty="0"/>
              <a:t>Country Name</a:t>
            </a:r>
            <a:r>
              <a:rPr lang="en-US" dirty="0"/>
              <a:t>.</a:t>
            </a:r>
          </a:p>
          <a:p>
            <a:pPr marL="0" lvl="0" indent="0" algn="l" rtl="0">
              <a:spcBef>
                <a:spcPts val="1200"/>
              </a:spcBef>
              <a:spcAft>
                <a:spcPts val="0"/>
              </a:spcAft>
              <a:buNone/>
            </a:pPr>
            <a:endParaRPr dirty="0"/>
          </a:p>
        </p:txBody>
      </p:sp>
      <p:sp>
        <p:nvSpPr>
          <p:cNvPr id="315" name="Google Shape;315;g287705884ed_0_403:notes">
            <a:extLst>
              <a:ext uri="{FF2B5EF4-FFF2-40B4-BE49-F238E27FC236}">
                <a16:creationId xmlns:a16="http://schemas.microsoft.com/office/drawing/2014/main" id="{D6D1BFDC-9B3D-20ED-7AF3-ADB4DF6AB5B1}"/>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54</a:t>
            </a:fld>
            <a:endParaRPr/>
          </a:p>
        </p:txBody>
      </p:sp>
    </p:spTree>
    <p:extLst>
      <p:ext uri="{BB962C8B-B14F-4D97-AF65-F5344CB8AC3E}">
        <p14:creationId xmlns:p14="http://schemas.microsoft.com/office/powerpoint/2010/main" val="36910561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1B83F621-939F-2400-1DAB-123C155A0FE8}"/>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BE20D82C-7472-5A18-E53E-8AC7ABFEC46C}"/>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217E3199-853A-8373-C2EE-5F09B0EE8130}"/>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1200"/>
              </a:spcBef>
              <a:spcAft>
                <a:spcPts val="0"/>
              </a:spcAft>
              <a:buNone/>
            </a:pPr>
            <a:endParaRPr dirty="0"/>
          </a:p>
        </p:txBody>
      </p:sp>
      <p:sp>
        <p:nvSpPr>
          <p:cNvPr id="315" name="Google Shape;315;g287705884ed_0_403:notes">
            <a:extLst>
              <a:ext uri="{FF2B5EF4-FFF2-40B4-BE49-F238E27FC236}">
                <a16:creationId xmlns:a16="http://schemas.microsoft.com/office/drawing/2014/main" id="{0E40488A-620E-D6BA-86E0-FEC747F81CED}"/>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55</a:t>
            </a:fld>
            <a:endParaRPr/>
          </a:p>
        </p:txBody>
      </p:sp>
    </p:spTree>
    <p:extLst>
      <p:ext uri="{BB962C8B-B14F-4D97-AF65-F5344CB8AC3E}">
        <p14:creationId xmlns:p14="http://schemas.microsoft.com/office/powerpoint/2010/main" val="38862562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22822F37-BA45-6C85-4CD5-DC257A9A53C5}"/>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0EC1BD91-AFBA-172F-E32A-2D915313BF4C}"/>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2C91C990-BB4F-F3CA-20A5-BAA10124B79E}"/>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1200"/>
              </a:spcBef>
              <a:spcAft>
                <a:spcPts val="0"/>
              </a:spcAft>
              <a:buNone/>
            </a:pPr>
            <a:endParaRPr dirty="0"/>
          </a:p>
        </p:txBody>
      </p:sp>
      <p:sp>
        <p:nvSpPr>
          <p:cNvPr id="315" name="Google Shape;315;g287705884ed_0_403:notes">
            <a:extLst>
              <a:ext uri="{FF2B5EF4-FFF2-40B4-BE49-F238E27FC236}">
                <a16:creationId xmlns:a16="http://schemas.microsoft.com/office/drawing/2014/main" id="{ED87784E-50B9-342D-BDF8-3ADCA7418348}"/>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56</a:t>
            </a:fld>
            <a:endParaRPr/>
          </a:p>
        </p:txBody>
      </p:sp>
    </p:spTree>
    <p:extLst>
      <p:ext uri="{BB962C8B-B14F-4D97-AF65-F5344CB8AC3E}">
        <p14:creationId xmlns:p14="http://schemas.microsoft.com/office/powerpoint/2010/main" val="41025784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5ECDC5EF-4238-B171-EC61-5C94669A1B65}"/>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FD0AB401-1447-CD90-DF48-1F26572138C3}"/>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63E6629B-6A84-BAA0-DE4F-C9967CDBA860}"/>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1200"/>
              </a:spcBef>
              <a:spcAft>
                <a:spcPts val="0"/>
              </a:spcAft>
              <a:buNone/>
            </a:pPr>
            <a:endParaRPr dirty="0"/>
          </a:p>
        </p:txBody>
      </p:sp>
      <p:sp>
        <p:nvSpPr>
          <p:cNvPr id="315" name="Google Shape;315;g287705884ed_0_403:notes">
            <a:extLst>
              <a:ext uri="{FF2B5EF4-FFF2-40B4-BE49-F238E27FC236}">
                <a16:creationId xmlns:a16="http://schemas.microsoft.com/office/drawing/2014/main" id="{FB596BC8-7F43-1CCB-3F35-832FEF7E250C}"/>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57</a:t>
            </a:fld>
            <a:endParaRPr/>
          </a:p>
        </p:txBody>
      </p:sp>
    </p:spTree>
    <p:extLst>
      <p:ext uri="{BB962C8B-B14F-4D97-AF65-F5344CB8AC3E}">
        <p14:creationId xmlns:p14="http://schemas.microsoft.com/office/powerpoint/2010/main" val="30125233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FC9D1C6E-A809-B876-48F0-FAD25328C39E}"/>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26696EB8-498D-7B2E-2EA3-8BB64BD69275}"/>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604575AD-A2D1-4937-B616-56DC7575C26E}"/>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1200"/>
              </a:spcBef>
              <a:spcAft>
                <a:spcPts val="0"/>
              </a:spcAft>
              <a:buNone/>
            </a:pPr>
            <a:endParaRPr dirty="0"/>
          </a:p>
        </p:txBody>
      </p:sp>
      <p:sp>
        <p:nvSpPr>
          <p:cNvPr id="315" name="Google Shape;315;g287705884ed_0_403:notes">
            <a:extLst>
              <a:ext uri="{FF2B5EF4-FFF2-40B4-BE49-F238E27FC236}">
                <a16:creationId xmlns:a16="http://schemas.microsoft.com/office/drawing/2014/main" id="{96415C40-A30B-55A9-A7F8-54480D184BBC}"/>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58</a:t>
            </a:fld>
            <a:endParaRPr/>
          </a:p>
        </p:txBody>
      </p:sp>
    </p:spTree>
    <p:extLst>
      <p:ext uri="{BB962C8B-B14F-4D97-AF65-F5344CB8AC3E}">
        <p14:creationId xmlns:p14="http://schemas.microsoft.com/office/powerpoint/2010/main" val="15342115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E1B8E5CE-C0C6-47EB-E27F-DA378086BE69}"/>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CA51FDA8-1941-0413-9339-1CDCE75EBEB2}"/>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B4AB6456-081E-6FC2-FF55-5BF4B300F177}"/>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1200"/>
              </a:spcBef>
              <a:spcAft>
                <a:spcPts val="0"/>
              </a:spcAft>
              <a:buNone/>
            </a:pPr>
            <a:endParaRPr dirty="0"/>
          </a:p>
        </p:txBody>
      </p:sp>
      <p:sp>
        <p:nvSpPr>
          <p:cNvPr id="315" name="Google Shape;315;g287705884ed_0_403:notes">
            <a:extLst>
              <a:ext uri="{FF2B5EF4-FFF2-40B4-BE49-F238E27FC236}">
                <a16:creationId xmlns:a16="http://schemas.microsoft.com/office/drawing/2014/main" id="{7CBC18F2-A69B-B6BE-7865-DF8FB6C1409F}"/>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59</a:t>
            </a:fld>
            <a:endParaRPr/>
          </a:p>
        </p:txBody>
      </p:sp>
    </p:spTree>
    <p:extLst>
      <p:ext uri="{BB962C8B-B14F-4D97-AF65-F5344CB8AC3E}">
        <p14:creationId xmlns:p14="http://schemas.microsoft.com/office/powerpoint/2010/main" val="38434288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a:extLst>
            <a:ext uri="{FF2B5EF4-FFF2-40B4-BE49-F238E27FC236}">
              <a16:creationId xmlns:a16="http://schemas.microsoft.com/office/drawing/2014/main" id="{BC3ACB61-DA51-954F-3D93-3ADB0CF106C6}"/>
            </a:ext>
          </a:extLst>
        </p:cNvPr>
        <p:cNvGrpSpPr/>
        <p:nvPr/>
      </p:nvGrpSpPr>
      <p:grpSpPr>
        <a:xfrm>
          <a:off x="0" y="0"/>
          <a:ext cx="0" cy="0"/>
          <a:chOff x="0" y="0"/>
          <a:chExt cx="0" cy="0"/>
        </a:xfrm>
      </p:grpSpPr>
      <p:sp>
        <p:nvSpPr>
          <p:cNvPr id="313" name="Google Shape;313;g287705884ed_0_403:notes">
            <a:extLst>
              <a:ext uri="{FF2B5EF4-FFF2-40B4-BE49-F238E27FC236}">
                <a16:creationId xmlns:a16="http://schemas.microsoft.com/office/drawing/2014/main" id="{688B2024-03F1-805A-5887-0A72AD43B329}"/>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87705884ed_0_403:notes">
            <a:extLst>
              <a:ext uri="{FF2B5EF4-FFF2-40B4-BE49-F238E27FC236}">
                <a16:creationId xmlns:a16="http://schemas.microsoft.com/office/drawing/2014/main" id="{5A9630CE-FD6D-FE0F-BD04-9E08E1CBAC0B}"/>
              </a:ext>
            </a:extLst>
          </p:cNvPr>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1200"/>
              </a:spcBef>
              <a:spcAft>
                <a:spcPts val="0"/>
              </a:spcAft>
              <a:buNone/>
            </a:pPr>
            <a:r>
              <a:rPr lang="en-US" dirty="0"/>
              <a:t>Within Explore you can search tags and keywords by activities, projects, and themes. To facilitate collaboration within UC ANR, Explore automatically removes separated Academics but you can see activities from separated academics by clicking on the box. You can also save searches for future reference or download reports and get access to the data in Excel format. </a:t>
            </a:r>
            <a:endParaRPr dirty="0"/>
          </a:p>
        </p:txBody>
      </p:sp>
      <p:sp>
        <p:nvSpPr>
          <p:cNvPr id="315" name="Google Shape;315;g287705884ed_0_403:notes">
            <a:extLst>
              <a:ext uri="{FF2B5EF4-FFF2-40B4-BE49-F238E27FC236}">
                <a16:creationId xmlns:a16="http://schemas.microsoft.com/office/drawing/2014/main" id="{4EA21309-8380-D98E-99AE-3A6BABB3BCCD}"/>
              </a:ext>
            </a:extLst>
          </p:cNvPr>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60</a:t>
            </a:fld>
            <a:endParaRPr/>
          </a:p>
        </p:txBody>
      </p:sp>
    </p:spTree>
    <p:extLst>
      <p:ext uri="{BB962C8B-B14F-4D97-AF65-F5344CB8AC3E}">
        <p14:creationId xmlns:p14="http://schemas.microsoft.com/office/powerpoint/2010/main" val="19582282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5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p5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dirty="0"/>
              <a:t>Revisit with NRS guidelines</a:t>
            </a:r>
            <a:endParaRPr dirty="0"/>
          </a:p>
        </p:txBody>
      </p:sp>
      <p:sp>
        <p:nvSpPr>
          <p:cNvPr id="455" name="Google Shape;455;p5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5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p5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38a40792467_0_4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g38a40792467_0_411: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Revisit with NRS guidelines</a:t>
            </a:r>
            <a:endParaRPr/>
          </a:p>
        </p:txBody>
      </p:sp>
      <p:sp>
        <p:nvSpPr>
          <p:cNvPr id="468" name="Google Shape;468;g38a40792467_0_411: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5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474" name="Google Shape;474;p5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cfbd537385_0_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0" name="Google Shape;480;gcfbd537385_0_4: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If time: final poll “PB training – Outcomes”</a:t>
            </a:r>
            <a:endParaRPr/>
          </a:p>
        </p:txBody>
      </p:sp>
      <p:sp>
        <p:nvSpPr>
          <p:cNvPr id="481" name="Google Shape;481;gcfbd537385_0_4: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10622f4806f_1_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8" name="Google Shape;488;g10622f4806f_1_6: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*Paste link in chat </a:t>
            </a:r>
            <a:r>
              <a:rPr lang="en-US">
                <a:effectLst/>
              </a:rPr>
              <a:t>https://ucanr.co1.qualtrics.com/</a:t>
            </a:r>
            <a:r>
              <a:rPr lang="en-US" err="1">
                <a:effectLst/>
              </a:rPr>
              <a:t>jfe</a:t>
            </a:r>
            <a:r>
              <a:rPr lang="en-US">
                <a:effectLst/>
              </a:rPr>
              <a:t>/form/SV_2a6sgxQ6XoS3f9Q </a:t>
            </a:r>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38a40792467_0_417: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3" name="Google Shape;493;g38a40792467_0_417:notes"/>
          <p:cNvSpPr txBox="1">
            <a:spLocks noGrp="1"/>
          </p:cNvSpPr>
          <p:nvPr>
            <p:ph type="body" idx="1"/>
          </p:nvPr>
        </p:nvSpPr>
        <p:spPr>
          <a:xfrm>
            <a:off x="701040" y="4415790"/>
            <a:ext cx="5608200" cy="41835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a:t>Mention Calendly for scheduling 30 minute technical assistance, especially for measuring outcomes and communicating your impact</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5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p5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501" name="Google Shape;501;p5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6_Title Only">
  <p:cSld name="6_Title Only">
    <p:spTree>
      <p:nvGrpSpPr>
        <p:cNvPr id="1" name="Shape 18"/>
        <p:cNvGrpSpPr/>
        <p:nvPr/>
      </p:nvGrpSpPr>
      <p:grpSpPr>
        <a:xfrm>
          <a:off x="0" y="0"/>
          <a:ext cx="0" cy="0"/>
          <a:chOff x="0" y="0"/>
          <a:chExt cx="0" cy="0"/>
        </a:xfrm>
      </p:grpSpPr>
      <p:pic>
        <p:nvPicPr>
          <p:cNvPr id="19" name="Google Shape;19;p3"/>
          <p:cNvPicPr preferRelativeResize="0"/>
          <p:nvPr/>
        </p:nvPicPr>
        <p:blipFill rotWithShape="1">
          <a:blip r:embed="rId2">
            <a:alphaModFix/>
          </a:blip>
          <a:srcRect/>
          <a:stretch/>
        </p:blipFill>
        <p:spPr>
          <a:xfrm>
            <a:off x="-32657" y="0"/>
            <a:ext cx="12257313" cy="1617141"/>
          </a:xfrm>
          <a:prstGeom prst="rect">
            <a:avLst/>
          </a:prstGeom>
          <a:noFill/>
          <a:ln>
            <a:noFill/>
          </a:ln>
        </p:spPr>
      </p:pic>
      <p:sp>
        <p:nvSpPr>
          <p:cNvPr id="20" name="Google Shape;20;p3"/>
          <p:cNvSpPr txBox="1">
            <a:spLocks noGrp="1"/>
          </p:cNvSpPr>
          <p:nvPr>
            <p:ph type="title"/>
          </p:nvPr>
        </p:nvSpPr>
        <p:spPr>
          <a:xfrm>
            <a:off x="684733" y="136358"/>
            <a:ext cx="10970100" cy="1257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500"/>
              <a:buFont typeface="Arial"/>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838200" y="735495"/>
            <a:ext cx="10515600" cy="109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5A9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1000"/>
              </a:spcBef>
              <a:spcAft>
                <a:spcPts val="0"/>
              </a:spcAft>
              <a:buClr>
                <a:schemeClr val="dk1"/>
              </a:buClr>
              <a:buSzPts val="2600"/>
              <a:buChar char="•"/>
              <a:defRPr sz="2600"/>
            </a:lvl1pPr>
            <a:lvl2pPr marL="914400" lvl="1" indent="-368300" algn="l">
              <a:lnSpc>
                <a:spcPct val="90000"/>
              </a:lnSpc>
              <a:spcBef>
                <a:spcPts val="500"/>
              </a:spcBef>
              <a:spcAft>
                <a:spcPts val="0"/>
              </a:spcAft>
              <a:buClr>
                <a:schemeClr val="dk1"/>
              </a:buClr>
              <a:buSzPts val="2200"/>
              <a:buChar char="•"/>
              <a:defRPr sz="22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0"/>
        <p:cNvGrpSpPr/>
        <p:nvPr/>
      </p:nvGrpSpPr>
      <p:grpSpPr>
        <a:xfrm>
          <a:off x="0" y="0"/>
          <a:ext cx="0" cy="0"/>
          <a:chOff x="0" y="0"/>
          <a:chExt cx="0" cy="0"/>
        </a:xfrm>
      </p:grpSpPr>
      <p:sp>
        <p:nvSpPr>
          <p:cNvPr id="31" name="Google Shape;31;p5"/>
          <p:cNvSpPr txBox="1">
            <a:spLocks noGrp="1"/>
          </p:cNvSpPr>
          <p:nvPr>
            <p:ph type="body" idx="1"/>
          </p:nvPr>
        </p:nvSpPr>
        <p:spPr>
          <a:xfrm>
            <a:off x="426000" y="5640767"/>
            <a:ext cx="7998300" cy="7983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2800"/>
              <a:buNone/>
              <a:defRPr/>
            </a:lvl1pPr>
          </a:lstStyle>
          <a:p>
            <a:endParaRPr/>
          </a:p>
        </p:txBody>
      </p:sp>
      <p:sp>
        <p:nvSpPr>
          <p:cNvPr id="32" name="Google Shape;32;p5"/>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5_Title Only">
  <p:cSld name="5_Title Only">
    <p:spTree>
      <p:nvGrpSpPr>
        <p:cNvPr id="1" name="Shape 33"/>
        <p:cNvGrpSpPr/>
        <p:nvPr/>
      </p:nvGrpSpPr>
      <p:grpSpPr>
        <a:xfrm>
          <a:off x="0" y="0"/>
          <a:ext cx="0" cy="0"/>
          <a:chOff x="0" y="0"/>
          <a:chExt cx="0" cy="0"/>
        </a:xfrm>
      </p:grpSpPr>
      <p:pic>
        <p:nvPicPr>
          <p:cNvPr id="34" name="Google Shape;34;p6"/>
          <p:cNvPicPr preferRelativeResize="0"/>
          <p:nvPr/>
        </p:nvPicPr>
        <p:blipFill rotWithShape="1">
          <a:blip r:embed="rId2">
            <a:alphaModFix/>
          </a:blip>
          <a:srcRect/>
          <a:stretch/>
        </p:blipFill>
        <p:spPr>
          <a:xfrm>
            <a:off x="4" y="0"/>
            <a:ext cx="12191994" cy="1598278"/>
          </a:xfrm>
          <a:prstGeom prst="rect">
            <a:avLst/>
          </a:prstGeom>
          <a:noFill/>
          <a:ln>
            <a:noFill/>
          </a:ln>
        </p:spPr>
      </p:pic>
      <p:sp>
        <p:nvSpPr>
          <p:cNvPr id="35" name="Google Shape;35;p6"/>
          <p:cNvSpPr txBox="1">
            <a:spLocks noGrp="1"/>
          </p:cNvSpPr>
          <p:nvPr>
            <p:ph type="title"/>
          </p:nvPr>
        </p:nvSpPr>
        <p:spPr>
          <a:xfrm>
            <a:off x="684734" y="136357"/>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200"/>
              <a:buFont typeface="Arial"/>
              <a:buNone/>
              <a:defRPr sz="4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9" name="Google Shape;39;p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40"/>
        <p:cNvGrpSpPr/>
        <p:nvPr/>
      </p:nvGrpSpPr>
      <p:grpSpPr>
        <a:xfrm>
          <a:off x="0" y="0"/>
          <a:ext cx="0" cy="0"/>
          <a:chOff x="0" y="0"/>
          <a:chExt cx="0" cy="0"/>
        </a:xfrm>
      </p:grpSpPr>
      <p:pic>
        <p:nvPicPr>
          <p:cNvPr id="41" name="Google Shape;41;p7"/>
          <p:cNvPicPr preferRelativeResize="0"/>
          <p:nvPr/>
        </p:nvPicPr>
        <p:blipFill rotWithShape="1">
          <a:blip r:embed="rId2">
            <a:alphaModFix/>
          </a:blip>
          <a:srcRect/>
          <a:stretch/>
        </p:blipFill>
        <p:spPr>
          <a:xfrm>
            <a:off x="0" y="0"/>
            <a:ext cx="12192000" cy="7097484"/>
          </a:xfrm>
          <a:prstGeom prst="rect">
            <a:avLst/>
          </a:prstGeom>
          <a:noFill/>
          <a:ln>
            <a:noFill/>
          </a:ln>
        </p:spPr>
      </p:pic>
      <p:sp>
        <p:nvSpPr>
          <p:cNvPr id="42" name="Google Shape;42;p7"/>
          <p:cNvSpPr txBox="1">
            <a:spLocks noGrp="1"/>
          </p:cNvSpPr>
          <p:nvPr>
            <p:ph type="title"/>
          </p:nvPr>
        </p:nvSpPr>
        <p:spPr>
          <a:xfrm>
            <a:off x="838200" y="1057321"/>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
          <p:cNvSpPr txBox="1">
            <a:spLocks noGrp="1"/>
          </p:cNvSpPr>
          <p:nvPr>
            <p:ph type="body" idx="1"/>
          </p:nvPr>
        </p:nvSpPr>
        <p:spPr>
          <a:xfrm>
            <a:off x="838200" y="4361380"/>
            <a:ext cx="3414000" cy="6603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lt1"/>
              </a:buClr>
              <a:buSzPts val="1800"/>
              <a:buNone/>
              <a:defRPr sz="180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p:nvPr/>
        </p:nvSpPr>
        <p:spPr>
          <a:xfrm>
            <a:off x="8562110" y="6174350"/>
            <a:ext cx="3630000" cy="6837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5" name="Google Shape;45;p7"/>
          <p:cNvSpPr txBox="1">
            <a:spLocks noGrp="1"/>
          </p:cNvSpPr>
          <p:nvPr>
            <p:ph type="body" idx="2"/>
          </p:nvPr>
        </p:nvSpPr>
        <p:spPr>
          <a:xfrm>
            <a:off x="838200" y="5057207"/>
            <a:ext cx="2859000" cy="5319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800"/>
              <a:buNone/>
              <a:defRPr sz="1800">
                <a:solidFill>
                  <a:schemeClr val="lt1"/>
                </a:solidFill>
              </a:defRPr>
            </a:lvl1pPr>
            <a:lvl2pPr marL="914400" lvl="1" indent="-228600" algn="l">
              <a:lnSpc>
                <a:spcPct val="90000"/>
              </a:lnSpc>
              <a:spcBef>
                <a:spcPts val="500"/>
              </a:spcBef>
              <a:spcAft>
                <a:spcPts val="0"/>
              </a:spcAft>
              <a:buClr>
                <a:schemeClr val="dk1"/>
              </a:buClr>
              <a:buSzPts val="2400"/>
              <a:buNone/>
              <a:defRPr/>
            </a:lvl2pPr>
            <a:lvl3pPr marL="1371600" lvl="2" indent="-228600" algn="l">
              <a:lnSpc>
                <a:spcPct val="90000"/>
              </a:lnSpc>
              <a:spcBef>
                <a:spcPts val="500"/>
              </a:spcBef>
              <a:spcAft>
                <a:spcPts val="0"/>
              </a:spcAft>
              <a:buClr>
                <a:schemeClr val="dk1"/>
              </a:buClr>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body" idx="3"/>
          </p:nvPr>
        </p:nvSpPr>
        <p:spPr>
          <a:xfrm>
            <a:off x="838200" y="2750550"/>
            <a:ext cx="8265900" cy="7983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lt1"/>
              </a:buClr>
              <a:buSzPts val="3600"/>
              <a:buNone/>
              <a:defRPr sz="360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7" name="Google Shape;47;p7"/>
          <p:cNvPicPr preferRelativeResize="0"/>
          <p:nvPr/>
        </p:nvPicPr>
        <p:blipFill>
          <a:blip r:embed="rId3">
            <a:alphaModFix/>
          </a:blip>
          <a:stretch>
            <a:fillRect/>
          </a:stretch>
        </p:blipFill>
        <p:spPr>
          <a:xfrm>
            <a:off x="5988101" y="5779050"/>
            <a:ext cx="7085026" cy="10789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p8"/>
          <p:cNvSpPr txBox="1">
            <a:spLocks noGrp="1"/>
          </p:cNvSpPr>
          <p:nvPr>
            <p:ph type="ctrTitle"/>
          </p:nvPr>
        </p:nvSpPr>
        <p:spPr>
          <a:xfrm>
            <a:off x="1524000" y="832077"/>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05A9E"/>
              </a:buClr>
              <a:buSzPts val="5400"/>
              <a:buFont typeface="Arial"/>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8"/>
          <p:cNvSpPr txBox="1">
            <a:spLocks noGrp="1"/>
          </p:cNvSpPr>
          <p:nvPr>
            <p:ph type="subTitle" idx="1"/>
          </p:nvPr>
        </p:nvSpPr>
        <p:spPr>
          <a:xfrm>
            <a:off x="1524000" y="3473872"/>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7F7F7F"/>
              </a:buClr>
              <a:buSzPts val="2600"/>
              <a:buNone/>
              <a:defRPr sz="2600">
                <a:solidFill>
                  <a:srgbClr val="7F7F7F"/>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1" name="Google Shape;51;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54" name="Google Shape;54;p8"/>
          <p:cNvSpPr/>
          <p:nvPr/>
        </p:nvSpPr>
        <p:spPr>
          <a:xfrm>
            <a:off x="8556012" y="6272865"/>
            <a:ext cx="3024600" cy="532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5" name="Google Shape;55;p8"/>
          <p:cNvPicPr preferRelativeResize="0"/>
          <p:nvPr/>
        </p:nvPicPr>
        <p:blipFill rotWithShape="1">
          <a:blip r:embed="rId2">
            <a:alphaModFix/>
          </a:blip>
          <a:srcRect/>
          <a:stretch/>
        </p:blipFill>
        <p:spPr>
          <a:xfrm>
            <a:off x="-78458" y="-114196"/>
            <a:ext cx="12348906" cy="985837"/>
          </a:xfrm>
          <a:prstGeom prst="rect">
            <a:avLst/>
          </a:prstGeom>
          <a:noFill/>
          <a:ln>
            <a:noFill/>
          </a:ln>
        </p:spPr>
      </p:pic>
      <p:pic>
        <p:nvPicPr>
          <p:cNvPr id="56" name="Google Shape;56;p8"/>
          <p:cNvPicPr preferRelativeResize="0"/>
          <p:nvPr/>
        </p:nvPicPr>
        <p:blipFill rotWithShape="1">
          <a:blip r:embed="rId2">
            <a:alphaModFix/>
          </a:blip>
          <a:srcRect/>
          <a:stretch/>
        </p:blipFill>
        <p:spPr>
          <a:xfrm rot="10800000" flipH="1">
            <a:off x="-78456" y="6025922"/>
            <a:ext cx="12348906" cy="933675"/>
          </a:xfrm>
          <a:prstGeom prst="rect">
            <a:avLst/>
          </a:prstGeom>
          <a:noFill/>
          <a:ln>
            <a:noFill/>
          </a:ln>
        </p:spPr>
      </p:pic>
      <p:pic>
        <p:nvPicPr>
          <p:cNvPr id="57" name="Google Shape;57;p8"/>
          <p:cNvPicPr preferRelativeResize="0"/>
          <p:nvPr/>
        </p:nvPicPr>
        <p:blipFill>
          <a:blip r:embed="rId3">
            <a:alphaModFix/>
          </a:blip>
          <a:stretch>
            <a:fillRect/>
          </a:stretch>
        </p:blipFill>
        <p:spPr>
          <a:xfrm>
            <a:off x="2172838" y="4831050"/>
            <a:ext cx="7846323" cy="11948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PictureRight with Text">
  <p:cSld name="1PictureRight with Text">
    <p:spTree>
      <p:nvGrpSpPr>
        <p:cNvPr id="1" name="Shape 58"/>
        <p:cNvGrpSpPr/>
        <p:nvPr/>
      </p:nvGrpSpPr>
      <p:grpSpPr>
        <a:xfrm>
          <a:off x="0" y="0"/>
          <a:ext cx="0" cy="0"/>
          <a:chOff x="0" y="0"/>
          <a:chExt cx="0" cy="0"/>
        </a:xfrm>
      </p:grpSpPr>
      <p:sp>
        <p:nvSpPr>
          <p:cNvPr id="59" name="Google Shape;59;p9"/>
          <p:cNvSpPr>
            <a:spLocks noGrp="1"/>
          </p:cNvSpPr>
          <p:nvPr>
            <p:ph type="pic" idx="2"/>
          </p:nvPr>
        </p:nvSpPr>
        <p:spPr>
          <a:xfrm>
            <a:off x="6875874" y="130630"/>
            <a:ext cx="5178300" cy="6590700"/>
          </a:xfrm>
          <a:prstGeom prst="rect">
            <a:avLst/>
          </a:prstGeom>
          <a:noFill/>
          <a:ln w="50800" cap="flat" cmpd="sng">
            <a:solidFill>
              <a:schemeClr val="lt1"/>
            </a:solidFill>
            <a:prstDash val="solid"/>
            <a:round/>
            <a:headEnd type="none" w="sm" len="sm"/>
            <a:tailEnd type="none" w="sm" len="sm"/>
          </a:ln>
        </p:spPr>
      </p:sp>
      <p:sp>
        <p:nvSpPr>
          <p:cNvPr id="60" name="Google Shape;60;p9"/>
          <p:cNvSpPr txBox="1">
            <a:spLocks noGrp="1"/>
          </p:cNvSpPr>
          <p:nvPr>
            <p:ph type="sldNum" idx="12"/>
          </p:nvPr>
        </p:nvSpPr>
        <p:spPr>
          <a:xfrm>
            <a:off x="3770811"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61" name="Google Shape;61;p9"/>
          <p:cNvSpPr txBox="1">
            <a:spLocks noGrp="1"/>
          </p:cNvSpPr>
          <p:nvPr>
            <p:ph type="body" idx="1"/>
          </p:nvPr>
        </p:nvSpPr>
        <p:spPr>
          <a:xfrm>
            <a:off x="838200" y="2126166"/>
            <a:ext cx="5675700" cy="40509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9"/>
          <p:cNvSpPr txBox="1">
            <a:spLocks noGrp="1"/>
          </p:cNvSpPr>
          <p:nvPr>
            <p:ph type="title"/>
          </p:nvPr>
        </p:nvSpPr>
        <p:spPr>
          <a:xfrm>
            <a:off x="838200" y="681037"/>
            <a:ext cx="5675700" cy="13257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005A9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9"/>
          <p:cNvSpPr>
            <a:spLocks noGrp="1"/>
          </p:cNvSpPr>
          <p:nvPr>
            <p:ph type="pic" idx="3"/>
          </p:nvPr>
        </p:nvSpPr>
        <p:spPr>
          <a:xfrm>
            <a:off x="6875874" y="133577"/>
            <a:ext cx="5178300" cy="6590700"/>
          </a:xfrm>
          <a:prstGeom prst="rect">
            <a:avLst/>
          </a:prstGeom>
          <a:solidFill>
            <a:srgbClr val="EDEDED"/>
          </a:solidFill>
          <a:ln w="50800" cap="flat" cmpd="sng">
            <a:solidFill>
              <a:schemeClr val="lt1"/>
            </a:solidFill>
            <a:prstDash val="solid"/>
            <a:round/>
            <a:headEnd type="none" w="sm" len="sm"/>
            <a:tailEnd type="none" w="sm" len="sm"/>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PictureLeft with Text">
  <p:cSld name="1PictureLeft with Text">
    <p:spTree>
      <p:nvGrpSpPr>
        <p:cNvPr id="1" name="Shape 65"/>
        <p:cNvGrpSpPr/>
        <p:nvPr/>
      </p:nvGrpSpPr>
      <p:grpSpPr>
        <a:xfrm>
          <a:off x="0" y="0"/>
          <a:ext cx="0" cy="0"/>
          <a:chOff x="0" y="0"/>
          <a:chExt cx="0" cy="0"/>
        </a:xfrm>
      </p:grpSpPr>
      <p:sp>
        <p:nvSpPr>
          <p:cNvPr id="66" name="Google Shape;66;p10"/>
          <p:cNvSpPr>
            <a:spLocks noGrp="1"/>
          </p:cNvSpPr>
          <p:nvPr>
            <p:ph type="pic" idx="2"/>
          </p:nvPr>
        </p:nvSpPr>
        <p:spPr>
          <a:xfrm>
            <a:off x="152400" y="152400"/>
            <a:ext cx="5137800" cy="6569100"/>
          </a:xfrm>
          <a:prstGeom prst="rect">
            <a:avLst/>
          </a:prstGeom>
          <a:solidFill>
            <a:srgbClr val="EDEDED"/>
          </a:solidFill>
          <a:ln w="50800" cap="flat" cmpd="sng">
            <a:solidFill>
              <a:schemeClr val="lt1"/>
            </a:solidFill>
            <a:prstDash val="solid"/>
            <a:round/>
            <a:headEnd type="none" w="sm" len="sm"/>
            <a:tailEnd type="none" w="sm" len="sm"/>
          </a:ln>
        </p:spPr>
      </p:sp>
      <p:sp>
        <p:nvSpPr>
          <p:cNvPr id="67" name="Google Shape;67;p10"/>
          <p:cNvSpPr txBox="1">
            <a:spLocks noGrp="1"/>
          </p:cNvSpPr>
          <p:nvPr>
            <p:ph type="body" idx="1"/>
          </p:nvPr>
        </p:nvSpPr>
        <p:spPr>
          <a:xfrm>
            <a:off x="5677988" y="2126166"/>
            <a:ext cx="5675700" cy="40509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10"/>
          <p:cNvSpPr txBox="1">
            <a:spLocks noGrp="1"/>
          </p:cNvSpPr>
          <p:nvPr>
            <p:ph type="dt" idx="10"/>
          </p:nvPr>
        </p:nvSpPr>
        <p:spPr>
          <a:xfrm>
            <a:off x="5677989"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70" name="Google Shape;70;p10"/>
          <p:cNvSpPr txBox="1">
            <a:spLocks noGrp="1"/>
          </p:cNvSpPr>
          <p:nvPr>
            <p:ph type="title"/>
          </p:nvPr>
        </p:nvSpPr>
        <p:spPr>
          <a:xfrm>
            <a:off x="5677988" y="681037"/>
            <a:ext cx="5675700" cy="13257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005A9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p:nvPr/>
        </p:nvSpPr>
        <p:spPr>
          <a:xfrm>
            <a:off x="8636000" y="6233886"/>
            <a:ext cx="2830200" cy="487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pic>
        <p:nvPicPr>
          <p:cNvPr id="73" name="Google Shape;73;p11"/>
          <p:cNvPicPr preferRelativeResize="0"/>
          <p:nvPr/>
        </p:nvPicPr>
        <p:blipFill rotWithShape="1">
          <a:blip r:embed="rId2">
            <a:alphaModFix/>
          </a:blip>
          <a:srcRect/>
          <a:stretch/>
        </p:blipFill>
        <p:spPr>
          <a:xfrm>
            <a:off x="-51468" y="-50756"/>
            <a:ext cx="12282233" cy="6908756"/>
          </a:xfrm>
          <a:prstGeom prst="rect">
            <a:avLst/>
          </a:prstGeom>
          <a:noFill/>
          <a:ln>
            <a:noFill/>
          </a:ln>
        </p:spPr>
      </p:pic>
      <p:sp>
        <p:nvSpPr>
          <p:cNvPr id="74" name="Google Shape;74;p11"/>
          <p:cNvSpPr txBox="1">
            <a:spLocks noGrp="1"/>
          </p:cNvSpPr>
          <p:nvPr>
            <p:ph type="title"/>
          </p:nvPr>
        </p:nvSpPr>
        <p:spPr>
          <a:xfrm>
            <a:off x="831850" y="1396412"/>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5A9E"/>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1"/>
          <p:cNvSpPr txBox="1">
            <a:spLocks noGrp="1"/>
          </p:cNvSpPr>
          <p:nvPr>
            <p:ph type="body" idx="1"/>
          </p:nvPr>
        </p:nvSpPr>
        <p:spPr>
          <a:xfrm>
            <a:off x="831849" y="4249149"/>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F7F7F"/>
              </a:buClr>
              <a:buSzPts val="2400"/>
              <a:buNone/>
              <a:defRPr sz="2400">
                <a:solidFill>
                  <a:srgbClr val="7F7F7F"/>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6" name="Google Shape;76;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79" name="Google Shape;79;p11"/>
          <p:cNvPicPr preferRelativeResize="0"/>
          <p:nvPr/>
        </p:nvPicPr>
        <p:blipFill rotWithShape="1">
          <a:blip r:embed="rId3">
            <a:alphaModFix/>
          </a:blip>
          <a:srcRect/>
          <a:stretch/>
        </p:blipFill>
        <p:spPr>
          <a:xfrm>
            <a:off x="8516992" y="6281355"/>
            <a:ext cx="2836808" cy="39342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80"/>
        <p:cNvGrpSpPr/>
        <p:nvPr/>
      </p:nvGrpSpPr>
      <p:grpSpPr>
        <a:xfrm>
          <a:off x="0" y="0"/>
          <a:ext cx="0" cy="0"/>
          <a:chOff x="0" y="0"/>
          <a:chExt cx="0" cy="0"/>
        </a:xfrm>
      </p:grpSpPr>
      <p:pic>
        <p:nvPicPr>
          <p:cNvPr id="81" name="Google Shape;81;p12"/>
          <p:cNvPicPr preferRelativeResize="0"/>
          <p:nvPr/>
        </p:nvPicPr>
        <p:blipFill rotWithShape="1">
          <a:blip r:embed="rId2">
            <a:alphaModFix/>
          </a:blip>
          <a:srcRect/>
          <a:stretch/>
        </p:blipFill>
        <p:spPr>
          <a:xfrm>
            <a:off x="-45117" y="-50755"/>
            <a:ext cx="12282233" cy="6553155"/>
          </a:xfrm>
          <a:prstGeom prst="rect">
            <a:avLst/>
          </a:prstGeom>
          <a:noFill/>
          <a:ln>
            <a:noFill/>
          </a:ln>
        </p:spPr>
      </p:pic>
      <p:sp>
        <p:nvSpPr>
          <p:cNvPr id="82" name="Google Shape;82;p12"/>
          <p:cNvSpPr txBox="1">
            <a:spLocks noGrp="1"/>
          </p:cNvSpPr>
          <p:nvPr>
            <p:ph type="title"/>
          </p:nvPr>
        </p:nvSpPr>
        <p:spPr>
          <a:xfrm>
            <a:off x="831850" y="1396412"/>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5A9E"/>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body" idx="1"/>
          </p:nvPr>
        </p:nvSpPr>
        <p:spPr>
          <a:xfrm>
            <a:off x="831849" y="4249149"/>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F7F7F"/>
              </a:buClr>
              <a:buSzPts val="2400"/>
              <a:buNone/>
              <a:defRPr sz="2400">
                <a:solidFill>
                  <a:srgbClr val="7F7F7F"/>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4" name="Google Shape;84;p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1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4"/>
        <p:cNvGrpSpPr/>
        <p:nvPr/>
      </p:nvGrpSpPr>
      <p:grpSpPr>
        <a:xfrm>
          <a:off x="0" y="0"/>
          <a:ext cx="0" cy="0"/>
          <a:chOff x="0" y="0"/>
          <a:chExt cx="0" cy="0"/>
        </a:xfrm>
      </p:grpSpPr>
      <p:sp>
        <p:nvSpPr>
          <p:cNvPr id="95" name="Google Shape;95;p14"/>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5A9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14"/>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7" name="Google Shape;97;p14"/>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14"/>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9" name="Google Shape;99;p14"/>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 name="Google Shape;100;p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3"/>
        <p:cNvGrpSpPr/>
        <p:nvPr/>
      </p:nvGrpSpPr>
      <p:grpSpPr>
        <a:xfrm>
          <a:off x="0" y="0"/>
          <a:ext cx="0" cy="0"/>
          <a:chOff x="0" y="0"/>
          <a:chExt cx="0" cy="0"/>
        </a:xfrm>
      </p:grpSpPr>
      <p:sp>
        <p:nvSpPr>
          <p:cNvPr id="104" name="Google Shape;104;p15"/>
          <p:cNvSpPr txBox="1">
            <a:spLocks noGrp="1"/>
          </p:cNvSpPr>
          <p:nvPr>
            <p:ph type="title"/>
          </p:nvPr>
        </p:nvSpPr>
        <p:spPr>
          <a:xfrm>
            <a:off x="838200" y="681037"/>
            <a:ext cx="10515600" cy="8898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5A9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1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1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1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4_Title Only">
  <p:cSld name="4_Title Only">
    <p:spTree>
      <p:nvGrpSpPr>
        <p:cNvPr id="1" name="Shape 108"/>
        <p:cNvGrpSpPr/>
        <p:nvPr/>
      </p:nvGrpSpPr>
      <p:grpSpPr>
        <a:xfrm>
          <a:off x="0" y="0"/>
          <a:ext cx="0" cy="0"/>
          <a:chOff x="0" y="0"/>
          <a:chExt cx="0" cy="0"/>
        </a:xfrm>
      </p:grpSpPr>
      <p:pic>
        <p:nvPicPr>
          <p:cNvPr id="109" name="Google Shape;109;p16"/>
          <p:cNvPicPr preferRelativeResize="0"/>
          <p:nvPr/>
        </p:nvPicPr>
        <p:blipFill rotWithShape="1">
          <a:blip r:embed="rId2">
            <a:alphaModFix/>
          </a:blip>
          <a:srcRect/>
          <a:stretch/>
        </p:blipFill>
        <p:spPr>
          <a:xfrm>
            <a:off x="0" y="0"/>
            <a:ext cx="12192000" cy="1598278"/>
          </a:xfrm>
          <a:prstGeom prst="rect">
            <a:avLst/>
          </a:prstGeom>
          <a:noFill/>
          <a:ln>
            <a:noFill/>
          </a:ln>
        </p:spPr>
      </p:pic>
      <p:sp>
        <p:nvSpPr>
          <p:cNvPr id="110" name="Google Shape;110;p16"/>
          <p:cNvSpPr txBox="1">
            <a:spLocks noGrp="1"/>
          </p:cNvSpPr>
          <p:nvPr>
            <p:ph type="title"/>
          </p:nvPr>
        </p:nvSpPr>
        <p:spPr>
          <a:xfrm>
            <a:off x="684734" y="313786"/>
            <a:ext cx="10817700" cy="767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500"/>
              <a:buFont typeface="Arial"/>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1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1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1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14" name="Google Shape;114;p1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7_Title Only">
  <p:cSld name="7_Title Only">
    <p:spTree>
      <p:nvGrpSpPr>
        <p:cNvPr id="1" name="Shape 115"/>
        <p:cNvGrpSpPr/>
        <p:nvPr/>
      </p:nvGrpSpPr>
      <p:grpSpPr>
        <a:xfrm>
          <a:off x="0" y="0"/>
          <a:ext cx="0" cy="0"/>
          <a:chOff x="0" y="0"/>
          <a:chExt cx="0" cy="0"/>
        </a:xfrm>
      </p:grpSpPr>
      <p:pic>
        <p:nvPicPr>
          <p:cNvPr id="116" name="Google Shape;116;p17"/>
          <p:cNvPicPr preferRelativeResize="0"/>
          <p:nvPr/>
        </p:nvPicPr>
        <p:blipFill rotWithShape="1">
          <a:blip r:embed="rId2">
            <a:alphaModFix/>
          </a:blip>
          <a:srcRect/>
          <a:stretch/>
        </p:blipFill>
        <p:spPr>
          <a:xfrm>
            <a:off x="-32655" y="0"/>
            <a:ext cx="12257313" cy="1617141"/>
          </a:xfrm>
          <a:prstGeom prst="rect">
            <a:avLst/>
          </a:prstGeom>
          <a:noFill/>
          <a:ln>
            <a:noFill/>
          </a:ln>
        </p:spPr>
      </p:pic>
      <p:sp>
        <p:nvSpPr>
          <p:cNvPr id="117" name="Google Shape;117;p17"/>
          <p:cNvSpPr txBox="1">
            <a:spLocks noGrp="1"/>
          </p:cNvSpPr>
          <p:nvPr>
            <p:ph type="title"/>
          </p:nvPr>
        </p:nvSpPr>
        <p:spPr>
          <a:xfrm>
            <a:off x="684734" y="136357"/>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200"/>
              <a:buFont typeface="Arial"/>
              <a:buNone/>
              <a:defRPr sz="4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1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1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1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21" name="Google Shape;121;p1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2"/>
        <p:cNvGrpSpPr/>
        <p:nvPr/>
      </p:nvGrpSpPr>
      <p:grpSpPr>
        <a:xfrm>
          <a:off x="0" y="0"/>
          <a:ext cx="0" cy="0"/>
          <a:chOff x="0" y="0"/>
          <a:chExt cx="0" cy="0"/>
        </a:xfrm>
      </p:grpSpPr>
      <p:sp>
        <p:nvSpPr>
          <p:cNvPr id="123" name="Google Shape;123;p18"/>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5A9E"/>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18"/>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25" name="Google Shape;125;p18"/>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6" name="Google Shape;126;p1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1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1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PictureRight with Text">
  <p:cSld name="2PictureRight with Text">
    <p:spTree>
      <p:nvGrpSpPr>
        <p:cNvPr id="1" name="Shape 129"/>
        <p:cNvGrpSpPr/>
        <p:nvPr/>
      </p:nvGrpSpPr>
      <p:grpSpPr>
        <a:xfrm>
          <a:off x="0" y="0"/>
          <a:ext cx="0" cy="0"/>
          <a:chOff x="0" y="0"/>
          <a:chExt cx="0" cy="0"/>
        </a:xfrm>
      </p:grpSpPr>
      <p:sp>
        <p:nvSpPr>
          <p:cNvPr id="130" name="Google Shape;130;p19"/>
          <p:cNvSpPr>
            <a:spLocks noGrp="1"/>
          </p:cNvSpPr>
          <p:nvPr>
            <p:ph type="pic" idx="2"/>
          </p:nvPr>
        </p:nvSpPr>
        <p:spPr>
          <a:xfrm>
            <a:off x="6875876" y="130628"/>
            <a:ext cx="5185500" cy="3278400"/>
          </a:xfrm>
          <a:prstGeom prst="rect">
            <a:avLst/>
          </a:prstGeom>
          <a:solidFill>
            <a:srgbClr val="EDEDED"/>
          </a:solidFill>
          <a:ln w="50800" cap="flat" cmpd="sng">
            <a:solidFill>
              <a:schemeClr val="lt1"/>
            </a:solidFill>
            <a:prstDash val="solid"/>
            <a:round/>
            <a:headEnd type="none" w="sm" len="sm"/>
            <a:tailEnd type="none" w="sm" len="sm"/>
          </a:ln>
        </p:spPr>
      </p:sp>
      <p:sp>
        <p:nvSpPr>
          <p:cNvPr id="131" name="Google Shape;131;p19"/>
          <p:cNvSpPr>
            <a:spLocks noGrp="1"/>
          </p:cNvSpPr>
          <p:nvPr>
            <p:ph type="pic" idx="3"/>
          </p:nvPr>
        </p:nvSpPr>
        <p:spPr>
          <a:xfrm>
            <a:off x="6875874" y="3448870"/>
            <a:ext cx="5185500" cy="3258600"/>
          </a:xfrm>
          <a:prstGeom prst="rect">
            <a:avLst/>
          </a:prstGeom>
          <a:solidFill>
            <a:srgbClr val="EDEDED"/>
          </a:solidFill>
          <a:ln w="50800" cap="flat" cmpd="sng">
            <a:solidFill>
              <a:schemeClr val="lt1"/>
            </a:solidFill>
            <a:prstDash val="solid"/>
            <a:round/>
            <a:headEnd type="none" w="sm" len="sm"/>
            <a:tailEnd type="none" w="sm" len="sm"/>
          </a:ln>
        </p:spPr>
      </p:sp>
      <p:sp>
        <p:nvSpPr>
          <p:cNvPr id="132" name="Google Shape;132;p19"/>
          <p:cNvSpPr txBox="1">
            <a:spLocks noGrp="1"/>
          </p:cNvSpPr>
          <p:nvPr>
            <p:ph type="sldNum" idx="12"/>
          </p:nvPr>
        </p:nvSpPr>
        <p:spPr>
          <a:xfrm>
            <a:off x="3770811"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33" name="Google Shape;133;p19"/>
          <p:cNvSpPr txBox="1">
            <a:spLocks noGrp="1"/>
          </p:cNvSpPr>
          <p:nvPr>
            <p:ph type="body" idx="1"/>
          </p:nvPr>
        </p:nvSpPr>
        <p:spPr>
          <a:xfrm>
            <a:off x="838200" y="2126166"/>
            <a:ext cx="5675700" cy="40509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4" name="Google Shape;134;p1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19"/>
          <p:cNvSpPr txBox="1">
            <a:spLocks noGrp="1"/>
          </p:cNvSpPr>
          <p:nvPr>
            <p:ph type="title"/>
          </p:nvPr>
        </p:nvSpPr>
        <p:spPr>
          <a:xfrm>
            <a:off x="838200" y="681037"/>
            <a:ext cx="5675700" cy="13257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005A9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PictureLeft with Text">
  <p:cSld name="2PictureLeft with Text">
    <p:spTree>
      <p:nvGrpSpPr>
        <p:cNvPr id="1" name="Shape 136"/>
        <p:cNvGrpSpPr/>
        <p:nvPr/>
      </p:nvGrpSpPr>
      <p:grpSpPr>
        <a:xfrm>
          <a:off x="0" y="0"/>
          <a:ext cx="0" cy="0"/>
          <a:chOff x="0" y="0"/>
          <a:chExt cx="0" cy="0"/>
        </a:xfrm>
      </p:grpSpPr>
      <p:sp>
        <p:nvSpPr>
          <p:cNvPr id="137" name="Google Shape;137;p20"/>
          <p:cNvSpPr>
            <a:spLocks noGrp="1"/>
          </p:cNvSpPr>
          <p:nvPr>
            <p:ph type="pic" idx="2"/>
          </p:nvPr>
        </p:nvSpPr>
        <p:spPr>
          <a:xfrm>
            <a:off x="152401" y="217714"/>
            <a:ext cx="5160600" cy="3211200"/>
          </a:xfrm>
          <a:prstGeom prst="rect">
            <a:avLst/>
          </a:prstGeom>
          <a:solidFill>
            <a:srgbClr val="EDEDED"/>
          </a:solidFill>
          <a:ln w="50800" cap="flat" cmpd="sng">
            <a:solidFill>
              <a:schemeClr val="lt1"/>
            </a:solidFill>
            <a:prstDash val="solid"/>
            <a:round/>
            <a:headEnd type="none" w="sm" len="sm"/>
            <a:tailEnd type="none" w="sm" len="sm"/>
          </a:ln>
        </p:spPr>
        <p:txBody>
          <a:bodyPr/>
          <a:lstStyle/>
          <a:p>
            <a:endParaRPr lang="en-US"/>
          </a:p>
        </p:txBody>
      </p:sp>
      <p:sp>
        <p:nvSpPr>
          <p:cNvPr id="138" name="Google Shape;138;p20"/>
          <p:cNvSpPr>
            <a:spLocks noGrp="1"/>
          </p:cNvSpPr>
          <p:nvPr>
            <p:ph type="pic" idx="3"/>
          </p:nvPr>
        </p:nvSpPr>
        <p:spPr>
          <a:xfrm>
            <a:off x="152400" y="3429000"/>
            <a:ext cx="5160600" cy="3292500"/>
          </a:xfrm>
          <a:prstGeom prst="rect">
            <a:avLst/>
          </a:prstGeom>
          <a:solidFill>
            <a:srgbClr val="EDEDED"/>
          </a:solidFill>
          <a:ln w="50800" cap="flat" cmpd="sng">
            <a:solidFill>
              <a:schemeClr val="lt1"/>
            </a:solidFill>
            <a:prstDash val="solid"/>
            <a:round/>
            <a:headEnd type="none" w="sm" len="sm"/>
            <a:tailEnd type="none" w="sm" len="sm"/>
          </a:ln>
        </p:spPr>
        <p:txBody>
          <a:bodyPr/>
          <a:lstStyle/>
          <a:p>
            <a:endParaRPr lang="en-US"/>
          </a:p>
        </p:txBody>
      </p:sp>
      <p:sp>
        <p:nvSpPr>
          <p:cNvPr id="139" name="Google Shape;139;p20"/>
          <p:cNvSpPr txBox="1">
            <a:spLocks noGrp="1"/>
          </p:cNvSpPr>
          <p:nvPr>
            <p:ph type="body" idx="1"/>
          </p:nvPr>
        </p:nvSpPr>
        <p:spPr>
          <a:xfrm>
            <a:off x="5677988" y="2126166"/>
            <a:ext cx="5675700" cy="40509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0" name="Google Shape;140;p20"/>
          <p:cNvSpPr txBox="1">
            <a:spLocks noGrp="1"/>
          </p:cNvSpPr>
          <p:nvPr>
            <p:ph type="dt" idx="10"/>
          </p:nvPr>
        </p:nvSpPr>
        <p:spPr>
          <a:xfrm>
            <a:off x="5677989"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2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42" name="Google Shape;142;p20"/>
          <p:cNvSpPr txBox="1">
            <a:spLocks noGrp="1"/>
          </p:cNvSpPr>
          <p:nvPr>
            <p:ph type="title"/>
          </p:nvPr>
        </p:nvSpPr>
        <p:spPr>
          <a:xfrm>
            <a:off x="5677988" y="681037"/>
            <a:ext cx="5675700" cy="13257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005A9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p20"/>
          <p:cNvSpPr/>
          <p:nvPr/>
        </p:nvSpPr>
        <p:spPr>
          <a:xfrm>
            <a:off x="8636000" y="6233886"/>
            <a:ext cx="2830200" cy="487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PictureRight with Text">
  <p:cSld name="3PictureRight with Text">
    <p:spTree>
      <p:nvGrpSpPr>
        <p:cNvPr id="1" name="Shape 144"/>
        <p:cNvGrpSpPr/>
        <p:nvPr/>
      </p:nvGrpSpPr>
      <p:grpSpPr>
        <a:xfrm>
          <a:off x="0" y="0"/>
          <a:ext cx="0" cy="0"/>
          <a:chOff x="0" y="0"/>
          <a:chExt cx="0" cy="0"/>
        </a:xfrm>
      </p:grpSpPr>
      <p:sp>
        <p:nvSpPr>
          <p:cNvPr id="145" name="Google Shape;145;p21"/>
          <p:cNvSpPr>
            <a:spLocks noGrp="1"/>
          </p:cNvSpPr>
          <p:nvPr>
            <p:ph type="pic" idx="2"/>
          </p:nvPr>
        </p:nvSpPr>
        <p:spPr>
          <a:xfrm>
            <a:off x="9308203" y="190499"/>
            <a:ext cx="2731500" cy="3209700"/>
          </a:xfrm>
          <a:prstGeom prst="rect">
            <a:avLst/>
          </a:prstGeom>
          <a:solidFill>
            <a:srgbClr val="EDEDED"/>
          </a:solidFill>
          <a:ln w="50800" cap="flat" cmpd="sng">
            <a:solidFill>
              <a:schemeClr val="lt1"/>
            </a:solidFill>
            <a:prstDash val="solid"/>
            <a:round/>
            <a:headEnd type="none" w="sm" len="sm"/>
            <a:tailEnd type="none" w="sm" len="sm"/>
          </a:ln>
        </p:spPr>
      </p:sp>
      <p:sp>
        <p:nvSpPr>
          <p:cNvPr id="146" name="Google Shape;146;p21"/>
          <p:cNvSpPr>
            <a:spLocks noGrp="1"/>
          </p:cNvSpPr>
          <p:nvPr>
            <p:ph type="pic" idx="3"/>
          </p:nvPr>
        </p:nvSpPr>
        <p:spPr>
          <a:xfrm>
            <a:off x="6918729" y="190500"/>
            <a:ext cx="2389500" cy="3215700"/>
          </a:xfrm>
          <a:prstGeom prst="rect">
            <a:avLst/>
          </a:prstGeom>
          <a:solidFill>
            <a:srgbClr val="EDEDED"/>
          </a:solidFill>
          <a:ln w="50800" cap="flat" cmpd="sng">
            <a:solidFill>
              <a:schemeClr val="lt1"/>
            </a:solidFill>
            <a:prstDash val="solid"/>
            <a:round/>
            <a:headEnd type="none" w="sm" len="sm"/>
            <a:tailEnd type="none" w="sm" len="sm"/>
          </a:ln>
        </p:spPr>
      </p:sp>
      <p:sp>
        <p:nvSpPr>
          <p:cNvPr id="147" name="Google Shape;147;p21"/>
          <p:cNvSpPr>
            <a:spLocks noGrp="1"/>
          </p:cNvSpPr>
          <p:nvPr>
            <p:ph type="pic" idx="4"/>
          </p:nvPr>
        </p:nvSpPr>
        <p:spPr>
          <a:xfrm>
            <a:off x="6918729" y="3419596"/>
            <a:ext cx="5121000" cy="3209700"/>
          </a:xfrm>
          <a:prstGeom prst="rect">
            <a:avLst/>
          </a:prstGeom>
          <a:solidFill>
            <a:srgbClr val="EDEDED"/>
          </a:solidFill>
          <a:ln w="50800" cap="flat" cmpd="sng">
            <a:solidFill>
              <a:schemeClr val="lt1"/>
            </a:solidFill>
            <a:prstDash val="solid"/>
            <a:round/>
            <a:headEnd type="none" w="sm" len="sm"/>
            <a:tailEnd type="none" w="sm" len="sm"/>
          </a:ln>
        </p:spPr>
      </p:sp>
      <p:sp>
        <p:nvSpPr>
          <p:cNvPr id="148" name="Google Shape;148;p21"/>
          <p:cNvSpPr txBox="1">
            <a:spLocks noGrp="1"/>
          </p:cNvSpPr>
          <p:nvPr>
            <p:ph type="sldNum" idx="12"/>
          </p:nvPr>
        </p:nvSpPr>
        <p:spPr>
          <a:xfrm>
            <a:off x="3770811"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49" name="Google Shape;149;p21"/>
          <p:cNvSpPr txBox="1">
            <a:spLocks noGrp="1"/>
          </p:cNvSpPr>
          <p:nvPr>
            <p:ph type="body" idx="1"/>
          </p:nvPr>
        </p:nvSpPr>
        <p:spPr>
          <a:xfrm>
            <a:off x="838200" y="2126166"/>
            <a:ext cx="5675700" cy="40509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21"/>
          <p:cNvSpPr txBox="1">
            <a:spLocks noGrp="1"/>
          </p:cNvSpPr>
          <p:nvPr>
            <p:ph type="title"/>
          </p:nvPr>
        </p:nvSpPr>
        <p:spPr>
          <a:xfrm>
            <a:off x="838200" y="681037"/>
            <a:ext cx="5675700" cy="13257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005A9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PictureRight with Text 2">
  <p:cSld name="3PictureRight with Text 2">
    <p:spTree>
      <p:nvGrpSpPr>
        <p:cNvPr id="1" name="Shape 152"/>
        <p:cNvGrpSpPr/>
        <p:nvPr/>
      </p:nvGrpSpPr>
      <p:grpSpPr>
        <a:xfrm>
          <a:off x="0" y="0"/>
          <a:ext cx="0" cy="0"/>
          <a:chOff x="0" y="0"/>
          <a:chExt cx="0" cy="0"/>
        </a:xfrm>
      </p:grpSpPr>
      <p:sp>
        <p:nvSpPr>
          <p:cNvPr id="153" name="Google Shape;153;p2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22"/>
          <p:cNvSpPr txBox="1">
            <a:spLocks noGrp="1"/>
          </p:cNvSpPr>
          <p:nvPr>
            <p:ph type="sldNum" idx="12"/>
          </p:nvPr>
        </p:nvSpPr>
        <p:spPr>
          <a:xfrm>
            <a:off x="3770811"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55" name="Google Shape;155;p22"/>
          <p:cNvSpPr>
            <a:spLocks noGrp="1"/>
          </p:cNvSpPr>
          <p:nvPr>
            <p:ph type="pic" idx="2"/>
          </p:nvPr>
        </p:nvSpPr>
        <p:spPr>
          <a:xfrm>
            <a:off x="6865986" y="3562350"/>
            <a:ext cx="2849400" cy="3159000"/>
          </a:xfrm>
          <a:prstGeom prst="rect">
            <a:avLst/>
          </a:prstGeom>
          <a:solidFill>
            <a:srgbClr val="EDEDED"/>
          </a:solidFill>
          <a:ln w="50800" cap="flat" cmpd="sng">
            <a:solidFill>
              <a:schemeClr val="lt1"/>
            </a:solidFill>
            <a:prstDash val="solid"/>
            <a:round/>
            <a:headEnd type="none" w="sm" len="sm"/>
            <a:tailEnd type="none" w="sm" len="sm"/>
          </a:ln>
        </p:spPr>
      </p:sp>
      <p:sp>
        <p:nvSpPr>
          <p:cNvPr id="156" name="Google Shape;156;p22"/>
          <p:cNvSpPr>
            <a:spLocks noGrp="1"/>
          </p:cNvSpPr>
          <p:nvPr>
            <p:ph type="pic" idx="3"/>
          </p:nvPr>
        </p:nvSpPr>
        <p:spPr>
          <a:xfrm>
            <a:off x="9715500" y="3562351"/>
            <a:ext cx="2333700" cy="3159000"/>
          </a:xfrm>
          <a:prstGeom prst="rect">
            <a:avLst/>
          </a:prstGeom>
          <a:solidFill>
            <a:srgbClr val="EDEDED"/>
          </a:solidFill>
          <a:ln w="50800" cap="flat" cmpd="sng">
            <a:solidFill>
              <a:schemeClr val="lt1"/>
            </a:solidFill>
            <a:prstDash val="solid"/>
            <a:round/>
            <a:headEnd type="none" w="sm" len="sm"/>
            <a:tailEnd type="none" w="sm" len="sm"/>
          </a:ln>
        </p:spPr>
      </p:sp>
      <p:sp>
        <p:nvSpPr>
          <p:cNvPr id="157" name="Google Shape;157;p22"/>
          <p:cNvSpPr>
            <a:spLocks noGrp="1"/>
          </p:cNvSpPr>
          <p:nvPr>
            <p:ph type="pic" idx="4"/>
          </p:nvPr>
        </p:nvSpPr>
        <p:spPr>
          <a:xfrm>
            <a:off x="6848924" y="150581"/>
            <a:ext cx="5200200" cy="3411900"/>
          </a:xfrm>
          <a:prstGeom prst="rect">
            <a:avLst/>
          </a:prstGeom>
          <a:solidFill>
            <a:srgbClr val="EDEDED"/>
          </a:solidFill>
          <a:ln w="50800" cap="flat" cmpd="sng">
            <a:solidFill>
              <a:schemeClr val="lt1"/>
            </a:solidFill>
            <a:prstDash val="solid"/>
            <a:round/>
            <a:headEnd type="none" w="sm" len="sm"/>
            <a:tailEnd type="none" w="sm" len="sm"/>
          </a:ln>
        </p:spPr>
      </p:sp>
      <p:sp>
        <p:nvSpPr>
          <p:cNvPr id="158" name="Google Shape;158;p22"/>
          <p:cNvSpPr txBox="1">
            <a:spLocks noGrp="1"/>
          </p:cNvSpPr>
          <p:nvPr>
            <p:ph type="body" idx="1"/>
          </p:nvPr>
        </p:nvSpPr>
        <p:spPr>
          <a:xfrm>
            <a:off x="838200" y="2126166"/>
            <a:ext cx="5675700" cy="40509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9" name="Google Shape;159;p22"/>
          <p:cNvSpPr txBox="1">
            <a:spLocks noGrp="1"/>
          </p:cNvSpPr>
          <p:nvPr>
            <p:ph type="title"/>
          </p:nvPr>
        </p:nvSpPr>
        <p:spPr>
          <a:xfrm>
            <a:off x="838200" y="681037"/>
            <a:ext cx="5675700" cy="13257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005A9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PictureLeft with Text">
  <p:cSld name="3PictureLeft with Text">
    <p:spTree>
      <p:nvGrpSpPr>
        <p:cNvPr id="1" name="Shape 160"/>
        <p:cNvGrpSpPr/>
        <p:nvPr/>
      </p:nvGrpSpPr>
      <p:grpSpPr>
        <a:xfrm>
          <a:off x="0" y="0"/>
          <a:ext cx="0" cy="0"/>
          <a:chOff x="0" y="0"/>
          <a:chExt cx="0" cy="0"/>
        </a:xfrm>
      </p:grpSpPr>
      <p:sp>
        <p:nvSpPr>
          <p:cNvPr id="161" name="Google Shape;161;p23"/>
          <p:cNvSpPr txBox="1">
            <a:spLocks noGrp="1"/>
          </p:cNvSpPr>
          <p:nvPr>
            <p:ph type="body" idx="1"/>
          </p:nvPr>
        </p:nvSpPr>
        <p:spPr>
          <a:xfrm>
            <a:off x="5677988" y="2126166"/>
            <a:ext cx="5675700" cy="40509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2" name="Google Shape;162;p23"/>
          <p:cNvSpPr txBox="1">
            <a:spLocks noGrp="1"/>
          </p:cNvSpPr>
          <p:nvPr>
            <p:ph type="dt" idx="10"/>
          </p:nvPr>
        </p:nvSpPr>
        <p:spPr>
          <a:xfrm>
            <a:off x="5677989"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2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64" name="Google Shape;164;p23"/>
          <p:cNvSpPr>
            <a:spLocks noGrp="1"/>
          </p:cNvSpPr>
          <p:nvPr>
            <p:ph type="pic" idx="2"/>
          </p:nvPr>
        </p:nvSpPr>
        <p:spPr>
          <a:xfrm>
            <a:off x="237393" y="237391"/>
            <a:ext cx="2461800" cy="2779500"/>
          </a:xfrm>
          <a:prstGeom prst="rect">
            <a:avLst/>
          </a:prstGeom>
          <a:solidFill>
            <a:srgbClr val="F2F2F2"/>
          </a:solidFill>
          <a:ln w="50800" cap="flat" cmpd="sng">
            <a:solidFill>
              <a:schemeClr val="lt1"/>
            </a:solidFill>
            <a:prstDash val="solid"/>
            <a:round/>
            <a:headEnd type="none" w="sm" len="sm"/>
            <a:tailEnd type="none" w="sm" len="sm"/>
          </a:ln>
        </p:spPr>
      </p:sp>
      <p:sp>
        <p:nvSpPr>
          <p:cNvPr id="165" name="Google Shape;165;p23"/>
          <p:cNvSpPr>
            <a:spLocks noGrp="1"/>
          </p:cNvSpPr>
          <p:nvPr>
            <p:ph type="pic" idx="3"/>
          </p:nvPr>
        </p:nvSpPr>
        <p:spPr>
          <a:xfrm>
            <a:off x="2927838" y="237391"/>
            <a:ext cx="2385000" cy="2779500"/>
          </a:xfrm>
          <a:prstGeom prst="rect">
            <a:avLst/>
          </a:prstGeom>
          <a:solidFill>
            <a:srgbClr val="F2F2F2"/>
          </a:solidFill>
          <a:ln w="50800" cap="flat" cmpd="sng">
            <a:solidFill>
              <a:schemeClr val="lt1"/>
            </a:solidFill>
            <a:prstDash val="solid"/>
            <a:round/>
            <a:headEnd type="none" w="sm" len="sm"/>
            <a:tailEnd type="none" w="sm" len="sm"/>
          </a:ln>
        </p:spPr>
      </p:sp>
      <p:sp>
        <p:nvSpPr>
          <p:cNvPr id="166" name="Google Shape;166;p23"/>
          <p:cNvSpPr>
            <a:spLocks noGrp="1"/>
          </p:cNvSpPr>
          <p:nvPr>
            <p:ph type="pic" idx="4"/>
          </p:nvPr>
        </p:nvSpPr>
        <p:spPr>
          <a:xfrm>
            <a:off x="237392" y="3235568"/>
            <a:ext cx="5075400" cy="3384900"/>
          </a:xfrm>
          <a:prstGeom prst="rect">
            <a:avLst/>
          </a:prstGeom>
          <a:solidFill>
            <a:srgbClr val="F2F2F2"/>
          </a:solidFill>
          <a:ln w="50800" cap="flat" cmpd="sng">
            <a:solidFill>
              <a:schemeClr val="lt1"/>
            </a:solidFill>
            <a:prstDash val="solid"/>
            <a:round/>
            <a:headEnd type="none" w="sm" len="sm"/>
            <a:tailEnd type="none" w="sm" len="sm"/>
          </a:ln>
        </p:spPr>
      </p:sp>
      <p:sp>
        <p:nvSpPr>
          <p:cNvPr id="167" name="Google Shape;167;p23"/>
          <p:cNvSpPr txBox="1">
            <a:spLocks noGrp="1"/>
          </p:cNvSpPr>
          <p:nvPr>
            <p:ph type="title"/>
          </p:nvPr>
        </p:nvSpPr>
        <p:spPr>
          <a:xfrm>
            <a:off x="5677988" y="681037"/>
            <a:ext cx="5675700" cy="13257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005A9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p23"/>
          <p:cNvSpPr/>
          <p:nvPr/>
        </p:nvSpPr>
        <p:spPr>
          <a:xfrm>
            <a:off x="8636000" y="6233886"/>
            <a:ext cx="2830200" cy="487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PictureLeft with Text 2">
  <p:cSld name="3PictureLeft with Text 2">
    <p:spTree>
      <p:nvGrpSpPr>
        <p:cNvPr id="1" name="Shape 169"/>
        <p:cNvGrpSpPr/>
        <p:nvPr/>
      </p:nvGrpSpPr>
      <p:grpSpPr>
        <a:xfrm>
          <a:off x="0" y="0"/>
          <a:ext cx="0" cy="0"/>
          <a:chOff x="0" y="0"/>
          <a:chExt cx="0" cy="0"/>
        </a:xfrm>
      </p:grpSpPr>
      <p:sp>
        <p:nvSpPr>
          <p:cNvPr id="170" name="Google Shape;170;p24"/>
          <p:cNvSpPr txBox="1">
            <a:spLocks noGrp="1"/>
          </p:cNvSpPr>
          <p:nvPr>
            <p:ph type="dt" idx="10"/>
          </p:nvPr>
        </p:nvSpPr>
        <p:spPr>
          <a:xfrm>
            <a:off x="5677989"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2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72" name="Google Shape;172;p24"/>
          <p:cNvSpPr>
            <a:spLocks noGrp="1"/>
          </p:cNvSpPr>
          <p:nvPr>
            <p:ph type="pic" idx="2"/>
          </p:nvPr>
        </p:nvSpPr>
        <p:spPr>
          <a:xfrm>
            <a:off x="180974" y="3807935"/>
            <a:ext cx="2753100" cy="2821500"/>
          </a:xfrm>
          <a:prstGeom prst="rect">
            <a:avLst/>
          </a:prstGeom>
          <a:solidFill>
            <a:srgbClr val="EDEDED"/>
          </a:solidFill>
          <a:ln w="50800" cap="flat" cmpd="sng">
            <a:solidFill>
              <a:schemeClr val="lt1"/>
            </a:solidFill>
            <a:prstDash val="solid"/>
            <a:round/>
            <a:headEnd type="none" w="sm" len="sm"/>
            <a:tailEnd type="none" w="sm" len="sm"/>
          </a:ln>
        </p:spPr>
      </p:sp>
      <p:sp>
        <p:nvSpPr>
          <p:cNvPr id="173" name="Google Shape;173;p24"/>
          <p:cNvSpPr>
            <a:spLocks noGrp="1"/>
          </p:cNvSpPr>
          <p:nvPr>
            <p:ph type="pic" idx="3"/>
          </p:nvPr>
        </p:nvSpPr>
        <p:spPr>
          <a:xfrm>
            <a:off x="2935430" y="3814573"/>
            <a:ext cx="2377500" cy="2814900"/>
          </a:xfrm>
          <a:prstGeom prst="rect">
            <a:avLst/>
          </a:prstGeom>
          <a:solidFill>
            <a:srgbClr val="EDEDED"/>
          </a:solidFill>
          <a:ln w="50800" cap="flat" cmpd="sng">
            <a:solidFill>
              <a:schemeClr val="lt1"/>
            </a:solidFill>
            <a:prstDash val="solid"/>
            <a:round/>
            <a:headEnd type="none" w="sm" len="sm"/>
            <a:tailEnd type="none" w="sm" len="sm"/>
          </a:ln>
        </p:spPr>
      </p:sp>
      <p:sp>
        <p:nvSpPr>
          <p:cNvPr id="174" name="Google Shape;174;p24"/>
          <p:cNvSpPr>
            <a:spLocks noGrp="1"/>
          </p:cNvSpPr>
          <p:nvPr>
            <p:ph type="pic" idx="4"/>
          </p:nvPr>
        </p:nvSpPr>
        <p:spPr>
          <a:xfrm>
            <a:off x="180974" y="228600"/>
            <a:ext cx="5131800" cy="3574800"/>
          </a:xfrm>
          <a:prstGeom prst="rect">
            <a:avLst/>
          </a:prstGeom>
          <a:solidFill>
            <a:srgbClr val="EDEDED"/>
          </a:solidFill>
          <a:ln w="50800" cap="flat" cmpd="sng">
            <a:solidFill>
              <a:schemeClr val="lt1"/>
            </a:solidFill>
            <a:prstDash val="solid"/>
            <a:round/>
            <a:headEnd type="none" w="sm" len="sm"/>
            <a:tailEnd type="none" w="sm" len="sm"/>
          </a:ln>
        </p:spPr>
      </p:sp>
      <p:sp>
        <p:nvSpPr>
          <p:cNvPr id="175" name="Google Shape;175;p24"/>
          <p:cNvSpPr txBox="1">
            <a:spLocks noGrp="1"/>
          </p:cNvSpPr>
          <p:nvPr>
            <p:ph type="body" idx="1"/>
          </p:nvPr>
        </p:nvSpPr>
        <p:spPr>
          <a:xfrm>
            <a:off x="5677988" y="2126166"/>
            <a:ext cx="5675700" cy="40509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6" name="Google Shape;176;p24"/>
          <p:cNvSpPr txBox="1">
            <a:spLocks noGrp="1"/>
          </p:cNvSpPr>
          <p:nvPr>
            <p:ph type="title"/>
          </p:nvPr>
        </p:nvSpPr>
        <p:spPr>
          <a:xfrm>
            <a:off x="5677988" y="681037"/>
            <a:ext cx="5675700" cy="13257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005A9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p24"/>
          <p:cNvSpPr/>
          <p:nvPr/>
        </p:nvSpPr>
        <p:spPr>
          <a:xfrm>
            <a:off x="8636000" y="6233886"/>
            <a:ext cx="2830200" cy="487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4PictureRight with Text">
  <p:cSld name="4PictureRight with Text">
    <p:spTree>
      <p:nvGrpSpPr>
        <p:cNvPr id="1" name="Shape 178"/>
        <p:cNvGrpSpPr/>
        <p:nvPr/>
      </p:nvGrpSpPr>
      <p:grpSpPr>
        <a:xfrm>
          <a:off x="0" y="0"/>
          <a:ext cx="0" cy="0"/>
          <a:chOff x="0" y="0"/>
          <a:chExt cx="0" cy="0"/>
        </a:xfrm>
      </p:grpSpPr>
      <p:sp>
        <p:nvSpPr>
          <p:cNvPr id="179" name="Google Shape;179;p25"/>
          <p:cNvSpPr>
            <a:spLocks noGrp="1"/>
          </p:cNvSpPr>
          <p:nvPr>
            <p:ph type="pic" idx="2"/>
          </p:nvPr>
        </p:nvSpPr>
        <p:spPr>
          <a:xfrm>
            <a:off x="9481103" y="3285682"/>
            <a:ext cx="2520300" cy="3353100"/>
          </a:xfrm>
          <a:prstGeom prst="rect">
            <a:avLst/>
          </a:prstGeom>
          <a:solidFill>
            <a:srgbClr val="EDEDED"/>
          </a:solidFill>
          <a:ln w="50800" cap="flat" cmpd="sng">
            <a:solidFill>
              <a:schemeClr val="lt1"/>
            </a:solidFill>
            <a:prstDash val="solid"/>
            <a:round/>
            <a:headEnd type="none" w="sm" len="sm"/>
            <a:tailEnd type="none" w="sm" len="sm"/>
          </a:ln>
        </p:spPr>
      </p:sp>
      <p:sp>
        <p:nvSpPr>
          <p:cNvPr id="180" name="Google Shape;180;p25"/>
          <p:cNvSpPr>
            <a:spLocks noGrp="1"/>
          </p:cNvSpPr>
          <p:nvPr>
            <p:ph type="pic" idx="3"/>
          </p:nvPr>
        </p:nvSpPr>
        <p:spPr>
          <a:xfrm>
            <a:off x="6875876" y="3285682"/>
            <a:ext cx="2592600" cy="3353100"/>
          </a:xfrm>
          <a:prstGeom prst="rect">
            <a:avLst/>
          </a:prstGeom>
          <a:solidFill>
            <a:srgbClr val="EDEDED"/>
          </a:solidFill>
          <a:ln w="50800" cap="flat" cmpd="sng">
            <a:solidFill>
              <a:schemeClr val="lt1"/>
            </a:solidFill>
            <a:prstDash val="solid"/>
            <a:round/>
            <a:headEnd type="none" w="sm" len="sm"/>
            <a:tailEnd type="none" w="sm" len="sm"/>
          </a:ln>
        </p:spPr>
      </p:sp>
      <p:sp>
        <p:nvSpPr>
          <p:cNvPr id="181" name="Google Shape;181;p25"/>
          <p:cNvSpPr>
            <a:spLocks noGrp="1"/>
          </p:cNvSpPr>
          <p:nvPr>
            <p:ph type="pic" idx="4"/>
          </p:nvPr>
        </p:nvSpPr>
        <p:spPr>
          <a:xfrm>
            <a:off x="6874564" y="219075"/>
            <a:ext cx="2592600" cy="3066600"/>
          </a:xfrm>
          <a:prstGeom prst="rect">
            <a:avLst/>
          </a:prstGeom>
          <a:solidFill>
            <a:srgbClr val="EDEDED"/>
          </a:solidFill>
          <a:ln w="50800" cap="flat" cmpd="sng">
            <a:solidFill>
              <a:schemeClr val="lt1"/>
            </a:solidFill>
            <a:prstDash val="solid"/>
            <a:round/>
            <a:headEnd type="none" w="sm" len="sm"/>
            <a:tailEnd type="none" w="sm" len="sm"/>
          </a:ln>
        </p:spPr>
      </p:sp>
      <p:sp>
        <p:nvSpPr>
          <p:cNvPr id="182" name="Google Shape;182;p2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3" name="Google Shape;183;p25"/>
          <p:cNvSpPr txBox="1">
            <a:spLocks noGrp="1"/>
          </p:cNvSpPr>
          <p:nvPr>
            <p:ph type="sldNum" idx="12"/>
          </p:nvPr>
        </p:nvSpPr>
        <p:spPr>
          <a:xfrm>
            <a:off x="3770811"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84" name="Google Shape;184;p25"/>
          <p:cNvSpPr>
            <a:spLocks noGrp="1"/>
          </p:cNvSpPr>
          <p:nvPr>
            <p:ph type="pic" idx="5"/>
          </p:nvPr>
        </p:nvSpPr>
        <p:spPr>
          <a:xfrm>
            <a:off x="9480603" y="219073"/>
            <a:ext cx="2520900" cy="3066600"/>
          </a:xfrm>
          <a:prstGeom prst="rect">
            <a:avLst/>
          </a:prstGeom>
          <a:solidFill>
            <a:srgbClr val="EDEDED"/>
          </a:solidFill>
          <a:ln w="50800" cap="flat" cmpd="sng">
            <a:solidFill>
              <a:schemeClr val="lt1"/>
            </a:solidFill>
            <a:prstDash val="solid"/>
            <a:round/>
            <a:headEnd type="none" w="sm" len="sm"/>
            <a:tailEnd type="none" w="sm" len="sm"/>
          </a:ln>
        </p:spPr>
      </p:sp>
      <p:sp>
        <p:nvSpPr>
          <p:cNvPr id="185" name="Google Shape;185;p25"/>
          <p:cNvSpPr txBox="1">
            <a:spLocks noGrp="1"/>
          </p:cNvSpPr>
          <p:nvPr>
            <p:ph type="body" idx="1"/>
          </p:nvPr>
        </p:nvSpPr>
        <p:spPr>
          <a:xfrm>
            <a:off x="838200" y="2126166"/>
            <a:ext cx="5675700" cy="40509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6" name="Google Shape;186;p25"/>
          <p:cNvSpPr txBox="1">
            <a:spLocks noGrp="1"/>
          </p:cNvSpPr>
          <p:nvPr>
            <p:ph type="title"/>
          </p:nvPr>
        </p:nvSpPr>
        <p:spPr>
          <a:xfrm>
            <a:off x="838200" y="681037"/>
            <a:ext cx="5675700" cy="13257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005A9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7"/>
        <p:cNvGrpSpPr/>
        <p:nvPr/>
      </p:nvGrpSpPr>
      <p:grpSpPr>
        <a:xfrm>
          <a:off x="0" y="0"/>
          <a:ext cx="0" cy="0"/>
          <a:chOff x="0" y="0"/>
          <a:chExt cx="0" cy="0"/>
        </a:xfrm>
      </p:grpSpPr>
      <p:sp>
        <p:nvSpPr>
          <p:cNvPr id="188" name="Google Shape;188;p26"/>
          <p:cNvSpPr/>
          <p:nvPr/>
        </p:nvSpPr>
        <p:spPr>
          <a:xfrm>
            <a:off x="-167" y="6727600"/>
            <a:ext cx="12192000" cy="130500"/>
          </a:xfrm>
          <a:prstGeom prst="rect">
            <a:avLst/>
          </a:pr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89" name="Google Shape;189;p26"/>
          <p:cNvCxnSpPr/>
          <p:nvPr/>
        </p:nvCxnSpPr>
        <p:spPr>
          <a:xfrm>
            <a:off x="559233" y="1538926"/>
            <a:ext cx="513600" cy="0"/>
          </a:xfrm>
          <a:prstGeom prst="straightConnector1">
            <a:avLst/>
          </a:prstGeom>
          <a:noFill/>
          <a:ln w="28575" cap="flat" cmpd="sng">
            <a:solidFill>
              <a:schemeClr val="dk1"/>
            </a:solidFill>
            <a:prstDash val="solid"/>
            <a:round/>
            <a:headEnd type="none" w="sm" len="sm"/>
            <a:tailEnd type="none" w="sm" len="sm"/>
          </a:ln>
        </p:spPr>
      </p:cxnSp>
      <p:sp>
        <p:nvSpPr>
          <p:cNvPr id="190" name="Google Shape;190;p26"/>
          <p:cNvSpPr txBox="1">
            <a:spLocks noGrp="1"/>
          </p:cNvSpPr>
          <p:nvPr>
            <p:ph type="title"/>
          </p:nvPr>
        </p:nvSpPr>
        <p:spPr>
          <a:xfrm>
            <a:off x="415600" y="496967"/>
            <a:ext cx="11360700" cy="860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37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26"/>
          <p:cNvSpPr txBox="1">
            <a:spLocks noGrp="1"/>
          </p:cNvSpPr>
          <p:nvPr>
            <p:ph type="body" idx="1"/>
          </p:nvPr>
        </p:nvSpPr>
        <p:spPr>
          <a:xfrm>
            <a:off x="415600" y="1890400"/>
            <a:ext cx="11360700" cy="4201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92" name="Google Shape;192;p26"/>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rgbClr val="005A9E"/>
              </a:buClr>
              <a:buSzPts val="3700"/>
              <a:buFont typeface="Arial"/>
              <a:buNone/>
              <a:defRPr sz="3700" b="1" i="0" u="none" strike="noStrike" cap="none">
                <a:solidFill>
                  <a:srgbClr val="005A9E"/>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ucanr.edu/sites/CEprogramevaluation/"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hyperlink" Target="https://ucanr.edu/files/397308.pdf" TargetMode="External"/><Relationship Id="rId4" Type="http://schemas.openxmlformats.org/officeDocument/2006/relationships/hyperlink" Target="https://ucanr.edu/sites/anrstaff/Divisionwide_Planning/UC_ANR_Condition_Changes/"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hyperlink" Target="mailto:help@ucanr.edu" TargetMode="External"/><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hyperlink" Target="https://ucanr.edu/site/project-board-help/user-manual-fte-new-hires-campus-mp"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hyperlink" Target="https://youtu.be/5yUZc6ZJKx8" TargetMode="External"/><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5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hyperlink" Target="https://ucanr.edu/group/15228" TargetMode="External"/><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hyperlink" Target="https://ucanr.edu/sites/default/files/2018-11/294833.pdf" TargetMode="External"/><Relationship Id="rId4" Type="http://schemas.openxmlformats.org/officeDocument/2006/relationships/hyperlink" Target="https://ucanr.edu/site/anr-ce-program-evaluation/measuring-outcomes"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5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59.xml.rels><?xml version="1.0" encoding="UTF-8" standalone="yes"?>
<Relationships xmlns="http://schemas.openxmlformats.org/package/2006/relationships"><Relationship Id="rId3" Type="http://schemas.openxmlformats.org/officeDocument/2006/relationships/hyperlink" Target="https://ucanr.edu/site/project-board-help/explore" TargetMode="External"/><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6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hyperlink" Target="http://ucanr.edu/sites/ProjectBoardHelp/" TargetMode="External"/><Relationship Id="rId2" Type="http://schemas.openxmlformats.org/officeDocument/2006/relationships/notesSlide" Target="../notesSlides/notesSlide67.xml"/><Relationship Id="rId1" Type="http://schemas.openxmlformats.org/officeDocument/2006/relationships/slideLayout" Target="../slideLayouts/slideLayout24.xml"/><Relationship Id="rId6" Type="http://schemas.openxmlformats.org/officeDocument/2006/relationships/image" Target="../media/image4.png"/><Relationship Id="rId5" Type="http://schemas.openxmlformats.org/officeDocument/2006/relationships/hyperlink" Target="mailto:christopher.hanson@ucop.edu" TargetMode="External"/><Relationship Id="rId4" Type="http://schemas.openxmlformats.org/officeDocument/2006/relationships/hyperlink" Target="mailto:evan.talmage@ucop.edu"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www.betterevaluation.org/" TargetMode="External"/><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7"/>
          <p:cNvSpPr txBox="1">
            <a:spLocks noGrp="1"/>
          </p:cNvSpPr>
          <p:nvPr>
            <p:ph type="title" idx="4294967295"/>
          </p:nvPr>
        </p:nvSpPr>
        <p:spPr>
          <a:xfrm>
            <a:off x="831850" y="186300"/>
            <a:ext cx="10515600" cy="1939500"/>
          </a:xfrm>
          <a:prstGeom prst="rect">
            <a:avLst/>
          </a:prstGeom>
          <a:solidFill>
            <a:srgbClr val="00B0F0"/>
          </a:solid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5A9E"/>
              </a:buClr>
              <a:buSzPts val="3400"/>
              <a:buFont typeface="Arial"/>
              <a:buNone/>
            </a:pPr>
            <a:r>
              <a:rPr lang="en-US" sz="4200" dirty="0">
                <a:solidFill>
                  <a:schemeClr val="lt1"/>
                </a:solidFill>
              </a:rPr>
              <a:t>Project Board Training</a:t>
            </a:r>
            <a:endParaRPr sz="4200" dirty="0">
              <a:solidFill>
                <a:schemeClr val="lt1"/>
              </a:solidFill>
            </a:endParaRPr>
          </a:p>
          <a:p>
            <a:pPr marL="0" lvl="0" indent="0" algn="ctr" rtl="0">
              <a:lnSpc>
                <a:spcPct val="90000"/>
              </a:lnSpc>
              <a:spcBef>
                <a:spcPts val="0"/>
              </a:spcBef>
              <a:spcAft>
                <a:spcPts val="0"/>
              </a:spcAft>
              <a:buClr>
                <a:srgbClr val="005A9E"/>
              </a:buClr>
              <a:buSzPts val="3400"/>
              <a:buFont typeface="Arial"/>
              <a:buNone/>
            </a:pPr>
            <a:r>
              <a:rPr lang="en-US" sz="2400" dirty="0">
                <a:solidFill>
                  <a:schemeClr val="lt1"/>
                </a:solidFill>
              </a:rPr>
              <a:t>(CE Specialists with campus merit/promotion)</a:t>
            </a:r>
            <a:endParaRPr sz="2400" dirty="0">
              <a:solidFill>
                <a:schemeClr val="lt1"/>
              </a:solidFill>
            </a:endParaRPr>
          </a:p>
        </p:txBody>
      </p:sp>
      <p:sp>
        <p:nvSpPr>
          <p:cNvPr id="198" name="Google Shape;198;p27"/>
          <p:cNvSpPr txBox="1">
            <a:spLocks noGrp="1"/>
          </p:cNvSpPr>
          <p:nvPr>
            <p:ph type="body" idx="4294967295"/>
          </p:nvPr>
        </p:nvSpPr>
        <p:spPr>
          <a:xfrm>
            <a:off x="831850" y="2301855"/>
            <a:ext cx="10515600" cy="3045300"/>
          </a:xfrm>
          <a:prstGeom prst="rect">
            <a:avLst/>
          </a:prstGeom>
          <a:solidFill>
            <a:srgbClr val="FFC000"/>
          </a:solid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Clr>
                <a:srgbClr val="7F7F7F"/>
              </a:buClr>
              <a:buSzPts val="2000"/>
              <a:buNone/>
            </a:pPr>
            <a:endParaRPr sz="1200" b="1" dirty="0"/>
          </a:p>
          <a:p>
            <a:pPr marL="0" lvl="0" indent="0" algn="ctr" rtl="0">
              <a:lnSpc>
                <a:spcPct val="70000"/>
              </a:lnSpc>
              <a:spcBef>
                <a:spcPts val="0"/>
              </a:spcBef>
              <a:spcAft>
                <a:spcPts val="0"/>
              </a:spcAft>
              <a:buClr>
                <a:srgbClr val="7F7F7F"/>
              </a:buClr>
              <a:buSzPts val="2000"/>
              <a:buNone/>
            </a:pPr>
            <a:r>
              <a:rPr lang="en-US" sz="2400" b="1" dirty="0"/>
              <a:t>Sept. 18, 2026</a:t>
            </a:r>
            <a:endParaRPr sz="2400" b="1" dirty="0"/>
          </a:p>
          <a:p>
            <a:pPr marL="0" lvl="0" indent="0" algn="ctr" rtl="0">
              <a:lnSpc>
                <a:spcPct val="70000"/>
              </a:lnSpc>
              <a:spcBef>
                <a:spcPts val="0"/>
              </a:spcBef>
              <a:spcAft>
                <a:spcPts val="0"/>
              </a:spcAft>
              <a:buClr>
                <a:srgbClr val="7F7F7F"/>
              </a:buClr>
              <a:buSzPts val="2000"/>
              <a:buNone/>
            </a:pPr>
            <a:endParaRPr sz="2400" b="1" dirty="0"/>
          </a:p>
          <a:p>
            <a:pPr marL="0" lvl="0" indent="0" algn="ctr" rtl="0">
              <a:lnSpc>
                <a:spcPct val="70000"/>
              </a:lnSpc>
              <a:spcBef>
                <a:spcPts val="1000"/>
              </a:spcBef>
              <a:spcAft>
                <a:spcPts val="0"/>
              </a:spcAft>
              <a:buClr>
                <a:srgbClr val="7F7F7F"/>
              </a:buClr>
              <a:buSzPts val="2000"/>
              <a:buNone/>
            </a:pPr>
            <a:r>
              <a:rPr lang="en-US" sz="2400" b="1" dirty="0"/>
              <a:t>Kit Alviz and Evan Talmage</a:t>
            </a:r>
          </a:p>
          <a:p>
            <a:pPr marL="0" lvl="0" indent="0" algn="ctr" rtl="0">
              <a:lnSpc>
                <a:spcPct val="70000"/>
              </a:lnSpc>
              <a:spcBef>
                <a:spcPts val="1000"/>
              </a:spcBef>
              <a:spcAft>
                <a:spcPts val="0"/>
              </a:spcAft>
              <a:buClr>
                <a:srgbClr val="7F7F7F"/>
              </a:buClr>
              <a:buSzPts val="2000"/>
              <a:buNone/>
            </a:pPr>
            <a:r>
              <a:rPr lang="en-US" sz="2400" dirty="0"/>
              <a:t>UC ANR Program Planning and Evaluation (PP&amp;E)</a:t>
            </a:r>
            <a:endParaRPr sz="2400" dirty="0"/>
          </a:p>
          <a:p>
            <a:pPr marL="0" lvl="0" indent="0" algn="ctr" rtl="0">
              <a:lnSpc>
                <a:spcPct val="70000"/>
              </a:lnSpc>
              <a:spcBef>
                <a:spcPts val="1000"/>
              </a:spcBef>
              <a:spcAft>
                <a:spcPts val="0"/>
              </a:spcAft>
              <a:buClr>
                <a:srgbClr val="7F7F7F"/>
              </a:buClr>
              <a:buSzPts val="2000"/>
              <a:buNone/>
            </a:pPr>
            <a:r>
              <a:rPr lang="en-US" sz="2400" b="1" dirty="0"/>
              <a:t>Welcome: </a:t>
            </a:r>
            <a:r>
              <a:rPr lang="en-US" sz="2400" dirty="0"/>
              <a:t>UC ANR Associate Vice President Darren Haver</a:t>
            </a:r>
            <a:br>
              <a:rPr lang="en-US" sz="2400" b="1" i="1" dirty="0"/>
            </a:br>
            <a:r>
              <a:rPr lang="en-US" sz="2400" b="1" dirty="0"/>
              <a:t>Resources: </a:t>
            </a:r>
            <a:r>
              <a:rPr lang="en-US" sz="2400" dirty="0"/>
              <a:t>Uriel Gonzalez (IT), Christopher Hanson (PP&amp;E)</a:t>
            </a:r>
            <a:endParaRPr sz="2400" dirty="0"/>
          </a:p>
        </p:txBody>
      </p:sp>
      <p:pic>
        <p:nvPicPr>
          <p:cNvPr id="199" name="Google Shape;199;p27" descr="Branding banner for University of California Agriculture and Natural Resources and UC Cooperative Extension. Blue “UC CE” monogram and blue institutional text appear alongside gold accent bars on a transparent checkerboard background."/>
          <p:cNvPicPr preferRelativeResize="0"/>
          <p:nvPr/>
        </p:nvPicPr>
        <p:blipFill rotWithShape="1">
          <a:blip r:embed="rId3">
            <a:alphaModFix/>
          </a:blip>
          <a:srcRect r="15747"/>
          <a:stretch/>
        </p:blipFill>
        <p:spPr>
          <a:xfrm>
            <a:off x="3230498" y="5331163"/>
            <a:ext cx="5731026" cy="1035900"/>
          </a:xfrm>
          <a:prstGeom prst="rect">
            <a:avLst/>
          </a:prstGeom>
          <a:noFill/>
          <a:ln>
            <a:noFill/>
          </a:ln>
        </p:spPr>
      </p:pic>
      <p:sp>
        <p:nvSpPr>
          <p:cNvPr id="200" name="Google Shape;200;p27"/>
          <p:cNvSpPr txBox="1"/>
          <p:nvPr/>
        </p:nvSpPr>
        <p:spPr>
          <a:xfrm>
            <a:off x="3182050" y="6249391"/>
            <a:ext cx="5815200" cy="5172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None/>
            </a:pPr>
            <a:r>
              <a:rPr lang="en-US" sz="2400" i="1">
                <a:solidFill>
                  <a:srgbClr val="000000"/>
                </a:solidFill>
              </a:rPr>
              <a:t>UC ANR is an equal opportunity provider.</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8"/>
          <p:cNvSpPr txBox="1">
            <a:spLocks noGrp="1"/>
          </p:cNvSpPr>
          <p:nvPr>
            <p:ph type="title"/>
          </p:nvPr>
        </p:nvSpPr>
        <p:spPr>
          <a:xfrm>
            <a:off x="684733" y="136358"/>
            <a:ext cx="10970237" cy="125701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500"/>
              <a:buFont typeface="Arial"/>
              <a:buNone/>
            </a:pPr>
            <a:r>
              <a:rPr lang="en-US"/>
              <a:t>Agenda </a:t>
            </a:r>
            <a:endParaRPr>
              <a:solidFill>
                <a:srgbClr val="FF0000"/>
              </a:solidFill>
            </a:endParaRPr>
          </a:p>
        </p:txBody>
      </p:sp>
      <p:sp>
        <p:nvSpPr>
          <p:cNvPr id="206" name="Google Shape;206;p28"/>
          <p:cNvSpPr txBox="1">
            <a:spLocks noGrp="1"/>
          </p:cNvSpPr>
          <p:nvPr>
            <p:ph type="body" idx="1"/>
          </p:nvPr>
        </p:nvSpPr>
        <p:spPr>
          <a:xfrm>
            <a:off x="838200" y="1825625"/>
            <a:ext cx="10738200" cy="4843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a:t>10:00 – Leadership Welcome &amp; Project Board Overview</a:t>
            </a:r>
            <a:endParaRPr/>
          </a:p>
          <a:p>
            <a:pPr marL="0" lvl="0" indent="0" algn="l" rtl="0">
              <a:lnSpc>
                <a:spcPct val="90000"/>
              </a:lnSpc>
              <a:spcBef>
                <a:spcPts val="1000"/>
              </a:spcBef>
              <a:spcAft>
                <a:spcPts val="0"/>
              </a:spcAft>
              <a:buClr>
                <a:schemeClr val="dk1"/>
              </a:buClr>
              <a:buSzPts val="2800"/>
              <a:buNone/>
            </a:pPr>
            <a:r>
              <a:rPr lang="en-US"/>
              <a:t>10:20 – Project Board Themes: Outputs vs Outcomes &amp; UCCE Specialist Outcome Examples </a:t>
            </a:r>
            <a:endParaRPr/>
          </a:p>
          <a:p>
            <a:pPr marL="0" lvl="0" indent="0" algn="l" rtl="0">
              <a:lnSpc>
                <a:spcPct val="90000"/>
              </a:lnSpc>
              <a:spcBef>
                <a:spcPts val="1000"/>
              </a:spcBef>
              <a:spcAft>
                <a:spcPts val="0"/>
              </a:spcAft>
              <a:buClr>
                <a:schemeClr val="dk1"/>
              </a:buClr>
              <a:buSzPts val="2800"/>
              <a:buNone/>
            </a:pPr>
            <a:r>
              <a:rPr lang="en-US">
                <a:solidFill>
                  <a:srgbClr val="000000"/>
                </a:solidFill>
              </a:rPr>
              <a:t>10:55 – Break</a:t>
            </a:r>
            <a:endParaRPr>
              <a:solidFill>
                <a:srgbClr val="000000"/>
              </a:solidFill>
            </a:endParaRPr>
          </a:p>
          <a:p>
            <a:pPr marL="0" lvl="0" indent="0" algn="l" rtl="0">
              <a:lnSpc>
                <a:spcPct val="90000"/>
              </a:lnSpc>
              <a:spcBef>
                <a:spcPts val="1000"/>
              </a:spcBef>
              <a:spcAft>
                <a:spcPts val="0"/>
              </a:spcAft>
              <a:buClr>
                <a:schemeClr val="dk1"/>
              </a:buClr>
              <a:buSzPts val="2800"/>
              <a:buNone/>
            </a:pPr>
            <a:r>
              <a:rPr lang="en-US"/>
              <a:t>11:00 - Project Board reporting checklist, demos, tips, Q&amp;A</a:t>
            </a:r>
          </a:p>
          <a:p>
            <a:pPr marL="0" lvl="0" indent="0" algn="l" rtl="0">
              <a:lnSpc>
                <a:spcPct val="90000"/>
              </a:lnSpc>
              <a:spcBef>
                <a:spcPts val="1000"/>
              </a:spcBef>
              <a:spcAft>
                <a:spcPts val="0"/>
              </a:spcAft>
              <a:buClr>
                <a:schemeClr val="dk1"/>
              </a:buClr>
              <a:buSzPts val="2800"/>
              <a:buNone/>
            </a:pPr>
            <a:r>
              <a:rPr lang="en-US"/>
              <a:t>11:55 - Wrap up and evaluation</a:t>
            </a:r>
            <a:endParaRPr/>
          </a:p>
          <a:p>
            <a:pPr marL="0" lvl="0" indent="0" algn="l" rtl="0">
              <a:lnSpc>
                <a:spcPct val="90000"/>
              </a:lnSpc>
              <a:spcBef>
                <a:spcPts val="1000"/>
              </a:spcBef>
              <a:spcAft>
                <a:spcPts val="0"/>
              </a:spcAft>
              <a:buClr>
                <a:schemeClr val="dk1"/>
              </a:buClr>
              <a:buSzPts val="2800"/>
              <a:buNone/>
            </a:pPr>
            <a:r>
              <a:rPr lang="en-US"/>
              <a:t>12:00 – Adjourn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9"/>
          <p:cNvSpPr txBox="1">
            <a:spLocks noGrp="1"/>
          </p:cNvSpPr>
          <p:nvPr>
            <p:ph type="title"/>
          </p:nvPr>
        </p:nvSpPr>
        <p:spPr>
          <a:xfrm>
            <a:off x="684733" y="136358"/>
            <a:ext cx="10970100" cy="1257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500"/>
              <a:buNone/>
            </a:pPr>
            <a:r>
              <a:rPr lang="en-US"/>
              <a:t>Desired Outcomes</a:t>
            </a:r>
            <a:endParaRPr/>
          </a:p>
        </p:txBody>
      </p:sp>
      <p:sp>
        <p:nvSpPr>
          <p:cNvPr id="213" name="Google Shape;213;p2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Clr>
                <a:schemeClr val="dk1"/>
              </a:buClr>
              <a:buSzPts val="2600"/>
              <a:buFont typeface="Arial"/>
              <a:buNone/>
            </a:pPr>
            <a:r>
              <a:rPr lang="en-US" sz="2600"/>
              <a:t>CE Specialists will have:</a:t>
            </a:r>
            <a:endParaRPr sz="2600"/>
          </a:p>
          <a:p>
            <a:pPr marL="457200" lvl="0" indent="-393700" algn="l" rtl="0">
              <a:lnSpc>
                <a:spcPct val="90000"/>
              </a:lnSpc>
              <a:spcBef>
                <a:spcPts val="1000"/>
              </a:spcBef>
              <a:spcAft>
                <a:spcPts val="0"/>
              </a:spcAft>
              <a:buSzPts val="2600"/>
              <a:buChar char="-"/>
            </a:pPr>
            <a:r>
              <a:rPr lang="en-US" sz="2600"/>
              <a:t>Understanding of Project Board, UC ANR’s informational reporting system, how the information is used, how it can help you, and what is required for the Dec. 7 due date.</a:t>
            </a:r>
            <a:endParaRPr sz="2600"/>
          </a:p>
          <a:p>
            <a:pPr marL="457200" lvl="0" indent="-393700" algn="l" rtl="0">
              <a:lnSpc>
                <a:spcPct val="90000"/>
              </a:lnSpc>
              <a:spcBef>
                <a:spcPts val="0"/>
              </a:spcBef>
              <a:spcAft>
                <a:spcPts val="0"/>
              </a:spcAft>
              <a:buSzPts val="2600"/>
              <a:buChar char="-"/>
            </a:pPr>
            <a:r>
              <a:rPr lang="en-US" sz="2600"/>
              <a:t>A demo of the Project Board system, user manual and how to enter the information required for the Dec. 7 due date.</a:t>
            </a:r>
            <a:endParaRPr sz="2600"/>
          </a:p>
          <a:p>
            <a:pPr marL="457200" lvl="0" indent="-393700" algn="l" rtl="0">
              <a:lnSpc>
                <a:spcPct val="90000"/>
              </a:lnSpc>
              <a:spcBef>
                <a:spcPts val="1000"/>
              </a:spcBef>
              <a:spcAft>
                <a:spcPts val="0"/>
              </a:spcAft>
              <a:buSzPts val="2600"/>
              <a:buChar char="-"/>
            </a:pPr>
            <a:r>
              <a:rPr lang="en-US" sz="2600"/>
              <a:t>Recording derived from this live training.</a:t>
            </a:r>
            <a:endParaRPr sz="2600"/>
          </a:p>
          <a:p>
            <a:pPr marL="0" lvl="0" indent="0" algn="l" rtl="0">
              <a:lnSpc>
                <a:spcPct val="90000"/>
              </a:lnSpc>
              <a:spcBef>
                <a:spcPts val="1000"/>
              </a:spcBef>
              <a:spcAft>
                <a:spcPts val="0"/>
              </a:spcAft>
              <a:buNone/>
            </a:pPr>
            <a:endParaRPr sz="2600" i="1"/>
          </a:p>
          <a:p>
            <a:pPr marL="0" lvl="0" indent="0" algn="l" rtl="0">
              <a:lnSpc>
                <a:spcPct val="90000"/>
              </a:lnSpc>
              <a:spcBef>
                <a:spcPts val="1000"/>
              </a:spcBef>
              <a:spcAft>
                <a:spcPts val="0"/>
              </a:spcAft>
              <a:buSzPts val="1800"/>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0"/>
          <p:cNvSpPr txBox="1">
            <a:spLocks noGrp="1"/>
          </p:cNvSpPr>
          <p:nvPr>
            <p:ph type="title"/>
          </p:nvPr>
        </p:nvSpPr>
        <p:spPr>
          <a:xfrm>
            <a:off x="838200" y="735495"/>
            <a:ext cx="10515600" cy="109012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5A9E"/>
              </a:buClr>
              <a:buSzPts val="3700"/>
              <a:buFont typeface="Calibri"/>
              <a:buNone/>
            </a:pPr>
            <a:r>
              <a:rPr lang="en-US" sz="3400"/>
              <a:t>Timeline</a:t>
            </a:r>
            <a:endParaRPr sz="3400"/>
          </a:p>
        </p:txBody>
      </p:sp>
      <p:sp>
        <p:nvSpPr>
          <p:cNvPr id="220" name="Google Shape;220;p30"/>
          <p:cNvSpPr txBox="1">
            <a:spLocks noGrp="1"/>
          </p:cNvSpPr>
          <p:nvPr>
            <p:ph type="body" idx="1"/>
          </p:nvPr>
        </p:nvSpPr>
        <p:spPr>
          <a:xfrm>
            <a:off x="1166500" y="1448800"/>
            <a:ext cx="9923400" cy="5098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2600"/>
              <a:buNone/>
            </a:pPr>
            <a:r>
              <a:rPr lang="en-US" sz="2800"/>
              <a:t>Open year round </a:t>
            </a:r>
            <a:endParaRPr sz="2800"/>
          </a:p>
          <a:p>
            <a:pPr marL="457200" lvl="0" indent="0" algn="l" rtl="0">
              <a:lnSpc>
                <a:spcPct val="90000"/>
              </a:lnSpc>
              <a:spcBef>
                <a:spcPts val="1000"/>
              </a:spcBef>
              <a:spcAft>
                <a:spcPts val="0"/>
              </a:spcAft>
              <a:buSzPts val="2600"/>
              <a:buNone/>
            </a:pPr>
            <a:endParaRPr sz="2800" b="1"/>
          </a:p>
          <a:p>
            <a:pPr marL="0" lvl="0" indent="0" algn="l" rtl="0">
              <a:lnSpc>
                <a:spcPct val="90000"/>
              </a:lnSpc>
              <a:spcBef>
                <a:spcPts val="1000"/>
              </a:spcBef>
              <a:spcAft>
                <a:spcPts val="0"/>
              </a:spcAft>
              <a:buSzPts val="2600"/>
              <a:buNone/>
            </a:pPr>
            <a:r>
              <a:rPr lang="en-US" sz="2800" b="1"/>
              <a:t>July 2026: </a:t>
            </a:r>
            <a:r>
              <a:rPr lang="en-US" sz="2800"/>
              <a:t>Due date for program FTE for SFY 2025-2026 (July 1, 2025-June 30, 2026) and planned multistate FTE for FFY2026-2027 (October 1, 2026-September 30, 2027)</a:t>
            </a:r>
            <a:endParaRPr sz="2800"/>
          </a:p>
          <a:p>
            <a:pPr marL="457200" lvl="0" indent="0" algn="l" rtl="0">
              <a:lnSpc>
                <a:spcPct val="90000"/>
              </a:lnSpc>
              <a:spcBef>
                <a:spcPts val="1000"/>
              </a:spcBef>
              <a:spcAft>
                <a:spcPts val="0"/>
              </a:spcAft>
              <a:buSzPts val="2600"/>
              <a:buNone/>
            </a:pPr>
            <a:endParaRPr sz="2800" b="1"/>
          </a:p>
          <a:p>
            <a:pPr marL="0" lvl="0" indent="0" algn="l" rtl="0">
              <a:lnSpc>
                <a:spcPct val="90000"/>
              </a:lnSpc>
              <a:spcBef>
                <a:spcPts val="1000"/>
              </a:spcBef>
              <a:spcAft>
                <a:spcPts val="0"/>
              </a:spcAft>
              <a:buSzPts val="2600"/>
              <a:buNone/>
            </a:pPr>
            <a:r>
              <a:rPr lang="en-US" sz="2800" b="1"/>
              <a:t>Dec. 7, 2026: </a:t>
            </a:r>
            <a:r>
              <a:rPr lang="en-US" sz="2800"/>
              <a:t>Due date for entering project and theme information for FFY 2025-2026 (October 1, 2025-September 30, 2026)</a:t>
            </a:r>
            <a:endParaRPr sz="2800"/>
          </a:p>
          <a:p>
            <a:pPr marL="457200" lvl="0" indent="0" algn="l" rtl="0">
              <a:lnSpc>
                <a:spcPct val="90000"/>
              </a:lnSpc>
              <a:spcBef>
                <a:spcPts val="1000"/>
              </a:spcBef>
              <a:spcAft>
                <a:spcPts val="0"/>
              </a:spcAft>
              <a:buSzPts val="2600"/>
              <a:buNone/>
            </a:pPr>
            <a:endParaRPr sz="2800"/>
          </a:p>
          <a:p>
            <a:pPr marL="0" lvl="0" indent="0" algn="l" rtl="0">
              <a:lnSpc>
                <a:spcPct val="90000"/>
              </a:lnSpc>
              <a:spcBef>
                <a:spcPts val="1000"/>
              </a:spcBef>
              <a:spcAft>
                <a:spcPts val="0"/>
              </a:spcAft>
              <a:buSzPts val="2600"/>
              <a:buNone/>
            </a:pPr>
            <a:r>
              <a:rPr lang="en-US" sz="2800"/>
              <a:t>Click submit button as many times as needed.</a:t>
            </a:r>
            <a:endParaRPr sz="2800"/>
          </a:p>
          <a:p>
            <a:pPr marL="0" lvl="0" indent="0" algn="l" rtl="0">
              <a:lnSpc>
                <a:spcPct val="90000"/>
              </a:lnSpc>
              <a:spcBef>
                <a:spcPts val="1000"/>
              </a:spcBef>
              <a:spcAft>
                <a:spcPts val="0"/>
              </a:spcAft>
              <a:buClr>
                <a:schemeClr val="dk1"/>
              </a:buClr>
              <a:buSzPts val="3400"/>
              <a:buNone/>
            </a:pPr>
            <a:endParaRPr sz="2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6" name="Google Shape;226;p31"/>
          <p:cNvSpPr txBox="1">
            <a:spLocks noGrp="1"/>
          </p:cNvSpPr>
          <p:nvPr>
            <p:ph type="title"/>
          </p:nvPr>
        </p:nvSpPr>
        <p:spPr>
          <a:xfrm>
            <a:off x="831850" y="1396412"/>
            <a:ext cx="10515600" cy="2852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UC ANR Leadership Welcome</a:t>
            </a:r>
            <a:endParaRPr>
              <a:solidFill>
                <a:srgbClr val="C00000"/>
              </a:solidFill>
            </a:endParaRPr>
          </a:p>
        </p:txBody>
      </p:sp>
      <p:sp>
        <p:nvSpPr>
          <p:cNvPr id="225" name="Google Shape;225;p31"/>
          <p:cNvSpPr txBox="1">
            <a:spLocks noGrp="1"/>
          </p:cNvSpPr>
          <p:nvPr>
            <p:ph type="body" idx="1"/>
          </p:nvPr>
        </p:nvSpPr>
        <p:spPr>
          <a:xfrm>
            <a:off x="831849" y="4249149"/>
            <a:ext cx="10515600" cy="1500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None/>
            </a:pPr>
            <a:r>
              <a:rPr lang="en-US" sz="2500"/>
              <a:t>Associate Vice President Darren Haver</a:t>
            </a:r>
            <a:endParaRPr sz="25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2" name="Google Shape;232;p32"/>
          <p:cNvSpPr txBox="1">
            <a:spLocks noGrp="1"/>
          </p:cNvSpPr>
          <p:nvPr>
            <p:ph type="title"/>
          </p:nvPr>
        </p:nvSpPr>
        <p:spPr>
          <a:xfrm>
            <a:off x="636125" y="-5"/>
            <a:ext cx="10515600" cy="1090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UC ANR Leadership Welcome – Civil Rights</a:t>
            </a:r>
            <a:endParaRPr dirty="0">
              <a:solidFill>
                <a:srgbClr val="C00000"/>
              </a:solidFill>
            </a:endParaRPr>
          </a:p>
        </p:txBody>
      </p:sp>
      <p:sp>
        <p:nvSpPr>
          <p:cNvPr id="231" name="Google Shape;231;p32"/>
          <p:cNvSpPr txBox="1">
            <a:spLocks noGrp="1"/>
          </p:cNvSpPr>
          <p:nvPr>
            <p:ph type="body" idx="1"/>
          </p:nvPr>
        </p:nvSpPr>
        <p:spPr>
          <a:xfrm>
            <a:off x="636125" y="1090200"/>
            <a:ext cx="10771500" cy="5954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sz="2100"/>
          </a:p>
          <a:p>
            <a:pPr marL="0" lvl="0" indent="0" algn="l" rtl="0">
              <a:lnSpc>
                <a:spcPct val="100000"/>
              </a:lnSpc>
              <a:spcBef>
                <a:spcPts val="0"/>
              </a:spcBef>
              <a:spcAft>
                <a:spcPts val="0"/>
              </a:spcAft>
              <a:buNone/>
            </a:pPr>
            <a:endParaRPr sz="2100"/>
          </a:p>
          <a:p>
            <a:pPr marL="0" lvl="0" indent="0" algn="l" rtl="0">
              <a:lnSpc>
                <a:spcPct val="100000"/>
              </a:lnSpc>
              <a:spcBef>
                <a:spcPts val="0"/>
              </a:spcBef>
              <a:spcAft>
                <a:spcPts val="0"/>
              </a:spcAft>
              <a:buClr>
                <a:schemeClr val="dk1"/>
              </a:buClr>
              <a:buSzPts val="1400"/>
              <a:buFont typeface="Arial"/>
              <a:buNone/>
            </a:pPr>
            <a:r>
              <a:rPr lang="en-US" sz="2100" b="1"/>
              <a:t>USDA NIFA Civil Rights Compliance requirements:</a:t>
            </a:r>
            <a:endParaRPr sz="2100" b="1"/>
          </a:p>
          <a:p>
            <a:pPr marL="457200" lvl="0" indent="-361950" algn="l" rtl="0">
              <a:spcBef>
                <a:spcPts val="1000"/>
              </a:spcBef>
              <a:spcAft>
                <a:spcPts val="0"/>
              </a:spcAft>
              <a:buSzPts val="2100"/>
              <a:buChar char="-"/>
            </a:pPr>
            <a:r>
              <a:rPr lang="en-US" sz="2100" b="1" i="1"/>
              <a:t>Notification Requirement: </a:t>
            </a:r>
            <a:r>
              <a:rPr lang="en-US" sz="2100"/>
              <a:t>post full UC ANR nondiscrimination statement on all print and non-print materials (</a:t>
            </a:r>
            <a:r>
              <a:rPr lang="en-US" sz="2100" b="1" i="1"/>
              <a:t>alternatively, use short form: “This institution is an equal opportunity provider.”</a:t>
            </a:r>
            <a:r>
              <a:rPr lang="en-US" sz="2100"/>
              <a:t>).</a:t>
            </a:r>
            <a:endParaRPr sz="2100"/>
          </a:p>
          <a:p>
            <a:pPr marL="457200" lvl="0" indent="-361950" algn="l" rtl="0">
              <a:spcBef>
                <a:spcPts val="0"/>
              </a:spcBef>
              <a:spcAft>
                <a:spcPts val="0"/>
              </a:spcAft>
              <a:buSzPts val="2100"/>
              <a:buChar char="-"/>
            </a:pPr>
            <a:r>
              <a:rPr lang="en-US" sz="2100" b="1" i="1"/>
              <a:t>Notification Requirement: </a:t>
            </a:r>
            <a:r>
              <a:rPr lang="en-US" sz="2100"/>
              <a:t>Recipients are required to notify individuals with disabilities and Limited English Proficiency (LEP) individuals of their right to free accommodations and language assistance. </a:t>
            </a:r>
            <a:endParaRPr sz="2100"/>
          </a:p>
          <a:p>
            <a:pPr marL="457200" lvl="0" indent="-361950" algn="l" rtl="0">
              <a:spcBef>
                <a:spcPts val="0"/>
              </a:spcBef>
              <a:spcAft>
                <a:spcPts val="0"/>
              </a:spcAft>
              <a:buSzPts val="2100"/>
              <a:buChar char="-"/>
            </a:pPr>
            <a:r>
              <a:rPr lang="en-US" sz="2100" b="1" i="1"/>
              <a:t>“…And Justice for All” Posters: </a:t>
            </a:r>
            <a:r>
              <a:rPr lang="en-US" sz="2100"/>
              <a:t>Posters must be “prominently displayed in all offices where there is a USDA presence and where it may be read by customers.”</a:t>
            </a:r>
            <a:endParaRPr sz="2100"/>
          </a:p>
          <a:p>
            <a:pPr marL="457200" lvl="0" indent="-361950" algn="l" rtl="0">
              <a:spcBef>
                <a:spcPts val="0"/>
              </a:spcBef>
              <a:spcAft>
                <a:spcPts val="0"/>
              </a:spcAft>
              <a:buSzPts val="2100"/>
              <a:buChar char="-"/>
            </a:pPr>
            <a:r>
              <a:rPr lang="en-US" sz="2100"/>
              <a:t>Know your Title IX Campus contact. </a:t>
            </a:r>
            <a:endParaRPr sz="2100"/>
          </a:p>
          <a:p>
            <a:pPr marL="0" lvl="0" indent="0" algn="l" rtl="0">
              <a:lnSpc>
                <a:spcPct val="90000"/>
              </a:lnSpc>
              <a:spcBef>
                <a:spcPts val="100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3"/>
          <p:cNvSpPr txBox="1">
            <a:spLocks noGrp="1"/>
          </p:cNvSpPr>
          <p:nvPr>
            <p:ph type="body" idx="1"/>
          </p:nvPr>
        </p:nvSpPr>
        <p:spPr>
          <a:xfrm>
            <a:off x="6983525" y="1641950"/>
            <a:ext cx="4877700" cy="4545000"/>
          </a:xfrm>
          <a:prstGeom prst="rect">
            <a:avLst/>
          </a:prstGeom>
          <a:noFill/>
          <a:ln w="19050" cap="flat" cmpd="sng">
            <a:solidFill>
              <a:schemeClr val="lt1"/>
            </a:solidFill>
            <a:prstDash val="solid"/>
            <a:round/>
            <a:headEnd type="none" w="sm" len="sm"/>
            <a:tailEnd type="none" w="sm" len="sm"/>
          </a:ln>
        </p:spPr>
        <p:txBody>
          <a:bodyPr spcFirstLastPara="1" wrap="square" lIns="91425" tIns="45700" rIns="91425" bIns="45700" anchor="t" anchorCtr="0">
            <a:normAutofit fontScale="85000" lnSpcReduction="20000"/>
          </a:bodyPr>
          <a:lstStyle/>
          <a:p>
            <a:pPr marL="0" lvl="0" indent="0" algn="l" rtl="0">
              <a:lnSpc>
                <a:spcPct val="90000"/>
              </a:lnSpc>
              <a:spcBef>
                <a:spcPts val="1000"/>
              </a:spcBef>
              <a:spcAft>
                <a:spcPts val="0"/>
              </a:spcAft>
              <a:buNone/>
            </a:pPr>
            <a:endParaRPr sz="1900"/>
          </a:p>
          <a:p>
            <a:pPr marL="0" lvl="0" indent="0" algn="l" rtl="0">
              <a:lnSpc>
                <a:spcPct val="90000"/>
              </a:lnSpc>
              <a:spcBef>
                <a:spcPts val="1000"/>
              </a:spcBef>
              <a:spcAft>
                <a:spcPts val="0"/>
              </a:spcAft>
              <a:buNone/>
            </a:pPr>
            <a:r>
              <a:rPr lang="en-US" sz="2699"/>
              <a:t>Designed with UCCE academic input to </a:t>
            </a:r>
            <a:endParaRPr sz="2699"/>
          </a:p>
          <a:p>
            <a:pPr marL="0" lvl="0" indent="0" algn="l" rtl="0">
              <a:lnSpc>
                <a:spcPct val="90000"/>
              </a:lnSpc>
              <a:spcBef>
                <a:spcPts val="1000"/>
              </a:spcBef>
              <a:spcAft>
                <a:spcPts val="0"/>
              </a:spcAft>
              <a:buNone/>
            </a:pPr>
            <a:endParaRPr sz="2957"/>
          </a:p>
          <a:p>
            <a:pPr marL="457200" lvl="0" indent="-361428" algn="l" rtl="0">
              <a:lnSpc>
                <a:spcPct val="90000"/>
              </a:lnSpc>
              <a:spcBef>
                <a:spcPts val="1000"/>
              </a:spcBef>
              <a:spcAft>
                <a:spcPts val="0"/>
              </a:spcAft>
              <a:buSzPct val="100000"/>
              <a:buAutoNum type="arabicPeriod"/>
            </a:pPr>
            <a:r>
              <a:rPr lang="en-US" sz="2699"/>
              <a:t>Reduce duplicative data entry </a:t>
            </a:r>
            <a:endParaRPr sz="2699"/>
          </a:p>
          <a:p>
            <a:pPr marL="457200" lvl="0" indent="0" algn="l" rtl="0">
              <a:lnSpc>
                <a:spcPct val="90000"/>
              </a:lnSpc>
              <a:spcBef>
                <a:spcPts val="1000"/>
              </a:spcBef>
              <a:spcAft>
                <a:spcPts val="0"/>
              </a:spcAft>
              <a:buNone/>
            </a:pPr>
            <a:endParaRPr sz="2699"/>
          </a:p>
          <a:p>
            <a:pPr marL="95772" lvl="0" indent="0" algn="l" rtl="0">
              <a:lnSpc>
                <a:spcPct val="90000"/>
              </a:lnSpc>
              <a:spcBef>
                <a:spcPts val="1000"/>
              </a:spcBef>
              <a:spcAft>
                <a:spcPts val="0"/>
              </a:spcAft>
              <a:buSzPct val="100000"/>
              <a:buNone/>
            </a:pPr>
            <a:r>
              <a:rPr lang="en-US" sz="2699"/>
              <a:t>2. Make data accessible for multiple purposes</a:t>
            </a:r>
            <a:endParaRPr sz="2699"/>
          </a:p>
          <a:p>
            <a:pPr marL="0" lvl="0" indent="0" algn="l" rtl="0">
              <a:lnSpc>
                <a:spcPct val="90000"/>
              </a:lnSpc>
              <a:spcBef>
                <a:spcPts val="1000"/>
              </a:spcBef>
              <a:spcAft>
                <a:spcPts val="0"/>
              </a:spcAft>
              <a:buNone/>
            </a:pPr>
            <a:endParaRPr sz="1400"/>
          </a:p>
          <a:p>
            <a:pPr marL="914400" lvl="0" indent="-361428" algn="l" rtl="0">
              <a:lnSpc>
                <a:spcPct val="90000"/>
              </a:lnSpc>
              <a:spcBef>
                <a:spcPts val="1000"/>
              </a:spcBef>
              <a:spcAft>
                <a:spcPts val="0"/>
              </a:spcAft>
              <a:buSzPct val="100000"/>
              <a:buChar char="•"/>
            </a:pPr>
            <a:r>
              <a:rPr lang="en-US" sz="2699"/>
              <a:t>Accountability</a:t>
            </a:r>
            <a:endParaRPr sz="2699"/>
          </a:p>
          <a:p>
            <a:pPr marL="914400" lvl="0" indent="-361428" algn="l" rtl="0">
              <a:lnSpc>
                <a:spcPct val="90000"/>
              </a:lnSpc>
              <a:spcBef>
                <a:spcPts val="0"/>
              </a:spcBef>
              <a:spcAft>
                <a:spcPts val="0"/>
              </a:spcAft>
              <a:buSzPct val="100000"/>
              <a:buChar char="•"/>
            </a:pPr>
            <a:r>
              <a:rPr lang="en-US" sz="2699"/>
              <a:t>Advocacy Efforts</a:t>
            </a:r>
            <a:endParaRPr sz="2699"/>
          </a:p>
          <a:p>
            <a:pPr marL="914400" lvl="0" indent="-361428" algn="l" rtl="0">
              <a:spcBef>
                <a:spcPts val="0"/>
              </a:spcBef>
              <a:spcAft>
                <a:spcPts val="0"/>
              </a:spcAft>
              <a:buSzPct val="100000"/>
              <a:buChar char="•"/>
            </a:pPr>
            <a:r>
              <a:rPr lang="en-US" sz="2699"/>
              <a:t>UC ANR’s Academic Merit and Promotion</a:t>
            </a:r>
            <a:endParaRPr sz="2699"/>
          </a:p>
          <a:p>
            <a:pPr marL="0" lvl="0" indent="0" algn="ctr" rtl="0">
              <a:lnSpc>
                <a:spcPct val="90000"/>
              </a:lnSpc>
              <a:spcBef>
                <a:spcPts val="1000"/>
              </a:spcBef>
              <a:spcAft>
                <a:spcPts val="0"/>
              </a:spcAft>
              <a:buSzPct val="94737"/>
              <a:buNone/>
            </a:pPr>
            <a:endParaRPr sz="1900"/>
          </a:p>
          <a:p>
            <a:pPr marL="1219200" lvl="0" indent="0" algn="ctr" rtl="0">
              <a:lnSpc>
                <a:spcPct val="90000"/>
              </a:lnSpc>
              <a:spcBef>
                <a:spcPts val="1000"/>
              </a:spcBef>
              <a:spcAft>
                <a:spcPts val="0"/>
              </a:spcAft>
              <a:buSzPct val="94737"/>
              <a:buNone/>
            </a:pPr>
            <a:endParaRPr sz="1900"/>
          </a:p>
        </p:txBody>
      </p:sp>
      <p:sp>
        <p:nvSpPr>
          <p:cNvPr id="238" name="Google Shape;238;p33"/>
          <p:cNvSpPr txBox="1">
            <a:spLocks noGrp="1"/>
          </p:cNvSpPr>
          <p:nvPr>
            <p:ph type="title"/>
          </p:nvPr>
        </p:nvSpPr>
        <p:spPr>
          <a:xfrm>
            <a:off x="6876024" y="771675"/>
            <a:ext cx="5393400" cy="1325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en-US" sz="3600"/>
              <a:t>Project Board Purpose</a:t>
            </a:r>
            <a:endParaRPr sz="3600"/>
          </a:p>
        </p:txBody>
      </p:sp>
      <p:pic>
        <p:nvPicPr>
          <p:cNvPr id="239" name="Google Shape;239;p33" descr="Photograph shows two people walking outdoors beside a sidewalk sign advertising “FIELD DAY” with blue arrows and “PARKING.” Sunny, leafy setting and casual clothing suggest an outdoor community event."/>
          <p:cNvPicPr preferRelativeResize="0"/>
          <p:nvPr/>
        </p:nvPicPr>
        <p:blipFill>
          <a:blip r:embed="rId3">
            <a:alphaModFix/>
          </a:blip>
          <a:stretch>
            <a:fillRect/>
          </a:stretch>
        </p:blipFill>
        <p:spPr>
          <a:xfrm>
            <a:off x="201825" y="574050"/>
            <a:ext cx="6520325" cy="5612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4"/>
          <p:cNvSpPr txBox="1">
            <a:spLocks noGrp="1"/>
          </p:cNvSpPr>
          <p:nvPr>
            <p:ph type="title"/>
          </p:nvPr>
        </p:nvSpPr>
        <p:spPr>
          <a:xfrm>
            <a:off x="398775" y="600950"/>
            <a:ext cx="11182500" cy="1149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5A9E"/>
              </a:buClr>
              <a:buSzPts val="3600"/>
              <a:buFont typeface="Calibri"/>
              <a:buNone/>
            </a:pPr>
            <a:r>
              <a:rPr lang="en-US"/>
              <a:t>How UC ANR Uses Project Board Information</a:t>
            </a:r>
            <a:r>
              <a:rPr lang="en-US" sz="3600">
                <a:latin typeface="Calibri"/>
                <a:ea typeface="Calibri"/>
                <a:cs typeface="Calibri"/>
                <a:sym typeface="Calibri"/>
              </a:rPr>
              <a:t> </a:t>
            </a:r>
            <a:endParaRPr sz="3600">
              <a:latin typeface="Calibri"/>
              <a:ea typeface="Calibri"/>
              <a:cs typeface="Calibri"/>
              <a:sym typeface="Calibri"/>
            </a:endParaRPr>
          </a:p>
        </p:txBody>
      </p:sp>
      <p:sp>
        <p:nvSpPr>
          <p:cNvPr id="246" name="Google Shape;246;p34"/>
          <p:cNvSpPr txBox="1">
            <a:spLocks noGrp="1"/>
          </p:cNvSpPr>
          <p:nvPr>
            <p:ph type="body" idx="1"/>
          </p:nvPr>
        </p:nvSpPr>
        <p:spPr>
          <a:xfrm>
            <a:off x="604325" y="1518625"/>
            <a:ext cx="7073700" cy="5085900"/>
          </a:xfrm>
          <a:prstGeom prst="rect">
            <a:avLst/>
          </a:prstGeom>
          <a:noFill/>
          <a:ln>
            <a:noFill/>
          </a:ln>
        </p:spPr>
        <p:txBody>
          <a:bodyPr spcFirstLastPara="1" wrap="square" lIns="91425" tIns="45700" rIns="91425" bIns="45700" anchor="t" anchorCtr="0">
            <a:noAutofit/>
          </a:bodyPr>
          <a:lstStyle/>
          <a:p>
            <a:pPr marL="457200" lvl="0" indent="-393700" algn="l" rtl="0">
              <a:lnSpc>
                <a:spcPct val="100000"/>
              </a:lnSpc>
              <a:spcBef>
                <a:spcPts val="0"/>
              </a:spcBef>
              <a:spcAft>
                <a:spcPts val="0"/>
              </a:spcAft>
              <a:buSzPts val="2600"/>
              <a:buChar char="❖"/>
            </a:pPr>
            <a:r>
              <a:rPr lang="en-US"/>
              <a:t>UC ANR Annual Report</a:t>
            </a:r>
            <a:endParaRPr/>
          </a:p>
          <a:p>
            <a:pPr marL="457200" lvl="0" indent="0" algn="l" rtl="0">
              <a:lnSpc>
                <a:spcPct val="100000"/>
              </a:lnSpc>
              <a:spcBef>
                <a:spcPts val="0"/>
              </a:spcBef>
              <a:spcAft>
                <a:spcPts val="0"/>
              </a:spcAft>
              <a:buSzPts val="2600"/>
              <a:buNone/>
            </a:pPr>
            <a:endParaRPr sz="1200"/>
          </a:p>
          <a:p>
            <a:pPr marL="457200" lvl="0" indent="-393700" algn="l" rtl="0">
              <a:lnSpc>
                <a:spcPct val="100000"/>
              </a:lnSpc>
              <a:spcBef>
                <a:spcPts val="0"/>
              </a:spcBef>
              <a:spcAft>
                <a:spcPts val="0"/>
              </a:spcAft>
              <a:buSzPts val="2600"/>
              <a:buChar char="❖"/>
            </a:pPr>
            <a:r>
              <a:rPr lang="en-US"/>
              <a:t>Mandated annual federal reporting     </a:t>
            </a:r>
            <a:endParaRPr/>
          </a:p>
          <a:p>
            <a:pPr marL="457200" lvl="0" indent="0" algn="l" rtl="0">
              <a:lnSpc>
                <a:spcPct val="100000"/>
              </a:lnSpc>
              <a:spcBef>
                <a:spcPts val="0"/>
              </a:spcBef>
              <a:spcAft>
                <a:spcPts val="0"/>
              </a:spcAft>
              <a:buNone/>
            </a:pPr>
            <a:r>
              <a:rPr lang="en-US" sz="2400"/>
              <a:t>(CE portion $8.7 million) </a:t>
            </a:r>
            <a:endParaRPr sz="2400"/>
          </a:p>
          <a:p>
            <a:pPr marL="457200" lvl="0" indent="0" algn="l" rtl="0">
              <a:lnSpc>
                <a:spcPct val="100000"/>
              </a:lnSpc>
              <a:spcBef>
                <a:spcPts val="0"/>
              </a:spcBef>
              <a:spcAft>
                <a:spcPts val="0"/>
              </a:spcAft>
              <a:buSzPts val="2600"/>
              <a:buNone/>
            </a:pPr>
            <a:endParaRPr sz="1200"/>
          </a:p>
          <a:p>
            <a:pPr marL="457200" lvl="0" indent="-393700" algn="l" rtl="0">
              <a:lnSpc>
                <a:spcPct val="100000"/>
              </a:lnSpc>
              <a:spcBef>
                <a:spcPts val="0"/>
              </a:spcBef>
              <a:spcAft>
                <a:spcPts val="0"/>
              </a:spcAft>
              <a:buSzPts val="2600"/>
              <a:buChar char="❖"/>
            </a:pPr>
            <a:r>
              <a:rPr lang="en-US"/>
              <a:t>Annual condition change impact stories</a:t>
            </a:r>
            <a:endParaRPr/>
          </a:p>
          <a:p>
            <a:pPr marL="457200" lvl="0" indent="0" algn="l" rtl="0">
              <a:lnSpc>
                <a:spcPct val="100000"/>
              </a:lnSpc>
              <a:spcBef>
                <a:spcPts val="0"/>
              </a:spcBef>
              <a:spcAft>
                <a:spcPts val="0"/>
              </a:spcAft>
              <a:buNone/>
            </a:pPr>
            <a:endParaRPr sz="1200"/>
          </a:p>
          <a:p>
            <a:pPr marL="457200" lvl="0" indent="-393700" algn="l" rtl="0">
              <a:lnSpc>
                <a:spcPct val="100000"/>
              </a:lnSpc>
              <a:spcBef>
                <a:spcPts val="0"/>
              </a:spcBef>
              <a:spcAft>
                <a:spcPts val="0"/>
              </a:spcAft>
              <a:buSzPts val="2600"/>
              <a:buChar char="❖"/>
            </a:pPr>
            <a:r>
              <a:rPr lang="en-US"/>
              <a:t>FTE for Programmatic Footprint Maps</a:t>
            </a:r>
            <a:endParaRPr/>
          </a:p>
          <a:p>
            <a:pPr marL="457200" lvl="0" indent="0" algn="l" rtl="0">
              <a:lnSpc>
                <a:spcPct val="100000"/>
              </a:lnSpc>
              <a:spcBef>
                <a:spcPts val="0"/>
              </a:spcBef>
              <a:spcAft>
                <a:spcPts val="0"/>
              </a:spcAft>
              <a:buSzPts val="2600"/>
              <a:buNone/>
            </a:pPr>
            <a:endParaRPr sz="1200"/>
          </a:p>
          <a:p>
            <a:pPr marL="457200" lvl="0" indent="-393700" algn="l" rtl="0">
              <a:lnSpc>
                <a:spcPct val="100000"/>
              </a:lnSpc>
              <a:spcBef>
                <a:spcPts val="0"/>
              </a:spcBef>
              <a:spcAft>
                <a:spcPts val="0"/>
              </a:spcAft>
              <a:buSzPts val="2600"/>
              <a:buChar char="❖"/>
            </a:pPr>
            <a:r>
              <a:rPr lang="en-US"/>
              <a:t>County and campus uses</a:t>
            </a:r>
            <a:endParaRPr/>
          </a:p>
          <a:p>
            <a:pPr marL="457200" lvl="0" indent="0" algn="l" rtl="0">
              <a:lnSpc>
                <a:spcPct val="100000"/>
              </a:lnSpc>
              <a:spcBef>
                <a:spcPts val="0"/>
              </a:spcBef>
              <a:spcAft>
                <a:spcPts val="0"/>
              </a:spcAft>
              <a:buSzPts val="2600"/>
              <a:buNone/>
            </a:pPr>
            <a:endParaRPr sz="1200"/>
          </a:p>
          <a:p>
            <a:pPr marL="457200" lvl="0" indent="-393700" algn="l" rtl="0">
              <a:lnSpc>
                <a:spcPct val="100000"/>
              </a:lnSpc>
              <a:spcBef>
                <a:spcPts val="0"/>
              </a:spcBef>
              <a:spcAft>
                <a:spcPts val="0"/>
              </a:spcAft>
              <a:buSzPts val="2600"/>
              <a:buChar char="❖"/>
            </a:pPr>
            <a:r>
              <a:rPr lang="en-US"/>
              <a:t>Ad hoc queries </a:t>
            </a:r>
            <a:r>
              <a:rPr lang="en-US" sz="2200"/>
              <a:t>(such as for award nominations)</a:t>
            </a:r>
            <a:endParaRPr sz="2200"/>
          </a:p>
          <a:p>
            <a:pPr marL="457200" lvl="0" indent="0" algn="l" rtl="0">
              <a:lnSpc>
                <a:spcPct val="100000"/>
              </a:lnSpc>
              <a:spcBef>
                <a:spcPts val="0"/>
              </a:spcBef>
              <a:spcAft>
                <a:spcPts val="0"/>
              </a:spcAft>
              <a:buNone/>
            </a:pPr>
            <a:endParaRPr sz="1200"/>
          </a:p>
          <a:p>
            <a:pPr marL="457200" lvl="0" indent="-393700" algn="l" rtl="0">
              <a:lnSpc>
                <a:spcPct val="100000"/>
              </a:lnSpc>
              <a:spcBef>
                <a:spcPts val="0"/>
              </a:spcBef>
              <a:spcAft>
                <a:spcPts val="0"/>
              </a:spcAft>
              <a:buSzPts val="2600"/>
              <a:buChar char="❖"/>
            </a:pPr>
            <a:r>
              <a:rPr lang="en-US"/>
              <a:t>UC systemwide reports </a:t>
            </a:r>
            <a:endParaRPr/>
          </a:p>
          <a:p>
            <a:pPr marL="457200" lvl="0" indent="0" algn="l" rtl="0">
              <a:lnSpc>
                <a:spcPct val="100000"/>
              </a:lnSpc>
              <a:spcBef>
                <a:spcPts val="0"/>
              </a:spcBef>
              <a:spcAft>
                <a:spcPts val="0"/>
              </a:spcAft>
              <a:buSzPts val="2600"/>
              <a:buNone/>
            </a:pPr>
            <a:endParaRPr sz="1200"/>
          </a:p>
          <a:p>
            <a:pPr marL="457200" lvl="0" indent="-393700" algn="l" rtl="0">
              <a:lnSpc>
                <a:spcPct val="100000"/>
              </a:lnSpc>
              <a:spcBef>
                <a:spcPts val="0"/>
              </a:spcBef>
              <a:spcAft>
                <a:spcPts val="0"/>
              </a:spcAft>
              <a:buSzPts val="2600"/>
              <a:buChar char="❖"/>
            </a:pPr>
            <a:r>
              <a:rPr lang="en-US"/>
              <a:t>Legislative/external/internal requests </a:t>
            </a:r>
            <a:endParaRPr/>
          </a:p>
        </p:txBody>
      </p:sp>
      <p:sp>
        <p:nvSpPr>
          <p:cNvPr id="247" name="Google Shape;247;p34"/>
          <p:cNvSpPr txBox="1"/>
          <p:nvPr/>
        </p:nvSpPr>
        <p:spPr>
          <a:xfrm>
            <a:off x="9182431" y="5679150"/>
            <a:ext cx="20316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1600">
                <a:solidFill>
                  <a:schemeClr val="dk1"/>
                </a:solidFill>
                <a:latin typeface="Calibri"/>
                <a:ea typeface="Calibri"/>
                <a:cs typeface="Calibri"/>
                <a:sym typeface="Calibri"/>
              </a:rPr>
              <a:t>on About web page</a:t>
            </a:r>
            <a:endParaRPr sz="1600" b="0" i="0" u="none" strike="noStrike" cap="none">
              <a:solidFill>
                <a:srgbClr val="000000"/>
              </a:solidFill>
              <a:latin typeface="Arial"/>
              <a:ea typeface="Arial"/>
              <a:cs typeface="Arial"/>
              <a:sym typeface="Arial"/>
            </a:endParaRPr>
          </a:p>
        </p:txBody>
      </p:sp>
      <p:pic>
        <p:nvPicPr>
          <p:cNvPr id="248" name="Google Shape;248;p3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rot="-298647">
            <a:off x="7777340" y="1472515"/>
            <a:ext cx="3157669" cy="414247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 name="Title 1">
            <a:extLst>
              <a:ext uri="{FF2B5EF4-FFF2-40B4-BE49-F238E27FC236}">
                <a16:creationId xmlns:a16="http://schemas.microsoft.com/office/drawing/2014/main" id="{2C5EF213-9607-5B7A-4FBC-3525CD24AD74}"/>
              </a:ext>
            </a:extLst>
          </p:cNvPr>
          <p:cNvSpPr>
            <a:spLocks noGrp="1"/>
          </p:cNvSpPr>
          <p:nvPr>
            <p:ph type="title" idx="4294967295"/>
          </p:nvPr>
        </p:nvSpPr>
        <p:spPr>
          <a:xfrm>
            <a:off x="599661" y="-1602823"/>
            <a:ext cx="10515600" cy="1325700"/>
          </a:xfrm>
        </p:spPr>
        <p:txBody>
          <a:bodyPr/>
          <a:lstStyle/>
          <a:p>
            <a:r>
              <a:rPr lang="en-US" dirty="0"/>
              <a:t>Quote from UC ANR Vice President</a:t>
            </a:r>
          </a:p>
        </p:txBody>
      </p:sp>
      <p:pic>
        <p:nvPicPr>
          <p:cNvPr id="254" name="Google Shape;254;p35" descr="Photograph shows UC ANR Vice Presidents with people laughing and seated outdoors at a public event, with one woman holding a colorful bouquet. Folding chairs, modern building backdrop, and engaged expressions suggest candid audience reactions during a celebration or ceremony."/>
          <p:cNvPicPr preferRelativeResize="0"/>
          <p:nvPr/>
        </p:nvPicPr>
        <p:blipFill>
          <a:blip r:embed="rId3">
            <a:alphaModFix/>
          </a:blip>
          <a:stretch>
            <a:fillRect/>
          </a:stretch>
        </p:blipFill>
        <p:spPr>
          <a:xfrm>
            <a:off x="211700" y="1288800"/>
            <a:ext cx="6399932" cy="4767949"/>
          </a:xfrm>
          <a:prstGeom prst="rect">
            <a:avLst/>
          </a:prstGeom>
          <a:noFill/>
          <a:ln>
            <a:noFill/>
          </a:ln>
        </p:spPr>
      </p:pic>
      <p:sp>
        <p:nvSpPr>
          <p:cNvPr id="253" name="Google Shape;253;p35"/>
          <p:cNvSpPr txBox="1"/>
          <p:nvPr/>
        </p:nvSpPr>
        <p:spPr>
          <a:xfrm>
            <a:off x="6694850" y="1288800"/>
            <a:ext cx="5182500" cy="4710000"/>
          </a:xfrm>
          <a:prstGeom prst="rect">
            <a:avLst/>
          </a:prstGeom>
          <a:noFill/>
          <a:ln w="19050" cap="flat" cmpd="sng">
            <a:solidFill>
              <a:schemeClr val="lt2"/>
            </a:solidFill>
            <a:prstDash val="solid"/>
            <a:round/>
            <a:headEnd type="none" w="sm" len="sm"/>
            <a:tailEnd type="none" w="sm" len="sm"/>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800">
              <a:solidFill>
                <a:schemeClr val="dk1"/>
              </a:solidFill>
              <a:latin typeface="Lato"/>
              <a:ea typeface="Lato"/>
              <a:cs typeface="Lato"/>
              <a:sym typeface="Lato"/>
            </a:endParaRPr>
          </a:p>
          <a:p>
            <a:pPr marL="0" marR="0" lvl="0" indent="0" algn="l" rtl="0">
              <a:lnSpc>
                <a:spcPct val="100000"/>
              </a:lnSpc>
              <a:spcBef>
                <a:spcPts val="0"/>
              </a:spcBef>
              <a:spcAft>
                <a:spcPts val="0"/>
              </a:spcAft>
              <a:buClr>
                <a:srgbClr val="000000"/>
              </a:buClr>
              <a:buSzPts val="2000"/>
              <a:buFont typeface="Arial"/>
              <a:buNone/>
            </a:pPr>
            <a:r>
              <a:rPr lang="en-US" sz="2200" b="0" i="0" u="none" strike="noStrike" cap="none">
                <a:solidFill>
                  <a:schemeClr val="dk1"/>
                </a:solidFill>
                <a:latin typeface="Lato"/>
                <a:ea typeface="Lato"/>
                <a:cs typeface="Lato"/>
                <a:sym typeface="Lato"/>
              </a:rPr>
              <a:t>“Kudos to academics for giving us these impact stories. Thanks to your work and the organization’s work in developing the public values, we now have a straightforward easy way to understand our impact. </a:t>
            </a:r>
            <a:endParaRPr sz="2200" b="0" i="0" u="none" strike="noStrike" cap="none">
              <a:solidFill>
                <a:schemeClr val="dk1"/>
              </a:solidFill>
              <a:latin typeface="Lato"/>
              <a:ea typeface="Lato"/>
              <a:cs typeface="Lato"/>
              <a:sym typeface="Lato"/>
            </a:endParaRPr>
          </a:p>
          <a:p>
            <a:pPr marL="0" marR="0" lvl="0" indent="0" algn="l" rtl="0">
              <a:lnSpc>
                <a:spcPct val="100000"/>
              </a:lnSpc>
              <a:spcBef>
                <a:spcPts val="0"/>
              </a:spcBef>
              <a:spcAft>
                <a:spcPts val="0"/>
              </a:spcAft>
              <a:buClr>
                <a:srgbClr val="000000"/>
              </a:buClr>
              <a:buSzPts val="2000"/>
              <a:buFont typeface="Arial"/>
              <a:buNone/>
            </a:pPr>
            <a:endParaRPr sz="2200">
              <a:solidFill>
                <a:schemeClr val="dk1"/>
              </a:solidFill>
              <a:latin typeface="Lato"/>
              <a:ea typeface="Lato"/>
              <a:cs typeface="Lato"/>
              <a:sym typeface="Lato"/>
            </a:endParaRPr>
          </a:p>
          <a:p>
            <a:pPr marL="0" marR="0" lvl="0" indent="0" algn="l" rtl="0">
              <a:lnSpc>
                <a:spcPct val="100000"/>
              </a:lnSpc>
              <a:spcBef>
                <a:spcPts val="0"/>
              </a:spcBef>
              <a:spcAft>
                <a:spcPts val="0"/>
              </a:spcAft>
              <a:buClr>
                <a:srgbClr val="000000"/>
              </a:buClr>
              <a:buSzPts val="2000"/>
              <a:buFont typeface="Arial"/>
              <a:buNone/>
            </a:pPr>
            <a:r>
              <a:rPr lang="en-US" sz="2200" b="0" i="0" u="none" strike="noStrike" cap="none">
                <a:solidFill>
                  <a:schemeClr val="dk1"/>
                </a:solidFill>
                <a:latin typeface="Lato"/>
                <a:ea typeface="Lato"/>
                <a:cs typeface="Lato"/>
                <a:sym typeface="Lato"/>
              </a:rPr>
              <a:t>These are what captures stakeholders, lay audiences, legislators, and policy makers at all levels. They want to know what’s in it for them.”</a:t>
            </a:r>
            <a:endParaRPr sz="2200" b="0" i="0" u="none" strike="noStrike" cap="none">
              <a:solidFill>
                <a:schemeClr val="dk1"/>
              </a:solidFill>
              <a:latin typeface="Lato"/>
              <a:ea typeface="Lato"/>
              <a:cs typeface="Lato"/>
              <a:sym typeface="Lato"/>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Lato"/>
              <a:ea typeface="Lato"/>
              <a:cs typeface="Lato"/>
              <a:sym typeface="Lato"/>
            </a:endParaRPr>
          </a:p>
          <a:p>
            <a:pPr marL="457200" marR="0" lvl="0" indent="-355600" algn="l" rtl="0">
              <a:lnSpc>
                <a:spcPct val="100000"/>
              </a:lnSpc>
              <a:spcBef>
                <a:spcPts val="0"/>
              </a:spcBef>
              <a:spcAft>
                <a:spcPts val="0"/>
              </a:spcAft>
              <a:buClr>
                <a:schemeClr val="dk1"/>
              </a:buClr>
              <a:buSzPts val="2000"/>
              <a:buFont typeface="Lato"/>
              <a:buChar char="-"/>
            </a:pPr>
            <a:r>
              <a:rPr lang="en-US" sz="2000" b="0" i="1" u="none" strike="noStrike" cap="none">
                <a:solidFill>
                  <a:schemeClr val="dk1"/>
                </a:solidFill>
                <a:latin typeface="Lato"/>
                <a:ea typeface="Lato"/>
                <a:cs typeface="Lato"/>
                <a:sym typeface="Lato"/>
              </a:rPr>
              <a:t>Glenda Humiston, UC ANR Vice President</a:t>
            </a:r>
            <a:endParaRPr sz="2000" b="0" i="0" u="none" strike="noStrike" cap="none">
              <a:solidFill>
                <a:schemeClr val="dk1"/>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6"/>
          <p:cNvSpPr txBox="1">
            <a:spLocks noGrp="1"/>
          </p:cNvSpPr>
          <p:nvPr>
            <p:ph type="title"/>
          </p:nvPr>
        </p:nvSpPr>
        <p:spPr>
          <a:xfrm>
            <a:off x="1035838" y="571500"/>
            <a:ext cx="10325100"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5A9E"/>
              </a:buClr>
              <a:buSzPts val="3700"/>
              <a:buFont typeface="Arial"/>
              <a:buNone/>
            </a:pPr>
            <a:r>
              <a:rPr lang="en-US"/>
              <a:t>How YOU Can Use Project Board Information</a:t>
            </a:r>
            <a:endParaRPr/>
          </a:p>
          <a:p>
            <a:pPr marL="0" lvl="0" indent="0" algn="l" rtl="0">
              <a:lnSpc>
                <a:spcPct val="90000"/>
              </a:lnSpc>
              <a:spcBef>
                <a:spcPts val="0"/>
              </a:spcBef>
              <a:spcAft>
                <a:spcPts val="0"/>
              </a:spcAft>
              <a:buClr>
                <a:srgbClr val="005A9E"/>
              </a:buClr>
              <a:buSzPts val="3700"/>
              <a:buFont typeface="Arial"/>
              <a:buNone/>
            </a:pPr>
            <a:endParaRPr/>
          </a:p>
        </p:txBody>
      </p:sp>
      <p:sp>
        <p:nvSpPr>
          <p:cNvPr id="261" name="Google Shape;261;p36"/>
          <p:cNvSpPr txBox="1">
            <a:spLocks noGrp="1"/>
          </p:cNvSpPr>
          <p:nvPr>
            <p:ph type="body" idx="1"/>
          </p:nvPr>
        </p:nvSpPr>
        <p:spPr>
          <a:xfrm>
            <a:off x="523875" y="1638300"/>
            <a:ext cx="11349000" cy="5343300"/>
          </a:xfrm>
          <a:prstGeom prst="rect">
            <a:avLst/>
          </a:prstGeom>
          <a:noFill/>
          <a:ln>
            <a:noFill/>
          </a:ln>
        </p:spPr>
        <p:txBody>
          <a:bodyPr spcFirstLastPara="1" wrap="square" lIns="91425" tIns="45700" rIns="91425" bIns="45700" anchor="t" anchorCtr="0">
            <a:normAutofit/>
          </a:bodyPr>
          <a:lstStyle/>
          <a:p>
            <a:pPr marL="228600" marR="0" lvl="0" indent="-215900" algn="l" rtl="0">
              <a:lnSpc>
                <a:spcPct val="90000"/>
              </a:lnSpc>
              <a:spcBef>
                <a:spcPts val="1000"/>
              </a:spcBef>
              <a:spcAft>
                <a:spcPts val="0"/>
              </a:spcAft>
              <a:buSzPts val="2600"/>
              <a:buChar char="•"/>
            </a:pPr>
            <a:r>
              <a:rPr lang="en-US" b="1"/>
              <a:t>Tell your CE Story in your merit/promotion. </a:t>
            </a:r>
            <a:endParaRPr b="1"/>
          </a:p>
          <a:p>
            <a:pPr marL="457200" marR="0" lvl="0" indent="0" algn="l" rtl="0">
              <a:lnSpc>
                <a:spcPct val="90000"/>
              </a:lnSpc>
              <a:spcBef>
                <a:spcPts val="1000"/>
              </a:spcBef>
              <a:spcAft>
                <a:spcPts val="0"/>
              </a:spcAft>
              <a:buSzPts val="2600"/>
              <a:buNone/>
            </a:pPr>
            <a:r>
              <a:rPr lang="en-US"/>
              <a:t>Theme narratives with outcomes/impact </a:t>
            </a:r>
            <a:r>
              <a:rPr lang="en-US" sz="2600"/>
              <a:t>must be submitted on an annual basis and can be used as a starting point for candidate statements and supplemental documents.</a:t>
            </a:r>
            <a:endParaRPr/>
          </a:p>
          <a:p>
            <a:pPr marL="228600" lvl="0" indent="-215900" algn="l" rtl="0">
              <a:lnSpc>
                <a:spcPct val="90000"/>
              </a:lnSpc>
              <a:spcBef>
                <a:spcPts val="1000"/>
              </a:spcBef>
              <a:spcAft>
                <a:spcPts val="0"/>
              </a:spcAft>
              <a:buClr>
                <a:schemeClr val="dk1"/>
              </a:buClr>
              <a:buSzPts val="2600"/>
              <a:buChar char="•"/>
            </a:pPr>
            <a:r>
              <a:rPr lang="en-US" b="1"/>
              <a:t>Grow your network!</a:t>
            </a:r>
            <a:r>
              <a:rPr lang="en-US"/>
              <a:t> </a:t>
            </a:r>
            <a:endParaRPr/>
          </a:p>
          <a:p>
            <a:pPr marL="457200" lvl="0" indent="0" algn="l" rtl="0">
              <a:lnSpc>
                <a:spcPct val="90000"/>
              </a:lnSpc>
              <a:spcBef>
                <a:spcPts val="1000"/>
              </a:spcBef>
              <a:spcAft>
                <a:spcPts val="0"/>
              </a:spcAft>
              <a:buSzPts val="2600"/>
              <a:buNone/>
            </a:pPr>
            <a:r>
              <a:rPr lang="en-US"/>
              <a:t>Search for other UCCE academics’ </a:t>
            </a:r>
            <a:r>
              <a:rPr lang="en-US" i="1"/>
              <a:t>Projects and Activities</a:t>
            </a:r>
            <a:r>
              <a:rPr lang="en-US"/>
              <a:t>. Keep an up-to-date list so that potential collaborators can search for you too.</a:t>
            </a:r>
            <a:endParaRPr/>
          </a:p>
          <a:p>
            <a:pPr marL="228600" lvl="0" indent="-215900" algn="l" rtl="0">
              <a:lnSpc>
                <a:spcPct val="90000"/>
              </a:lnSpc>
              <a:spcBef>
                <a:spcPts val="1000"/>
              </a:spcBef>
              <a:spcAft>
                <a:spcPts val="0"/>
              </a:spcAft>
              <a:buClr>
                <a:schemeClr val="dk1"/>
              </a:buClr>
              <a:buSzPts val="2600"/>
              <a:buChar char="•"/>
            </a:pPr>
            <a:r>
              <a:rPr lang="en-US" b="1"/>
              <a:t>Get recognized!</a:t>
            </a:r>
            <a:r>
              <a:rPr lang="en-US"/>
              <a:t> </a:t>
            </a:r>
            <a:endParaRPr/>
          </a:p>
          <a:p>
            <a:pPr marL="457200" lvl="0" indent="0" algn="l" rtl="0">
              <a:lnSpc>
                <a:spcPct val="90000"/>
              </a:lnSpc>
              <a:spcBef>
                <a:spcPts val="1000"/>
              </a:spcBef>
              <a:spcAft>
                <a:spcPts val="0"/>
              </a:spcAft>
              <a:buSzPts val="2600"/>
              <a:buNone/>
            </a:pPr>
            <a:r>
              <a:rPr lang="en-US"/>
              <a:t>Your work can be picked up for inclusion in communications such as the UC ANR Annual Report, UC systemwide reports, materials shared with legislators, other Strategic Communication outlets, and more.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7"/>
          <p:cNvSpPr txBox="1">
            <a:spLocks noGrp="1"/>
          </p:cNvSpPr>
          <p:nvPr>
            <p:ph type="title" idx="4294967295"/>
          </p:nvPr>
        </p:nvSpPr>
        <p:spPr>
          <a:xfrm>
            <a:off x="1474700" y="656175"/>
            <a:ext cx="8915400" cy="13743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005A9E"/>
              </a:buClr>
              <a:buSzPct val="84375"/>
              <a:buFont typeface="Calibri"/>
              <a:buNone/>
            </a:pPr>
            <a:r>
              <a:rPr lang="en-US" sz="4267">
                <a:latin typeface="Calibri"/>
                <a:ea typeface="Calibri"/>
                <a:cs typeface="Calibri"/>
                <a:sym typeface="Calibri"/>
              </a:rPr>
              <a:t>Project/Program Data Collected</a:t>
            </a:r>
            <a:endParaRPr sz="4267">
              <a:latin typeface="Calibri"/>
              <a:ea typeface="Calibri"/>
              <a:cs typeface="Calibri"/>
              <a:sym typeface="Calibri"/>
            </a:endParaRPr>
          </a:p>
          <a:p>
            <a:pPr marL="0" lvl="0" indent="0" algn="ctr" rtl="0">
              <a:lnSpc>
                <a:spcPct val="90000"/>
              </a:lnSpc>
              <a:spcBef>
                <a:spcPts val="0"/>
              </a:spcBef>
              <a:spcAft>
                <a:spcPts val="0"/>
              </a:spcAft>
              <a:buClr>
                <a:srgbClr val="005A9E"/>
              </a:buClr>
              <a:buSzPct val="158823"/>
              <a:buFont typeface="Calibri"/>
              <a:buNone/>
            </a:pPr>
            <a:endParaRPr sz="2267">
              <a:latin typeface="Calibri"/>
              <a:ea typeface="Calibri"/>
              <a:cs typeface="Calibri"/>
              <a:sym typeface="Calibri"/>
            </a:endParaRPr>
          </a:p>
          <a:p>
            <a:pPr marL="0" lvl="0" indent="0" algn="ctr" rtl="0">
              <a:lnSpc>
                <a:spcPct val="90000"/>
              </a:lnSpc>
              <a:spcBef>
                <a:spcPts val="0"/>
              </a:spcBef>
              <a:spcAft>
                <a:spcPts val="0"/>
              </a:spcAft>
              <a:buClr>
                <a:srgbClr val="005A9E"/>
              </a:buClr>
              <a:buSzPct val="114084"/>
              <a:buFont typeface="Calibri"/>
              <a:buNone/>
            </a:pPr>
            <a:r>
              <a:rPr lang="en-US" sz="3156" b="0">
                <a:solidFill>
                  <a:schemeClr val="dk1"/>
                </a:solidFill>
                <a:latin typeface="Calibri"/>
                <a:ea typeface="Calibri"/>
                <a:cs typeface="Calibri"/>
                <a:sym typeface="Calibri"/>
              </a:rPr>
              <a:t>Generic UCCE Logic Model with Indicators</a:t>
            </a:r>
            <a:endParaRPr sz="3256" b="0">
              <a:solidFill>
                <a:schemeClr val="dk1"/>
              </a:solidFill>
            </a:endParaRPr>
          </a:p>
        </p:txBody>
      </p:sp>
      <p:sp>
        <p:nvSpPr>
          <p:cNvPr id="281" name="Google Shape;281;p37"/>
          <p:cNvSpPr/>
          <p:nvPr/>
        </p:nvSpPr>
        <p:spPr>
          <a:xfrm>
            <a:off x="2468825" y="2489300"/>
            <a:ext cx="1686600" cy="400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r>
              <a:rPr lang="en-US" sz="2600" b="1" i="0" u="none" strike="noStrike" cap="none">
                <a:solidFill>
                  <a:schemeClr val="dk1"/>
                </a:solidFill>
                <a:latin typeface="Arial"/>
                <a:ea typeface="Arial"/>
                <a:cs typeface="Arial"/>
                <a:sym typeface="Arial"/>
              </a:rPr>
              <a:t>Outputs</a:t>
            </a:r>
            <a:r>
              <a:rPr lang="en-US" sz="2600" b="1" i="0" u="none" strike="noStrike" cap="none">
                <a:solidFill>
                  <a:srgbClr val="0673EA"/>
                </a:solidFill>
                <a:latin typeface="Arial"/>
                <a:ea typeface="Arial"/>
                <a:cs typeface="Arial"/>
                <a:sym typeface="Arial"/>
              </a:rPr>
              <a:t> </a:t>
            </a:r>
            <a:endParaRPr sz="2600" b="1" i="0" u="none" strike="noStrike" cap="none">
              <a:solidFill>
                <a:srgbClr val="0673EA"/>
              </a:solidFill>
              <a:latin typeface="Times New Roman"/>
              <a:ea typeface="Times New Roman"/>
              <a:cs typeface="Times New Roman"/>
              <a:sym typeface="Times New Roman"/>
            </a:endParaRPr>
          </a:p>
        </p:txBody>
      </p:sp>
      <p:sp>
        <p:nvSpPr>
          <p:cNvPr id="269" name="Google Shape;269;p37"/>
          <p:cNvSpPr txBox="1"/>
          <p:nvPr/>
        </p:nvSpPr>
        <p:spPr>
          <a:xfrm>
            <a:off x="389975" y="3094675"/>
            <a:ext cx="2724600" cy="708000"/>
          </a:xfrm>
          <a:prstGeom prst="rect">
            <a:avLst/>
          </a:prstGeom>
          <a:solidFill>
            <a:srgbClr val="DBDBDB">
              <a:alpha val="73333"/>
            </a:srgbClr>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Research &amp; </a:t>
            </a:r>
            <a:r>
              <a:rPr lang="en-US" sz="2000">
                <a:solidFill>
                  <a:schemeClr val="dk1"/>
                </a:solidFill>
              </a:rPr>
              <a:t>E</a:t>
            </a:r>
            <a:r>
              <a:rPr lang="en-US" sz="2000" b="0" i="0" u="none" strike="noStrike" cap="none">
                <a:solidFill>
                  <a:schemeClr val="dk1"/>
                </a:solidFill>
                <a:latin typeface="Arial"/>
                <a:ea typeface="Arial"/>
                <a:cs typeface="Arial"/>
                <a:sym typeface="Arial"/>
              </a:rPr>
              <a:t>xtension  </a:t>
            </a:r>
            <a:endParaRPr sz="2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2000"/>
              <a:buFont typeface="Arial"/>
              <a:buNone/>
            </a:pPr>
            <a:r>
              <a:rPr lang="en-US" sz="2000">
                <a:solidFill>
                  <a:schemeClr val="dk1"/>
                </a:solidFill>
              </a:rPr>
              <a:t>Methods</a:t>
            </a:r>
            <a:endParaRPr sz="2000" b="0" i="0" u="none" strike="noStrike" cap="none">
              <a:solidFill>
                <a:schemeClr val="dk1"/>
              </a:solidFill>
              <a:latin typeface="Times New Roman"/>
              <a:ea typeface="Times New Roman"/>
              <a:cs typeface="Times New Roman"/>
              <a:sym typeface="Times New Roman"/>
            </a:endParaRPr>
          </a:p>
        </p:txBody>
      </p:sp>
      <p:sp>
        <p:nvSpPr>
          <p:cNvPr id="283" name="Google Shape;283;p37"/>
          <p:cNvSpPr txBox="1"/>
          <p:nvPr/>
        </p:nvSpPr>
        <p:spPr>
          <a:xfrm>
            <a:off x="394350" y="3983375"/>
            <a:ext cx="26787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a:solidFill>
                  <a:schemeClr val="dk1"/>
                </a:solidFill>
                <a:latin typeface="Calibri"/>
                <a:ea typeface="Calibri"/>
                <a:cs typeface="Calibri"/>
                <a:sym typeface="Calibri"/>
              </a:rPr>
              <a:t>Activities, </a:t>
            </a:r>
            <a:r>
              <a:rPr lang="en-US" sz="2000" b="0" i="0" u="none" strike="noStrike" cap="none">
                <a:solidFill>
                  <a:schemeClr val="dk1"/>
                </a:solidFill>
                <a:latin typeface="Calibri"/>
                <a:ea typeface="Calibri"/>
                <a:cs typeface="Calibri"/>
                <a:sym typeface="Calibri"/>
              </a:rPr>
              <a:t>products, tools, publications</a:t>
            </a:r>
            <a:r>
              <a:rPr lang="en-US" sz="2000">
                <a:solidFill>
                  <a:schemeClr val="dk1"/>
                </a:solidFill>
                <a:latin typeface="Calibri"/>
                <a:ea typeface="Calibri"/>
                <a:cs typeface="Calibri"/>
                <a:sym typeface="Calibri"/>
              </a:rPr>
              <a:t>, </a:t>
            </a:r>
            <a:r>
              <a:rPr lang="en-US" sz="2000" b="0" i="0" u="none" strike="noStrike" cap="none">
                <a:solidFill>
                  <a:schemeClr val="dk1"/>
                </a:solidFill>
                <a:latin typeface="Calibri"/>
                <a:ea typeface="Calibri"/>
                <a:cs typeface="Calibri"/>
                <a:sym typeface="Calibri"/>
              </a:rPr>
              <a:t>etc.</a:t>
            </a:r>
            <a:endParaRPr sz="2000" b="0" i="0" u="none" strike="noStrike" cap="none">
              <a:solidFill>
                <a:schemeClr val="dk1"/>
              </a:solidFill>
              <a:latin typeface="Calibri"/>
              <a:ea typeface="Calibri"/>
              <a:cs typeface="Calibri"/>
              <a:sym typeface="Calibri"/>
            </a:endParaRPr>
          </a:p>
        </p:txBody>
      </p:sp>
      <p:sp>
        <p:nvSpPr>
          <p:cNvPr id="277" name="Google Shape;277;p37" descr="Arrow "/>
          <p:cNvSpPr/>
          <p:nvPr/>
        </p:nvSpPr>
        <p:spPr>
          <a:xfrm>
            <a:off x="3190772" y="3348325"/>
            <a:ext cx="242700" cy="228600"/>
          </a:xfrm>
          <a:prstGeom prst="rightArrow">
            <a:avLst>
              <a:gd name="adj1" fmla="val 50000"/>
              <a:gd name="adj2" fmla="val 25000"/>
            </a:avLst>
          </a:prstGeom>
          <a:solidFill>
            <a:srgbClr val="FF99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600"/>
              <a:buFont typeface="Arial"/>
              <a:buNone/>
            </a:pPr>
            <a:endParaRPr sz="1600" b="0" i="0" u="none" strike="noStrike" cap="none">
              <a:solidFill>
                <a:srgbClr val="FFFF00"/>
              </a:solidFill>
              <a:latin typeface="Arial"/>
              <a:ea typeface="Arial"/>
              <a:cs typeface="Arial"/>
              <a:sym typeface="Arial"/>
            </a:endParaRPr>
          </a:p>
        </p:txBody>
      </p:sp>
      <p:sp>
        <p:nvSpPr>
          <p:cNvPr id="270" name="Google Shape;270;p37"/>
          <p:cNvSpPr txBox="1"/>
          <p:nvPr/>
        </p:nvSpPr>
        <p:spPr>
          <a:xfrm>
            <a:off x="3509675" y="3116200"/>
            <a:ext cx="1636800" cy="708000"/>
          </a:xfrm>
          <a:prstGeom prst="rect">
            <a:avLst/>
          </a:prstGeom>
          <a:solidFill>
            <a:srgbClr val="DBDBDB">
              <a:alpha val="73333"/>
            </a:srgbClr>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a:solidFill>
                  <a:schemeClr val="dk1"/>
                </a:solidFill>
              </a:rPr>
              <a:t>Participation</a:t>
            </a:r>
            <a:endParaRPr sz="2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000"/>
              <a:buFont typeface="Arial"/>
              <a:buNone/>
            </a:pPr>
            <a:endParaRPr sz="2000">
              <a:solidFill>
                <a:schemeClr val="dk1"/>
              </a:solidFill>
            </a:endParaRPr>
          </a:p>
        </p:txBody>
      </p:sp>
      <p:sp>
        <p:nvSpPr>
          <p:cNvPr id="284" name="Google Shape;284;p37"/>
          <p:cNvSpPr txBox="1"/>
          <p:nvPr/>
        </p:nvSpPr>
        <p:spPr>
          <a:xfrm>
            <a:off x="3449000" y="4026425"/>
            <a:ext cx="1759500" cy="2555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Calibri"/>
                <a:ea typeface="Calibri"/>
                <a:cs typeface="Calibri"/>
                <a:sym typeface="Calibri"/>
              </a:rPr>
              <a:t>Clientele</a:t>
            </a:r>
            <a:r>
              <a:rPr lang="en-US" sz="2000">
                <a:solidFill>
                  <a:schemeClr val="dk1"/>
                </a:solidFill>
                <a:latin typeface="Calibri"/>
                <a:ea typeface="Calibri"/>
                <a:cs typeface="Calibri"/>
                <a:sym typeface="Calibri"/>
              </a:rPr>
              <a:t>, partners, collaborators (NGO, agency, scientists, industry, owner/</a:t>
            </a:r>
            <a:endParaRPr sz="20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000"/>
              <a:buFont typeface="Arial"/>
              <a:buNone/>
            </a:pPr>
            <a:r>
              <a:rPr lang="en-US" sz="2000">
                <a:solidFill>
                  <a:schemeClr val="dk1"/>
                </a:solidFill>
                <a:latin typeface="Calibri"/>
                <a:ea typeface="Calibri"/>
                <a:cs typeface="Calibri"/>
                <a:sym typeface="Calibri"/>
              </a:rPr>
              <a:t>operators, etc.)</a:t>
            </a:r>
            <a:endParaRPr sz="2000" b="0" i="0" u="none" strike="noStrike" cap="none">
              <a:solidFill>
                <a:schemeClr val="dk1"/>
              </a:solidFill>
              <a:latin typeface="Calibri"/>
              <a:ea typeface="Calibri"/>
              <a:cs typeface="Calibri"/>
              <a:sym typeface="Calibri"/>
            </a:endParaRPr>
          </a:p>
        </p:txBody>
      </p:sp>
      <p:sp>
        <p:nvSpPr>
          <p:cNvPr id="278" name="Google Shape;278;p37" descr="Arrow"/>
          <p:cNvSpPr/>
          <p:nvPr/>
        </p:nvSpPr>
        <p:spPr>
          <a:xfrm>
            <a:off x="5208504" y="3348325"/>
            <a:ext cx="261300" cy="228600"/>
          </a:xfrm>
          <a:prstGeom prst="rightArrow">
            <a:avLst>
              <a:gd name="adj1" fmla="val 50000"/>
              <a:gd name="adj2" fmla="val 25000"/>
            </a:avLst>
          </a:prstGeom>
          <a:solidFill>
            <a:srgbClr val="FF99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600"/>
              <a:buFont typeface="Arial"/>
              <a:buNone/>
            </a:pPr>
            <a:endParaRPr sz="1600" b="0" i="0" u="none" strike="noStrike" cap="none">
              <a:solidFill>
                <a:schemeClr val="dk1"/>
              </a:solidFill>
              <a:latin typeface="Arial"/>
              <a:ea typeface="Arial"/>
              <a:cs typeface="Arial"/>
              <a:sym typeface="Arial"/>
            </a:endParaRPr>
          </a:p>
        </p:txBody>
      </p:sp>
      <p:sp>
        <p:nvSpPr>
          <p:cNvPr id="282" name="Google Shape;282;p37"/>
          <p:cNvSpPr txBox="1"/>
          <p:nvPr/>
        </p:nvSpPr>
        <p:spPr>
          <a:xfrm>
            <a:off x="6953524" y="2429788"/>
            <a:ext cx="2296800" cy="492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600" b="1" i="0" u="none" strike="noStrike" cap="none">
                <a:solidFill>
                  <a:schemeClr val="dk1"/>
                </a:solidFill>
                <a:latin typeface="Arial"/>
                <a:ea typeface="Arial"/>
                <a:cs typeface="Arial"/>
                <a:sym typeface="Arial"/>
              </a:rPr>
              <a:t>Outcomes</a:t>
            </a:r>
            <a:endParaRPr sz="2600" b="0" i="0" u="none" strike="noStrike" cap="none">
              <a:solidFill>
                <a:schemeClr val="dk1"/>
              </a:solidFill>
              <a:latin typeface="Times New Roman"/>
              <a:ea typeface="Times New Roman"/>
              <a:cs typeface="Times New Roman"/>
              <a:sym typeface="Times New Roman"/>
            </a:endParaRPr>
          </a:p>
        </p:txBody>
      </p:sp>
      <p:sp>
        <p:nvSpPr>
          <p:cNvPr id="271" name="Google Shape;271;p37"/>
          <p:cNvSpPr txBox="1"/>
          <p:nvPr/>
        </p:nvSpPr>
        <p:spPr>
          <a:xfrm>
            <a:off x="5513294" y="3126961"/>
            <a:ext cx="1295400" cy="708000"/>
          </a:xfrm>
          <a:prstGeom prst="rect">
            <a:avLst/>
          </a:prstGeom>
          <a:solidFill>
            <a:srgbClr val="F7D685">
              <a:alpha val="72941"/>
            </a:srgbClr>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Learning change</a:t>
            </a:r>
            <a:endParaRPr sz="2000" b="0" i="0" u="none" strike="noStrike" cap="none">
              <a:solidFill>
                <a:schemeClr val="dk1"/>
              </a:solidFill>
              <a:latin typeface="Times New Roman"/>
              <a:ea typeface="Times New Roman"/>
              <a:cs typeface="Times New Roman"/>
              <a:sym typeface="Times New Roman"/>
            </a:endParaRPr>
          </a:p>
        </p:txBody>
      </p:sp>
      <p:sp>
        <p:nvSpPr>
          <p:cNvPr id="274" name="Google Shape;274;p37"/>
          <p:cNvSpPr txBox="1"/>
          <p:nvPr/>
        </p:nvSpPr>
        <p:spPr>
          <a:xfrm>
            <a:off x="5408338" y="3983375"/>
            <a:ext cx="1538100" cy="193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Calibri"/>
                <a:ea typeface="Calibri"/>
                <a:cs typeface="Calibri"/>
                <a:sym typeface="Calibri"/>
              </a:rPr>
              <a:t>Measured or observed changes in knowledge, attitudes, or skills</a:t>
            </a:r>
            <a:endParaRPr sz="1400" b="0" i="0" u="none" strike="noStrike" cap="none">
              <a:solidFill>
                <a:srgbClr val="000000"/>
              </a:solidFill>
              <a:latin typeface="Arial"/>
              <a:ea typeface="Arial"/>
              <a:cs typeface="Arial"/>
              <a:sym typeface="Arial"/>
            </a:endParaRPr>
          </a:p>
        </p:txBody>
      </p:sp>
      <p:sp>
        <p:nvSpPr>
          <p:cNvPr id="280" name="Google Shape;280;p37" descr="Arrow"/>
          <p:cNvSpPr/>
          <p:nvPr/>
        </p:nvSpPr>
        <p:spPr>
          <a:xfrm>
            <a:off x="6884904" y="3348325"/>
            <a:ext cx="261300" cy="228600"/>
          </a:xfrm>
          <a:prstGeom prst="rightArrow">
            <a:avLst>
              <a:gd name="adj1" fmla="val 50000"/>
              <a:gd name="adj2" fmla="val 25000"/>
            </a:avLst>
          </a:prstGeom>
          <a:solidFill>
            <a:srgbClr val="FF99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600"/>
              <a:buFont typeface="Arial"/>
              <a:buNone/>
            </a:pPr>
            <a:endParaRPr sz="1600" b="0" i="0" u="none" strike="noStrike" cap="none">
              <a:solidFill>
                <a:schemeClr val="dk1"/>
              </a:solidFill>
              <a:latin typeface="Arial"/>
              <a:ea typeface="Arial"/>
              <a:cs typeface="Arial"/>
              <a:sym typeface="Arial"/>
            </a:endParaRPr>
          </a:p>
        </p:txBody>
      </p:sp>
      <p:sp>
        <p:nvSpPr>
          <p:cNvPr id="272" name="Google Shape;272;p37"/>
          <p:cNvSpPr txBox="1"/>
          <p:nvPr/>
        </p:nvSpPr>
        <p:spPr>
          <a:xfrm>
            <a:off x="7284944" y="3082068"/>
            <a:ext cx="1538100" cy="708000"/>
          </a:xfrm>
          <a:prstGeom prst="rect">
            <a:avLst/>
          </a:prstGeom>
          <a:solidFill>
            <a:srgbClr val="FFB84F">
              <a:alpha val="72941"/>
            </a:srgbClr>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Behavior change</a:t>
            </a:r>
            <a:endParaRPr sz="2000" b="0" i="0" u="none" strike="noStrike" cap="none">
              <a:solidFill>
                <a:schemeClr val="dk1"/>
              </a:solidFill>
              <a:latin typeface="Times New Roman"/>
              <a:ea typeface="Times New Roman"/>
              <a:cs typeface="Times New Roman"/>
              <a:sym typeface="Times New Roman"/>
            </a:endParaRPr>
          </a:p>
        </p:txBody>
      </p:sp>
      <p:sp>
        <p:nvSpPr>
          <p:cNvPr id="275" name="Google Shape;275;p37"/>
          <p:cNvSpPr txBox="1"/>
          <p:nvPr/>
        </p:nvSpPr>
        <p:spPr>
          <a:xfrm>
            <a:off x="7146300" y="3949750"/>
            <a:ext cx="1911300" cy="224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Calibri"/>
                <a:ea typeface="Calibri"/>
                <a:cs typeface="Calibri"/>
                <a:sym typeface="Calibri"/>
              </a:rPr>
              <a:t>Measured/ observed changes in clientele actions, decision-makingand policies</a:t>
            </a:r>
            <a:endParaRPr sz="1400" b="0" i="0" u="none" strike="noStrike" cap="none">
              <a:solidFill>
                <a:srgbClr val="000000"/>
              </a:solidFill>
              <a:latin typeface="Arial"/>
              <a:ea typeface="Arial"/>
              <a:cs typeface="Arial"/>
              <a:sym typeface="Arial"/>
            </a:endParaRPr>
          </a:p>
        </p:txBody>
      </p:sp>
      <p:sp>
        <p:nvSpPr>
          <p:cNvPr id="279" name="Google Shape;279;p37" descr="Arrow"/>
          <p:cNvSpPr/>
          <p:nvPr/>
        </p:nvSpPr>
        <p:spPr>
          <a:xfrm>
            <a:off x="8918409" y="3321700"/>
            <a:ext cx="324900" cy="228600"/>
          </a:xfrm>
          <a:prstGeom prst="rightArrow">
            <a:avLst>
              <a:gd name="adj1" fmla="val 50000"/>
              <a:gd name="adj2" fmla="val 25000"/>
            </a:avLst>
          </a:prstGeom>
          <a:solidFill>
            <a:srgbClr val="FF99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600"/>
              <a:buFont typeface="Arial"/>
              <a:buNone/>
            </a:pPr>
            <a:endParaRPr sz="1600" b="0" i="0" u="none" strike="noStrike" cap="none">
              <a:solidFill>
                <a:schemeClr val="dk1"/>
              </a:solidFill>
              <a:latin typeface="Arial"/>
              <a:ea typeface="Arial"/>
              <a:cs typeface="Arial"/>
              <a:sym typeface="Arial"/>
            </a:endParaRPr>
          </a:p>
        </p:txBody>
      </p:sp>
      <p:sp>
        <p:nvSpPr>
          <p:cNvPr id="273" name="Google Shape;273;p37"/>
          <p:cNvSpPr txBox="1"/>
          <p:nvPr/>
        </p:nvSpPr>
        <p:spPr>
          <a:xfrm>
            <a:off x="9348475" y="3074625"/>
            <a:ext cx="2296800" cy="708000"/>
          </a:xfrm>
          <a:prstGeom prst="rect">
            <a:avLst/>
          </a:prstGeom>
          <a:solidFill>
            <a:srgbClr val="FA9500">
              <a:alpha val="72941"/>
            </a:srgbClr>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Condition </a:t>
            </a:r>
            <a:endParaRPr sz="2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change</a:t>
            </a:r>
            <a:endParaRPr sz="2000" b="0" i="0" u="none" strike="noStrike" cap="none">
              <a:solidFill>
                <a:schemeClr val="dk1"/>
              </a:solidFill>
              <a:latin typeface="Arial"/>
              <a:ea typeface="Arial"/>
              <a:cs typeface="Arial"/>
              <a:sym typeface="Arial"/>
            </a:endParaRPr>
          </a:p>
        </p:txBody>
      </p:sp>
      <p:sp>
        <p:nvSpPr>
          <p:cNvPr id="276" name="Google Shape;276;p37"/>
          <p:cNvSpPr txBox="1"/>
          <p:nvPr/>
        </p:nvSpPr>
        <p:spPr>
          <a:xfrm>
            <a:off x="9348475" y="4026425"/>
            <a:ext cx="2525400" cy="224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Calibri"/>
                <a:ea typeface="Calibri"/>
                <a:cs typeface="Calibri"/>
                <a:sym typeface="Calibri"/>
              </a:rPr>
              <a:t>Measured, observed, or “safe inferences” using “outcome linkage literature” that communicate the public value for Californians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 name="Title 1">
            <a:extLst>
              <a:ext uri="{FF2B5EF4-FFF2-40B4-BE49-F238E27FC236}">
                <a16:creationId xmlns:a16="http://schemas.microsoft.com/office/drawing/2014/main" id="{9D338126-19D0-4204-8A66-433E534747DD}"/>
              </a:ext>
            </a:extLst>
          </p:cNvPr>
          <p:cNvSpPr>
            <a:spLocks noGrp="1"/>
          </p:cNvSpPr>
          <p:nvPr>
            <p:ph type="title" idx="4294967295"/>
          </p:nvPr>
        </p:nvSpPr>
        <p:spPr>
          <a:xfrm>
            <a:off x="838200" y="-1325700"/>
            <a:ext cx="10515600" cy="1325700"/>
          </a:xfrm>
        </p:spPr>
        <p:txBody>
          <a:bodyPr spcFirstLastPara="1" wrap="square" lIns="91425" tIns="45700" rIns="91425" bIns="45700" anchor="b" anchorCtr="0">
            <a:normAutofit/>
          </a:bodyPr>
          <a:lstStyle/>
          <a:p>
            <a:pPr lvl="0"/>
            <a:r>
              <a:rPr lang="en-US" sz="4000" dirty="0"/>
              <a:t>UC ANR Aggregated </a:t>
            </a:r>
            <a:br>
              <a:rPr lang="en-US" sz="4000" dirty="0"/>
            </a:br>
            <a:r>
              <a:rPr lang="en-US" sz="4000" dirty="0"/>
              <a:t>Programmatic Metrics </a:t>
            </a:r>
          </a:p>
        </p:txBody>
      </p:sp>
      <p:pic>
        <p:nvPicPr>
          <p:cNvPr id="291" name="Google Shape;291;p38" descr="Infographic titled “Our Activities” summarizes UC Agriculture and Natural Resources’ highlighted research and extension work from last year. Four linked pastel ovals show 32,549 educational activities, 1,895 publications and digital media, 1,495 science-to-policy activities, and 13 novel ideas led to patents."/>
          <p:cNvPicPr preferRelativeResize="0"/>
          <p:nvPr/>
        </p:nvPicPr>
        <p:blipFill>
          <a:blip r:embed="rId3">
            <a:alphaModFix/>
          </a:blip>
          <a:srcRect/>
          <a:stretch/>
        </p:blipFill>
        <p:spPr>
          <a:xfrm>
            <a:off x="398711" y="0"/>
            <a:ext cx="5906968" cy="6858001"/>
          </a:xfrm>
          <a:prstGeom prst="rect">
            <a:avLst/>
          </a:prstGeom>
          <a:noFill/>
          <a:ln>
            <a:noFill/>
          </a:ln>
        </p:spPr>
      </p:pic>
      <p:sp>
        <p:nvSpPr>
          <p:cNvPr id="290" name="Google Shape;290;p38"/>
          <p:cNvSpPr txBox="1"/>
          <p:nvPr/>
        </p:nvSpPr>
        <p:spPr>
          <a:xfrm>
            <a:off x="8171687" y="2638405"/>
            <a:ext cx="2949000" cy="1908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800" b="1" dirty="0">
                <a:solidFill>
                  <a:srgbClr val="005A9E"/>
                </a:solidFill>
              </a:rPr>
              <a:t>UC ANR Aggregated </a:t>
            </a:r>
            <a:endParaRPr sz="2800" b="1" dirty="0">
              <a:solidFill>
                <a:srgbClr val="005A9E"/>
              </a:solidFill>
            </a:endParaRPr>
          </a:p>
          <a:p>
            <a:pPr marL="0" lvl="0" indent="0" algn="ctr" rtl="0">
              <a:spcBef>
                <a:spcPts val="0"/>
              </a:spcBef>
              <a:spcAft>
                <a:spcPts val="0"/>
              </a:spcAft>
              <a:buNone/>
            </a:pPr>
            <a:r>
              <a:rPr lang="en-US" sz="2800" b="1" dirty="0">
                <a:solidFill>
                  <a:srgbClr val="005A9E"/>
                </a:solidFill>
              </a:rPr>
              <a:t>Programmatic Metrics</a:t>
            </a:r>
            <a:r>
              <a:rPr lang="en-US" sz="2800" dirty="0">
                <a:solidFill>
                  <a:srgbClr val="005A9E"/>
                </a:solidFill>
              </a:rPr>
              <a:t> </a:t>
            </a:r>
            <a:endParaRPr sz="2800" dirty="0">
              <a:solidFill>
                <a:srgbClr val="005A9E"/>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9"/>
          <p:cNvSpPr txBox="1">
            <a:spLocks noGrp="1"/>
          </p:cNvSpPr>
          <p:nvPr>
            <p:ph type="title"/>
          </p:nvPr>
        </p:nvSpPr>
        <p:spPr>
          <a:xfrm>
            <a:off x="599925" y="335550"/>
            <a:ext cx="10836900" cy="1090200"/>
          </a:xfrm>
          <a:prstGeom prst="rect">
            <a:avLst/>
          </a:prstGeom>
        </p:spPr>
        <p:txBody>
          <a:bodyPr spcFirstLastPara="1" wrap="square" lIns="91425" tIns="45700" rIns="91425" bIns="45700" anchor="t" anchorCtr="0">
            <a:noAutofit/>
          </a:bodyPr>
          <a:lstStyle/>
          <a:p>
            <a:pPr marL="0" lvl="0" indent="0" algn="ctr" rtl="0">
              <a:lnSpc>
                <a:spcPct val="120000"/>
              </a:lnSpc>
              <a:spcBef>
                <a:spcPts val="0"/>
              </a:spcBef>
              <a:spcAft>
                <a:spcPts val="0"/>
              </a:spcAft>
              <a:buNone/>
            </a:pPr>
            <a:r>
              <a:rPr lang="en-US" sz="3200">
                <a:solidFill>
                  <a:srgbClr val="005A9E"/>
                </a:solidFill>
              </a:rPr>
              <a:t>UC ANR Project Board Definitions of Outcomes</a:t>
            </a:r>
            <a:endParaRPr sz="3200">
              <a:solidFill>
                <a:srgbClr val="005A9E"/>
              </a:solidFill>
            </a:endParaRPr>
          </a:p>
        </p:txBody>
      </p:sp>
      <p:sp>
        <p:nvSpPr>
          <p:cNvPr id="298" name="Google Shape;298;p39"/>
          <p:cNvSpPr txBox="1">
            <a:spLocks noGrp="1"/>
          </p:cNvSpPr>
          <p:nvPr>
            <p:ph type="body" idx="1"/>
          </p:nvPr>
        </p:nvSpPr>
        <p:spPr>
          <a:xfrm>
            <a:off x="838200" y="1517425"/>
            <a:ext cx="10515600" cy="4659300"/>
          </a:xfrm>
          <a:prstGeom prst="rect">
            <a:avLst/>
          </a:prstGeom>
        </p:spPr>
        <p:txBody>
          <a:bodyPr spcFirstLastPara="1" wrap="square" lIns="91425" tIns="45700" rIns="91425" bIns="45700" anchor="t" anchorCtr="0">
            <a:normAutofit fontScale="92500"/>
          </a:bodyPr>
          <a:lstStyle/>
          <a:p>
            <a:pPr marL="0" lvl="0" indent="0" algn="l" rtl="0">
              <a:lnSpc>
                <a:spcPct val="120000"/>
              </a:lnSpc>
              <a:spcBef>
                <a:spcPts val="0"/>
              </a:spcBef>
              <a:spcAft>
                <a:spcPts val="0"/>
              </a:spcAft>
              <a:buNone/>
            </a:pPr>
            <a:r>
              <a:rPr lang="en-US" sz="2400" b="1"/>
              <a:t> </a:t>
            </a:r>
            <a:endParaRPr sz="2800"/>
          </a:p>
          <a:p>
            <a:pPr marL="393700" lvl="0" indent="-406400" algn="l" rtl="0">
              <a:lnSpc>
                <a:spcPct val="115000"/>
              </a:lnSpc>
              <a:spcBef>
                <a:spcPts val="0"/>
              </a:spcBef>
              <a:spcAft>
                <a:spcPts val="0"/>
              </a:spcAft>
              <a:buSzPts val="2800"/>
              <a:buChar char="●"/>
            </a:pPr>
            <a:r>
              <a:rPr lang="en-US" sz="2800" i="1"/>
              <a:t>changes in </a:t>
            </a:r>
            <a:r>
              <a:rPr lang="en-US" sz="2800" b="1" i="1"/>
              <a:t>learning </a:t>
            </a:r>
            <a:r>
              <a:rPr lang="en-US" sz="2800" i="1"/>
              <a:t>(knowledge, attitudes, or skill)</a:t>
            </a:r>
            <a:endParaRPr sz="2800" i="1"/>
          </a:p>
          <a:p>
            <a:pPr marL="0" lvl="0" indent="0" algn="l" rtl="0">
              <a:lnSpc>
                <a:spcPct val="115000"/>
              </a:lnSpc>
              <a:spcBef>
                <a:spcPts val="0"/>
              </a:spcBef>
              <a:spcAft>
                <a:spcPts val="0"/>
              </a:spcAft>
              <a:buNone/>
            </a:pPr>
            <a:endParaRPr sz="2800" i="1"/>
          </a:p>
          <a:p>
            <a:pPr marL="393700" lvl="0" indent="-406400" algn="l" rtl="0">
              <a:lnSpc>
                <a:spcPct val="115000"/>
              </a:lnSpc>
              <a:spcBef>
                <a:spcPts val="0"/>
              </a:spcBef>
              <a:spcAft>
                <a:spcPts val="0"/>
              </a:spcAft>
              <a:buSzPts val="2800"/>
              <a:buChar char="●"/>
            </a:pPr>
            <a:r>
              <a:rPr lang="en-US" sz="2800" i="1"/>
              <a:t>change in </a:t>
            </a:r>
            <a:r>
              <a:rPr lang="en-US" sz="2800" b="1" i="1"/>
              <a:t>behavior/practice</a:t>
            </a:r>
            <a:endParaRPr sz="2800" b="1" i="1"/>
          </a:p>
          <a:p>
            <a:pPr marL="0" lvl="0" indent="0" algn="l" rtl="0">
              <a:lnSpc>
                <a:spcPct val="115000"/>
              </a:lnSpc>
              <a:spcBef>
                <a:spcPts val="0"/>
              </a:spcBef>
              <a:spcAft>
                <a:spcPts val="0"/>
              </a:spcAft>
              <a:buNone/>
            </a:pPr>
            <a:endParaRPr sz="2800" b="1" i="1"/>
          </a:p>
          <a:p>
            <a:pPr marL="393700" lvl="0" indent="-406400" algn="l" rtl="0">
              <a:lnSpc>
                <a:spcPct val="115000"/>
              </a:lnSpc>
              <a:spcBef>
                <a:spcPts val="0"/>
              </a:spcBef>
              <a:spcAft>
                <a:spcPts val="0"/>
              </a:spcAft>
              <a:buSzPts val="2800"/>
              <a:buChar char="●"/>
            </a:pPr>
            <a:r>
              <a:rPr lang="en-US" sz="2800" i="1"/>
              <a:t>changes in </a:t>
            </a:r>
            <a:r>
              <a:rPr lang="en-US" sz="2800" b="1" i="1"/>
              <a:t>policy or decision-making </a:t>
            </a:r>
            <a:r>
              <a:rPr lang="en-US" sz="2800" i="1"/>
              <a:t>(science-based information applied to decision-making or results form policy engagement)</a:t>
            </a:r>
            <a:endParaRPr sz="2800" i="1"/>
          </a:p>
          <a:p>
            <a:pPr marL="0" lvl="0" indent="0" algn="l" rtl="0">
              <a:lnSpc>
                <a:spcPct val="115000"/>
              </a:lnSpc>
              <a:spcBef>
                <a:spcPts val="0"/>
              </a:spcBef>
              <a:spcAft>
                <a:spcPts val="0"/>
              </a:spcAft>
              <a:buNone/>
            </a:pPr>
            <a:endParaRPr sz="2800" i="1"/>
          </a:p>
          <a:p>
            <a:pPr marL="393700" lvl="0" indent="-406400" algn="l" rtl="0">
              <a:lnSpc>
                <a:spcPct val="115000"/>
              </a:lnSpc>
              <a:spcBef>
                <a:spcPts val="0"/>
              </a:spcBef>
              <a:spcAft>
                <a:spcPts val="0"/>
              </a:spcAft>
              <a:buSzPts val="2800"/>
              <a:buChar char="●"/>
            </a:pPr>
            <a:r>
              <a:rPr lang="en-US" sz="2800" i="1"/>
              <a:t>changes in </a:t>
            </a:r>
            <a:r>
              <a:rPr lang="en-US" sz="2800" b="1" i="1"/>
              <a:t>conditions </a:t>
            </a:r>
            <a:r>
              <a:rPr lang="en-US" sz="2800" i="1"/>
              <a:t>(social/health, economic, environmental)</a:t>
            </a:r>
            <a:endParaRPr sz="2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7" name="Google Shape;307;p40"/>
          <p:cNvSpPr txBox="1">
            <a:spLocks noGrp="1"/>
          </p:cNvSpPr>
          <p:nvPr>
            <p:ph type="title" idx="4294967295"/>
          </p:nvPr>
        </p:nvSpPr>
        <p:spPr>
          <a:xfrm>
            <a:off x="491647" y="230249"/>
            <a:ext cx="10845600" cy="42870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82000"/>
              </a:lnSpc>
              <a:spcBef>
                <a:spcPts val="0"/>
              </a:spcBef>
              <a:spcAft>
                <a:spcPts val="0"/>
              </a:spcAft>
              <a:buClr>
                <a:srgbClr val="00A1DF"/>
              </a:buClr>
              <a:buSzPts val="2800"/>
              <a:buFont typeface="Arial"/>
              <a:buNone/>
              <a:tabLst/>
              <a:defRPr/>
            </a:pPr>
            <a:r>
              <a:rPr kumimoji="0" lang="en-US" sz="3000" b="0" i="1" u="none" strike="noStrike" kern="0" cap="none" spc="0" normalizeH="0" baseline="0" noProof="0" dirty="0">
                <a:ln>
                  <a:noFill/>
                </a:ln>
                <a:solidFill>
                  <a:srgbClr val="00A1DF"/>
                </a:solidFill>
                <a:effectLst/>
                <a:uLnTx/>
                <a:uFillTx/>
                <a:latin typeface="Arial"/>
                <a:ea typeface="Arial"/>
                <a:cs typeface="Arial"/>
                <a:sym typeface="Arial"/>
              </a:rPr>
              <a:t>Refreshed</a:t>
            </a:r>
            <a:r>
              <a:rPr kumimoji="0" lang="en-US" sz="3000" b="0" i="0" u="none" strike="noStrike" kern="0" cap="none" spc="0" normalizeH="0" baseline="0" noProof="0" dirty="0">
                <a:ln>
                  <a:noFill/>
                </a:ln>
                <a:solidFill>
                  <a:srgbClr val="00A1DF"/>
                </a:solidFill>
                <a:effectLst/>
                <a:uLnTx/>
                <a:uFillTx/>
                <a:latin typeface="Arial"/>
                <a:ea typeface="Arial"/>
                <a:cs typeface="Arial"/>
                <a:sym typeface="Arial"/>
              </a:rPr>
              <a:t> </a:t>
            </a:r>
            <a:r>
              <a:rPr kumimoji="0" lang="en-US" sz="3000" b="0" i="0" u="none" strike="noStrike" kern="0" cap="none" spc="0" normalizeH="0" baseline="0" noProof="0" dirty="0">
                <a:ln>
                  <a:noFill/>
                </a:ln>
                <a:solidFill>
                  <a:srgbClr val="005A9E"/>
                </a:solidFill>
                <a:effectLst/>
                <a:uLnTx/>
                <a:uFillTx/>
                <a:latin typeface="Arial"/>
                <a:ea typeface="Arial"/>
                <a:cs typeface="Arial"/>
                <a:sym typeface="Arial"/>
              </a:rPr>
              <a:t>UC ANR Condition Changes</a:t>
            </a:r>
            <a:endParaRPr kumimoji="0" lang="en-US" sz="1600" b="0" i="0" u="none" strike="noStrike" kern="0" cap="none" spc="0" normalizeH="0" baseline="0" noProof="0" dirty="0">
              <a:ln>
                <a:noFill/>
              </a:ln>
              <a:solidFill>
                <a:srgbClr val="005A9E"/>
              </a:solidFill>
              <a:effectLst/>
              <a:uLnTx/>
              <a:uFillTx/>
              <a:latin typeface="Arial"/>
              <a:ea typeface="Arial"/>
              <a:cs typeface="Arial"/>
              <a:sym typeface="Arial"/>
            </a:endParaRPr>
          </a:p>
        </p:txBody>
      </p:sp>
      <p:sp>
        <p:nvSpPr>
          <p:cNvPr id="305" name="Google Shape;305;p40"/>
          <p:cNvSpPr/>
          <p:nvPr/>
        </p:nvSpPr>
        <p:spPr>
          <a:xfrm>
            <a:off x="378585" y="908203"/>
            <a:ext cx="4821600" cy="4755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A1DF"/>
              </a:buClr>
              <a:buSzPts val="1800"/>
              <a:buFont typeface="Arial"/>
              <a:buNone/>
            </a:pPr>
            <a:r>
              <a:rPr lang="en-US" sz="1800" b="1" i="1" u="none" strike="noStrike" cap="none">
                <a:solidFill>
                  <a:srgbClr val="00A1DF"/>
                </a:solidFill>
                <a:latin typeface="Arial"/>
                <a:ea typeface="Arial"/>
                <a:cs typeface="Arial"/>
                <a:sym typeface="Arial"/>
              </a:rPr>
              <a:t>People</a:t>
            </a:r>
            <a:endParaRPr sz="1800" b="1" i="0" u="none" strike="noStrike" cap="none">
              <a:solidFill>
                <a:srgbClr val="00A1DF"/>
              </a:solidFill>
              <a:latin typeface="Arial"/>
              <a:ea typeface="Arial"/>
              <a:cs typeface="Arial"/>
              <a:sym typeface="Arial"/>
            </a:endParaRPr>
          </a:p>
          <a:p>
            <a:pPr marL="233363" marR="0" lvl="0" indent="-233363" algn="l" rtl="0">
              <a:lnSpc>
                <a:spcPct val="100000"/>
              </a:lnSpc>
              <a:spcBef>
                <a:spcPts val="600"/>
              </a:spcBef>
              <a:spcAft>
                <a:spcPts val="0"/>
              </a:spcAft>
              <a:buClr>
                <a:schemeClr val="dk1"/>
              </a:buClr>
              <a:buSzPts val="1400"/>
              <a:buFont typeface="Calibri"/>
              <a:buAutoNum type="arabicPeriod"/>
            </a:pPr>
            <a:r>
              <a:rPr lang="en-US" sz="1400" b="0" i="0" u="none" strike="noStrike" cap="none">
                <a:solidFill>
                  <a:schemeClr val="dk1"/>
                </a:solidFill>
                <a:latin typeface="Arial"/>
                <a:ea typeface="Arial"/>
                <a:cs typeface="Arial"/>
                <a:sym typeface="Arial"/>
              </a:rPr>
              <a:t>Improved mental and physical well-being across an individual’s lifespan </a:t>
            </a:r>
            <a:endParaRPr sz="1400" b="1" i="0" u="none" strike="noStrike" cap="none">
              <a:solidFill>
                <a:schemeClr val="dk1"/>
              </a:solidFill>
              <a:latin typeface="Arial"/>
              <a:ea typeface="Arial"/>
              <a:cs typeface="Arial"/>
              <a:sym typeface="Arial"/>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a:solidFill>
                  <a:schemeClr val="dk1"/>
                </a:solidFill>
                <a:latin typeface="Arial"/>
                <a:ea typeface="Arial"/>
                <a:cs typeface="Arial"/>
                <a:sym typeface="Arial"/>
              </a:rPr>
              <a:t>Improved community health and wellness </a:t>
            </a:r>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a:solidFill>
                  <a:schemeClr val="dk1"/>
                </a:solidFill>
                <a:latin typeface="Arial"/>
                <a:ea typeface="Arial"/>
                <a:cs typeface="Arial"/>
                <a:sym typeface="Arial"/>
              </a:rPr>
              <a:t>Improved built environment, landscaping, and access to green spaces</a:t>
            </a:r>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a:solidFill>
                  <a:schemeClr val="dk1"/>
                </a:solidFill>
                <a:highlight>
                  <a:srgbClr val="FFFFCC"/>
                </a:highlight>
                <a:latin typeface="Arial"/>
                <a:ea typeface="Arial"/>
                <a:cs typeface="Arial"/>
                <a:sym typeface="Arial"/>
              </a:rPr>
              <a:t>Increased community disaster preparedness and resilience to extreme weather and change in climate</a:t>
            </a:r>
            <a:endParaRPr sz="1400" b="0" i="0" u="none" strike="noStrike" cap="none">
              <a:solidFill>
                <a:schemeClr val="dk1"/>
              </a:solidFill>
              <a:highlight>
                <a:srgbClr val="FFFFCC"/>
              </a:highlight>
              <a:latin typeface="Arial"/>
              <a:ea typeface="Arial"/>
              <a:cs typeface="Arial"/>
              <a:sym typeface="Arial"/>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a:solidFill>
                  <a:schemeClr val="dk1"/>
                </a:solidFill>
                <a:latin typeface="Arial"/>
                <a:ea typeface="Arial"/>
                <a:cs typeface="Arial"/>
                <a:sym typeface="Arial"/>
              </a:rPr>
              <a:t>Improved readiness and access to post-secondary education and career opportunities </a:t>
            </a:r>
            <a:endParaRPr sz="1400" b="1" i="0" u="none" strike="noStrike" cap="none">
              <a:solidFill>
                <a:schemeClr val="dk1"/>
              </a:solidFill>
              <a:latin typeface="Arial"/>
              <a:ea typeface="Arial"/>
              <a:cs typeface="Arial"/>
              <a:sym typeface="Arial"/>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a:solidFill>
                  <a:schemeClr val="dk1"/>
                </a:solidFill>
                <a:latin typeface="Arial"/>
                <a:ea typeface="Arial"/>
                <a:cs typeface="Arial"/>
                <a:sym typeface="Arial"/>
              </a:rPr>
              <a:t>Increased civic engagement </a:t>
            </a:r>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a:solidFill>
                  <a:schemeClr val="dk1"/>
                </a:solidFill>
                <a:highlight>
                  <a:srgbClr val="FFFFCC"/>
                </a:highlight>
                <a:latin typeface="Arial"/>
                <a:ea typeface="Arial"/>
                <a:cs typeface="Arial"/>
                <a:sym typeface="Arial"/>
              </a:rPr>
              <a:t>Increased public engagement and confidence in science</a:t>
            </a:r>
            <a:endParaRPr>
              <a:highlight>
                <a:srgbClr val="FFFFCC"/>
              </a:highlight>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a:solidFill>
                  <a:schemeClr val="dk1"/>
                </a:solidFill>
                <a:latin typeface="Arial"/>
                <a:ea typeface="Arial"/>
                <a:cs typeface="Arial"/>
                <a:sym typeface="Arial"/>
              </a:rPr>
              <a:t>Improved living and working conditions</a:t>
            </a:r>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a:solidFill>
                  <a:schemeClr val="dk1"/>
                </a:solidFill>
                <a:latin typeface="Arial"/>
                <a:ea typeface="Arial"/>
                <a:cs typeface="Arial"/>
                <a:sym typeface="Arial"/>
              </a:rPr>
              <a:t>Increased equitable access to resources (e.g., information, education, technology, services, land, capital, clean air and water, healthcare) </a:t>
            </a:r>
            <a:endParaRPr/>
          </a:p>
          <a:p>
            <a:pPr marL="233363" marR="0" lvl="0" indent="-233363" algn="l" rtl="0">
              <a:lnSpc>
                <a:spcPct val="100000"/>
              </a:lnSpc>
              <a:spcBef>
                <a:spcPts val="0"/>
              </a:spcBef>
              <a:spcAft>
                <a:spcPts val="0"/>
              </a:spcAft>
              <a:buClr>
                <a:schemeClr val="dk1"/>
              </a:buClr>
              <a:buSzPts val="1400"/>
              <a:buFont typeface="Calibri"/>
              <a:buAutoNum type="arabicPeriod"/>
            </a:pPr>
            <a:r>
              <a:rPr lang="en-US" sz="1400" b="0" i="0" u="none" strike="noStrike" cap="none">
                <a:solidFill>
                  <a:schemeClr val="dk1"/>
                </a:solidFill>
                <a:latin typeface="Arial"/>
                <a:ea typeface="Arial"/>
                <a:cs typeface="Arial"/>
                <a:sym typeface="Arial"/>
              </a:rPr>
              <a:t>Improved food </a:t>
            </a:r>
            <a:r>
              <a:rPr lang="en-US" sz="1400" b="0" i="0" u="none" strike="noStrike" cap="none">
                <a:solidFill>
                  <a:schemeClr val="dk1"/>
                </a:solidFill>
                <a:highlight>
                  <a:srgbClr val="FFFFCC"/>
                </a:highlight>
                <a:latin typeface="Arial"/>
                <a:ea typeface="Arial"/>
                <a:cs typeface="Arial"/>
                <a:sym typeface="Arial"/>
              </a:rPr>
              <a:t>and nutrition security, food sovereignty, and access to culturally relevant foods </a:t>
            </a:r>
            <a:endParaRPr>
              <a:highlight>
                <a:srgbClr val="FFFFCC"/>
              </a:highlight>
            </a:endParaRPr>
          </a:p>
          <a:p>
            <a:pPr marL="233363" marR="0" lvl="0" indent="-233363" algn="l" rtl="0">
              <a:lnSpc>
                <a:spcPct val="100000"/>
              </a:lnSpc>
              <a:spcBef>
                <a:spcPts val="0"/>
              </a:spcBef>
              <a:spcAft>
                <a:spcPts val="0"/>
              </a:spcAft>
              <a:buClr>
                <a:schemeClr val="dk1"/>
              </a:buClr>
              <a:buSzPts val="1400"/>
              <a:buFont typeface="Calibri"/>
              <a:buAutoNum type="arabicPeriod"/>
            </a:pPr>
            <a:r>
              <a:rPr lang="en-US" sz="1400" b="0" i="0" u="none" strike="noStrike" cap="none">
                <a:solidFill>
                  <a:schemeClr val="dk1"/>
                </a:solidFill>
                <a:latin typeface="Arial"/>
                <a:ea typeface="Arial"/>
                <a:cs typeface="Arial"/>
                <a:sym typeface="Arial"/>
              </a:rPr>
              <a:t>Improved food safety </a:t>
            </a:r>
            <a:endParaRPr/>
          </a:p>
          <a:p>
            <a:pPr marL="233363" marR="0" lvl="0" indent="-233363" algn="l" rtl="0">
              <a:lnSpc>
                <a:spcPct val="100000"/>
              </a:lnSpc>
              <a:spcBef>
                <a:spcPts val="0"/>
              </a:spcBef>
              <a:spcAft>
                <a:spcPts val="0"/>
              </a:spcAft>
              <a:buClr>
                <a:schemeClr val="dk1"/>
              </a:buClr>
              <a:buSzPts val="1400"/>
              <a:buFont typeface="Calibri"/>
              <a:buAutoNum type="arabicPeriod"/>
            </a:pPr>
            <a:r>
              <a:rPr lang="en-US" sz="1400" b="0" i="0" u="none" strike="noStrike" cap="none">
                <a:solidFill>
                  <a:schemeClr val="dk1"/>
                </a:solidFill>
                <a:latin typeface="Arial"/>
                <a:ea typeface="Arial"/>
                <a:cs typeface="Arial"/>
                <a:sym typeface="Arial"/>
              </a:rPr>
              <a:t>Enhanced regional-based food supply chains</a:t>
            </a:r>
            <a:endParaRPr sz="1200" b="0" i="0" u="none" strike="noStrike" cap="none">
              <a:solidFill>
                <a:schemeClr val="dk1"/>
              </a:solidFill>
              <a:latin typeface="Arial"/>
              <a:ea typeface="Arial"/>
              <a:cs typeface="Arial"/>
              <a:sym typeface="Arial"/>
            </a:endParaRPr>
          </a:p>
        </p:txBody>
      </p:sp>
      <p:sp>
        <p:nvSpPr>
          <p:cNvPr id="304" name="Google Shape;304;p40"/>
          <p:cNvSpPr txBox="1"/>
          <p:nvPr/>
        </p:nvSpPr>
        <p:spPr>
          <a:xfrm>
            <a:off x="5343278" y="733246"/>
            <a:ext cx="6470100" cy="6126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A1DF"/>
              </a:buClr>
              <a:buSzPts val="1800"/>
              <a:buFont typeface="Arial"/>
              <a:buNone/>
            </a:pPr>
            <a:r>
              <a:rPr lang="en-US" sz="1800" b="1" i="1" u="none" strike="noStrike" cap="none" dirty="0">
                <a:solidFill>
                  <a:srgbClr val="00A1DF"/>
                </a:solidFill>
                <a:latin typeface="Arial"/>
                <a:ea typeface="Arial"/>
                <a:cs typeface="Arial"/>
                <a:sym typeface="Arial"/>
              </a:rPr>
              <a:t>Planet</a:t>
            </a:r>
            <a:endParaRPr sz="1800" b="1" i="0" u="none" strike="noStrike" cap="none" dirty="0">
              <a:solidFill>
                <a:srgbClr val="00A1DF"/>
              </a:solidFill>
              <a:latin typeface="Arial"/>
              <a:ea typeface="Arial"/>
              <a:cs typeface="Arial"/>
              <a:sym typeface="Arial"/>
            </a:endParaRPr>
          </a:p>
          <a:p>
            <a:pPr marL="233363" marR="0" lvl="0" indent="-233363" algn="l" rtl="0">
              <a:lnSpc>
                <a:spcPct val="100000"/>
              </a:lnSpc>
              <a:spcBef>
                <a:spcPts val="600"/>
              </a:spcBef>
              <a:spcAft>
                <a:spcPts val="0"/>
              </a:spcAft>
              <a:buClr>
                <a:schemeClr val="dk1"/>
              </a:buClr>
              <a:buSzPts val="1400"/>
              <a:buFont typeface="Calibri"/>
              <a:buAutoNum type="arabicPeriod"/>
            </a:pPr>
            <a:r>
              <a:rPr lang="en-US" sz="1400" b="0" i="0" u="none" strike="noStrike" cap="none" dirty="0">
                <a:solidFill>
                  <a:schemeClr val="dk1"/>
                </a:solidFill>
                <a:latin typeface="Arial"/>
                <a:ea typeface="Arial"/>
                <a:cs typeface="Arial"/>
                <a:sym typeface="Arial"/>
              </a:rPr>
              <a:t>Improved land </a:t>
            </a:r>
            <a:r>
              <a:rPr lang="en-US" sz="1400" b="0" i="0" u="none" strike="noStrike" cap="none" dirty="0">
                <a:solidFill>
                  <a:schemeClr val="dk1"/>
                </a:solidFill>
                <a:highlight>
                  <a:srgbClr val="FFFFCC"/>
                </a:highlight>
                <a:latin typeface="Arial"/>
                <a:ea typeface="Arial"/>
                <a:cs typeface="Arial"/>
                <a:sym typeface="Arial"/>
              </a:rPr>
              <a:t>stewardship (e.g., equitable land access, land use planning, restoration, and management strategies) </a:t>
            </a:r>
            <a:endParaRPr dirty="0">
              <a:highlight>
                <a:srgbClr val="FFFFCC"/>
              </a:highlight>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dirty="0">
                <a:solidFill>
                  <a:schemeClr val="dk1"/>
                </a:solidFill>
                <a:latin typeface="Arial"/>
                <a:ea typeface="Arial"/>
                <a:cs typeface="Arial"/>
                <a:sym typeface="Arial"/>
              </a:rPr>
              <a:t>Increased ecological sustainability of agriculture, working landscapes, and natural ecosystems </a:t>
            </a:r>
            <a:endParaRPr dirty="0"/>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dirty="0">
                <a:solidFill>
                  <a:schemeClr val="dk1"/>
                </a:solidFill>
                <a:latin typeface="Arial"/>
                <a:ea typeface="Arial"/>
                <a:cs typeface="Arial"/>
                <a:sym typeface="Arial"/>
              </a:rPr>
              <a:t>Improved air quality </a:t>
            </a:r>
            <a:endParaRPr sz="1400" b="1" i="0" u="none" strike="noStrike" cap="none" dirty="0">
              <a:solidFill>
                <a:schemeClr val="dk1"/>
              </a:solidFill>
              <a:latin typeface="Arial"/>
              <a:ea typeface="Arial"/>
              <a:cs typeface="Arial"/>
              <a:sym typeface="Arial"/>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dirty="0">
                <a:solidFill>
                  <a:schemeClr val="dk1"/>
                </a:solidFill>
                <a:latin typeface="Arial"/>
                <a:ea typeface="Arial"/>
                <a:cs typeface="Arial"/>
                <a:sym typeface="Arial"/>
              </a:rPr>
              <a:t>Improved soil health and productivity </a:t>
            </a:r>
            <a:endParaRPr sz="1400" b="1" i="0" u="none" strike="noStrike" cap="none" dirty="0">
              <a:solidFill>
                <a:schemeClr val="dk1"/>
              </a:solidFill>
              <a:latin typeface="Arial"/>
              <a:ea typeface="Arial"/>
              <a:cs typeface="Arial"/>
              <a:sym typeface="Arial"/>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dirty="0">
                <a:solidFill>
                  <a:schemeClr val="dk1"/>
                </a:solidFill>
                <a:latin typeface="Arial"/>
                <a:ea typeface="Arial"/>
                <a:cs typeface="Arial"/>
                <a:sym typeface="Arial"/>
              </a:rPr>
              <a:t>Improved water quality </a:t>
            </a:r>
            <a:endParaRPr dirty="0"/>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dirty="0">
                <a:solidFill>
                  <a:schemeClr val="dk1"/>
                </a:solidFill>
                <a:latin typeface="Arial"/>
                <a:ea typeface="Arial"/>
                <a:cs typeface="Arial"/>
                <a:sym typeface="Arial"/>
              </a:rPr>
              <a:t>Improved water use efficiency and water supply security </a:t>
            </a:r>
            <a:endParaRPr sz="1400" b="1" i="0" u="none" strike="noStrike" cap="none" dirty="0">
              <a:solidFill>
                <a:schemeClr val="dk1"/>
              </a:solidFill>
              <a:latin typeface="Arial"/>
              <a:ea typeface="Arial"/>
              <a:cs typeface="Arial"/>
              <a:sym typeface="Arial"/>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dirty="0">
                <a:solidFill>
                  <a:schemeClr val="dk1"/>
                </a:solidFill>
                <a:highlight>
                  <a:srgbClr val="FFFFCC"/>
                </a:highlight>
                <a:latin typeface="Arial"/>
                <a:ea typeface="Arial"/>
                <a:cs typeface="Arial"/>
                <a:sym typeface="Arial"/>
              </a:rPr>
              <a:t>Improved biodiversity (e.g. protected, restored)</a:t>
            </a:r>
            <a:endParaRPr sz="1400" b="0" i="0" u="none" strike="noStrike" cap="none" dirty="0">
              <a:solidFill>
                <a:schemeClr val="dk1"/>
              </a:solidFill>
              <a:highlight>
                <a:srgbClr val="FFFFCC"/>
              </a:highlight>
              <a:latin typeface="Arial"/>
              <a:ea typeface="Arial"/>
              <a:cs typeface="Arial"/>
              <a:sym typeface="Arial"/>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dirty="0">
                <a:solidFill>
                  <a:schemeClr val="dk1"/>
                </a:solidFill>
                <a:highlight>
                  <a:srgbClr val="FFFFCC"/>
                </a:highlight>
                <a:latin typeface="Arial"/>
                <a:ea typeface="Arial"/>
                <a:cs typeface="Arial"/>
                <a:sym typeface="Arial"/>
              </a:rPr>
              <a:t>Increased ecosystem resilience to extreme weather and change in climate</a:t>
            </a:r>
            <a:endParaRPr dirty="0">
              <a:highlight>
                <a:srgbClr val="FFFFCC"/>
              </a:highlight>
            </a:endParaRPr>
          </a:p>
          <a:p>
            <a:pPr marL="233363" marR="0" lvl="0" indent="-233363" algn="l" rtl="0">
              <a:spcBef>
                <a:spcPts val="0"/>
              </a:spcBef>
              <a:spcAft>
                <a:spcPts val="0"/>
              </a:spcAft>
              <a:buClr>
                <a:schemeClr val="dk1"/>
              </a:buClr>
              <a:buSzPts val="1400"/>
              <a:buFont typeface="Arial"/>
              <a:buAutoNum type="arabicPeriod"/>
            </a:pPr>
            <a:r>
              <a:rPr lang="en-US" sz="1400" b="0" i="0" u="none" strike="noStrike" cap="none" dirty="0">
                <a:solidFill>
                  <a:schemeClr val="dk1"/>
                </a:solidFill>
                <a:highlight>
                  <a:srgbClr val="FFFFCC"/>
                </a:highlight>
                <a:latin typeface="Arial"/>
                <a:ea typeface="Arial"/>
                <a:cs typeface="Arial"/>
                <a:sym typeface="Arial"/>
              </a:rPr>
              <a:t>Increased agriculture and food system resilience to extreme weather and change in climate</a:t>
            </a:r>
            <a:endParaRPr dirty="0">
              <a:highlight>
                <a:srgbClr val="FFFFCC"/>
              </a:highlight>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dirty="0">
                <a:solidFill>
                  <a:schemeClr val="dk1"/>
                </a:solidFill>
                <a:highlight>
                  <a:srgbClr val="FFFFCC"/>
                </a:highlight>
                <a:latin typeface="Arial"/>
                <a:ea typeface="Arial"/>
                <a:cs typeface="Arial"/>
                <a:sym typeface="Arial"/>
              </a:rPr>
              <a:t>Increased carbon sequestration and mitigation of greenhouse gas emissions </a:t>
            </a:r>
            <a:endParaRPr dirty="0">
              <a:highlight>
                <a:srgbClr val="FFFFCC"/>
              </a:highlight>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dirty="0">
                <a:solidFill>
                  <a:schemeClr val="dk1"/>
                </a:solidFill>
                <a:highlight>
                  <a:srgbClr val="FFFFCC"/>
                </a:highlight>
                <a:latin typeface="Arial"/>
                <a:ea typeface="Arial"/>
                <a:cs typeface="Arial"/>
                <a:sym typeface="Arial"/>
              </a:rPr>
              <a:t>Enhanced waste reduction, recovery, and economic reuse</a:t>
            </a:r>
            <a:endParaRPr dirty="0">
              <a:highlight>
                <a:srgbClr val="FFFFCC"/>
              </a:highlight>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dirty="0">
                <a:solidFill>
                  <a:schemeClr val="dk1"/>
                </a:solidFill>
                <a:highlight>
                  <a:srgbClr val="FFFFCC"/>
                </a:highlight>
                <a:latin typeface="Arial"/>
                <a:ea typeface="Arial"/>
                <a:cs typeface="Arial"/>
                <a:sym typeface="Arial"/>
              </a:rPr>
              <a:t>Reduced reliance on fossil fuels </a:t>
            </a:r>
            <a:endParaRPr dirty="0">
              <a:highlight>
                <a:srgbClr val="FFFFCC"/>
              </a:highlight>
            </a:endParaRPr>
          </a:p>
          <a:p>
            <a:pPr marL="0" marR="0" lvl="0" indent="0" algn="l" rtl="0">
              <a:lnSpc>
                <a:spcPct val="100000"/>
              </a:lnSpc>
              <a:spcBef>
                <a:spcPts val="0"/>
              </a:spcBef>
              <a:spcAft>
                <a:spcPts val="0"/>
              </a:spcAft>
              <a:buClr>
                <a:schemeClr val="dk1"/>
              </a:buClr>
              <a:buSzPts val="1000"/>
              <a:buFont typeface="Calibri"/>
              <a:buNone/>
            </a:pPr>
            <a:endParaRPr sz="10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A1DF"/>
              </a:buClr>
              <a:buSzPts val="1800"/>
              <a:buFont typeface="Arial"/>
              <a:buNone/>
            </a:pPr>
            <a:r>
              <a:rPr lang="en-US" sz="1800" b="1" i="1" u="none" strike="noStrike" cap="none" dirty="0">
                <a:solidFill>
                  <a:srgbClr val="00A1DF"/>
                </a:solidFill>
                <a:latin typeface="Arial"/>
                <a:ea typeface="Arial"/>
                <a:cs typeface="Arial"/>
                <a:sym typeface="Arial"/>
              </a:rPr>
              <a:t>Prosperity</a:t>
            </a:r>
            <a:endParaRPr sz="1800" b="1" i="0" u="none" strike="noStrike" cap="none" dirty="0">
              <a:solidFill>
                <a:srgbClr val="00A1DF"/>
              </a:solidFill>
              <a:latin typeface="Arial"/>
              <a:ea typeface="Arial"/>
              <a:cs typeface="Arial"/>
              <a:sym typeface="Arial"/>
            </a:endParaRPr>
          </a:p>
          <a:p>
            <a:pPr marL="233363" marR="0" lvl="0" indent="-233363" algn="l" rtl="0">
              <a:lnSpc>
                <a:spcPct val="100000"/>
              </a:lnSpc>
              <a:spcBef>
                <a:spcPts val="600"/>
              </a:spcBef>
              <a:spcAft>
                <a:spcPts val="0"/>
              </a:spcAft>
              <a:buClr>
                <a:schemeClr val="dk1"/>
              </a:buClr>
              <a:buSzPts val="1400"/>
              <a:buFont typeface="Arial"/>
              <a:buAutoNum type="arabicPeriod"/>
            </a:pPr>
            <a:r>
              <a:rPr lang="en-US" sz="1400" b="0" i="0" u="none" strike="noStrike" cap="none" dirty="0">
                <a:solidFill>
                  <a:schemeClr val="dk1"/>
                </a:solidFill>
                <a:latin typeface="Arial"/>
                <a:ea typeface="Arial"/>
                <a:cs typeface="Arial"/>
                <a:sym typeface="Arial"/>
              </a:rPr>
              <a:t>Increased stability, efficiency, and profitability of agriculture and working landscapes </a:t>
            </a:r>
            <a:endParaRPr dirty="0"/>
          </a:p>
          <a:p>
            <a:pPr marL="233363" marR="0" lvl="0" indent="-233363" algn="l" rtl="0">
              <a:spcBef>
                <a:spcPts val="0"/>
              </a:spcBef>
              <a:spcAft>
                <a:spcPts val="0"/>
              </a:spcAft>
              <a:buClr>
                <a:schemeClr val="dk1"/>
              </a:buClr>
              <a:buSzPts val="1400"/>
              <a:buFont typeface="Arial"/>
              <a:buAutoNum type="arabicPeriod"/>
            </a:pPr>
            <a:r>
              <a:rPr lang="en-US" sz="1400" b="0" i="0" u="none" strike="noStrike" cap="none" dirty="0">
                <a:solidFill>
                  <a:schemeClr val="dk1"/>
                </a:solidFill>
                <a:latin typeface="Arial"/>
                <a:ea typeface="Arial"/>
                <a:cs typeface="Arial"/>
                <a:sym typeface="Arial"/>
              </a:rPr>
              <a:t>Improved animal management (</a:t>
            </a:r>
            <a:r>
              <a:rPr lang="en-US" sz="1400" b="0" i="0" u="none" strike="noStrike" cap="none" dirty="0" err="1">
                <a:solidFill>
                  <a:schemeClr val="dk1"/>
                </a:solidFill>
                <a:latin typeface="Arial"/>
                <a:ea typeface="Arial"/>
                <a:cs typeface="Arial"/>
                <a:sym typeface="Arial"/>
              </a:rPr>
              <a:t>e.g</a:t>
            </a:r>
            <a:r>
              <a:rPr lang="en-US" sz="1400" b="0" i="0" u="none" strike="noStrike" cap="none" dirty="0">
                <a:solidFill>
                  <a:schemeClr val="dk1"/>
                </a:solidFill>
                <a:latin typeface="Arial"/>
                <a:ea typeface="Arial"/>
                <a:cs typeface="Arial"/>
                <a:sym typeface="Arial"/>
              </a:rPr>
              <a:t>, </a:t>
            </a:r>
            <a:r>
              <a:rPr lang="en-US" sz="1400" b="0" i="0" u="none" strike="noStrike" cap="none" dirty="0">
                <a:solidFill>
                  <a:schemeClr val="dk1"/>
                </a:solidFill>
                <a:highlight>
                  <a:srgbClr val="FFFFCC"/>
                </a:highlight>
                <a:latin typeface="Arial"/>
                <a:ea typeface="Arial"/>
                <a:cs typeface="Arial"/>
                <a:sym typeface="Arial"/>
              </a:rPr>
              <a:t>welfare</a:t>
            </a:r>
            <a:r>
              <a:rPr lang="en-US" sz="1400" b="0" i="0" u="none" strike="noStrike" cap="none" dirty="0">
                <a:solidFill>
                  <a:schemeClr val="dk1"/>
                </a:solidFill>
                <a:latin typeface="Arial"/>
                <a:ea typeface="Arial"/>
                <a:cs typeface="Arial"/>
                <a:sym typeface="Arial"/>
              </a:rPr>
              <a:t>, profitability, and sustainability)</a:t>
            </a:r>
            <a:endParaRPr dirty="0"/>
          </a:p>
          <a:p>
            <a:pPr marL="233363" marR="0" lvl="0" indent="-233363" algn="l" rtl="0">
              <a:spcBef>
                <a:spcPts val="0"/>
              </a:spcBef>
              <a:spcAft>
                <a:spcPts val="0"/>
              </a:spcAft>
              <a:buClr>
                <a:schemeClr val="dk1"/>
              </a:buClr>
              <a:buSzPts val="1400"/>
              <a:buFont typeface="Arial"/>
              <a:buAutoNum type="arabicPeriod"/>
            </a:pPr>
            <a:r>
              <a:rPr lang="en-US" sz="1400" b="0" i="0" u="none" strike="noStrike" cap="none" dirty="0">
                <a:solidFill>
                  <a:schemeClr val="dk1"/>
                </a:solidFill>
                <a:latin typeface="Arial"/>
                <a:ea typeface="Arial"/>
                <a:cs typeface="Arial"/>
                <a:sym typeface="Arial"/>
              </a:rPr>
              <a:t>Enhanced food systems and markets (e.g., crops/products, supply chains, diversified/niche markets)</a:t>
            </a:r>
            <a:endParaRPr dirty="0"/>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dirty="0">
                <a:solidFill>
                  <a:schemeClr val="dk1"/>
                </a:solidFill>
                <a:latin typeface="Arial"/>
                <a:ea typeface="Arial"/>
                <a:cs typeface="Arial"/>
                <a:sym typeface="Arial"/>
              </a:rPr>
              <a:t>Improved workforce development for individuals, communities, and industry</a:t>
            </a:r>
            <a:endParaRPr dirty="0"/>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dirty="0">
                <a:solidFill>
                  <a:schemeClr val="dk1"/>
                </a:solidFill>
                <a:latin typeface="Arial"/>
                <a:ea typeface="Arial"/>
                <a:cs typeface="Arial"/>
                <a:sym typeface="Arial"/>
              </a:rPr>
              <a:t>Enhanced business and community leadership </a:t>
            </a:r>
            <a:endParaRPr sz="1400" b="1" i="0" u="none" strike="noStrike" cap="none" dirty="0">
              <a:solidFill>
                <a:schemeClr val="dk1"/>
              </a:solidFill>
              <a:latin typeface="Arial"/>
              <a:ea typeface="Arial"/>
              <a:cs typeface="Arial"/>
              <a:sym typeface="Arial"/>
            </a:endParaRPr>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dirty="0">
                <a:solidFill>
                  <a:schemeClr val="dk1"/>
                </a:solidFill>
                <a:latin typeface="Arial"/>
                <a:ea typeface="Arial"/>
                <a:cs typeface="Arial"/>
                <a:sym typeface="Arial"/>
              </a:rPr>
              <a:t>Improved individual and household financial stability </a:t>
            </a:r>
            <a:endParaRPr dirty="0"/>
          </a:p>
          <a:p>
            <a:pPr marL="233363" marR="0" lvl="0" indent="-233363" algn="l" rtl="0">
              <a:lnSpc>
                <a:spcPct val="100000"/>
              </a:lnSpc>
              <a:spcBef>
                <a:spcPts val="0"/>
              </a:spcBef>
              <a:spcAft>
                <a:spcPts val="0"/>
              </a:spcAft>
              <a:buClr>
                <a:schemeClr val="dk1"/>
              </a:buClr>
              <a:buSzPts val="1400"/>
              <a:buFont typeface="Arial"/>
              <a:buAutoNum type="arabicPeriod"/>
            </a:pPr>
            <a:r>
              <a:rPr lang="en-US" sz="1400" b="0" i="0" u="none" strike="noStrike" cap="none" dirty="0">
                <a:solidFill>
                  <a:schemeClr val="dk1"/>
                </a:solidFill>
                <a:latin typeface="Arial"/>
                <a:ea typeface="Arial"/>
                <a:cs typeface="Arial"/>
                <a:sym typeface="Arial"/>
              </a:rPr>
              <a:t>Enhanced community economic development </a:t>
            </a:r>
            <a:endParaRPr dirty="0"/>
          </a:p>
        </p:txBody>
      </p:sp>
      <p:cxnSp>
        <p:nvCxnSpPr>
          <p:cNvPr id="308" name="Google Shape;308;p40">
            <a:extLst>
              <a:ext uri="{C183D7F6-B498-43B3-948B-1728B52AA6E4}">
                <adec:decorative xmlns:adec="http://schemas.microsoft.com/office/drawing/2017/decorative" val="1"/>
              </a:ext>
            </a:extLst>
          </p:cNvPr>
          <p:cNvCxnSpPr/>
          <p:nvPr/>
        </p:nvCxnSpPr>
        <p:spPr>
          <a:xfrm rot="10800000" flipH="1">
            <a:off x="491647" y="645373"/>
            <a:ext cx="11345700" cy="13500"/>
          </a:xfrm>
          <a:prstGeom prst="straightConnector1">
            <a:avLst/>
          </a:prstGeom>
          <a:noFill/>
          <a:ln w="12700" cap="flat" cmpd="sng">
            <a:solidFill>
              <a:srgbClr val="7F7F7F"/>
            </a:solidFill>
            <a:prstDash val="solid"/>
            <a:miter lim="800000"/>
            <a:headEnd type="none" w="sm" len="sm"/>
            <a:tailEnd type="none" w="sm" len="sm"/>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1"/>
          <p:cNvSpPr txBox="1">
            <a:spLocks noGrp="1"/>
          </p:cNvSpPr>
          <p:nvPr>
            <p:ph type="title" idx="4294967295"/>
          </p:nvPr>
        </p:nvSpPr>
        <p:spPr>
          <a:xfrm>
            <a:off x="1524000" y="2592388"/>
            <a:ext cx="9144000" cy="1252537"/>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0"/>
              </a:spcBef>
              <a:spcAft>
                <a:spcPts val="0"/>
              </a:spcAft>
              <a:buClr>
                <a:srgbClr val="0432FF"/>
              </a:buClr>
              <a:buSzPts val="3600"/>
              <a:buFont typeface="Arial"/>
              <a:buNone/>
              <a:tabLst/>
              <a:defRPr/>
            </a:pPr>
            <a:r>
              <a:rPr kumimoji="0" lang="en-US" sz="3400" b="1" i="0" u="none" strike="noStrike" kern="0" cap="none" spc="0" normalizeH="0" baseline="0" noProof="0" dirty="0">
                <a:ln>
                  <a:noFill/>
                </a:ln>
                <a:solidFill>
                  <a:srgbClr val="005A9E"/>
                </a:solidFill>
                <a:effectLst/>
                <a:uLnTx/>
                <a:uFillTx/>
                <a:latin typeface="Arial"/>
                <a:ea typeface="Arial"/>
                <a:cs typeface="Arial"/>
                <a:sym typeface="Arial"/>
              </a:rPr>
              <a:t>Outputs, Outcomes, and Impact</a:t>
            </a:r>
            <a:endParaRPr kumimoji="0" lang="en-US" sz="3400" b="1" i="0" u="none" strike="noStrike" kern="0" cap="none" spc="0" normalizeH="0" baseline="0" noProof="0" dirty="0">
              <a:ln>
                <a:noFill/>
              </a:ln>
              <a:solidFill>
                <a:schemeClr val="dk1"/>
              </a:solidFill>
              <a:effectLst/>
              <a:uLnTx/>
              <a:uFillTx/>
              <a:latin typeface="Arial"/>
              <a:ea typeface="Arial"/>
              <a:cs typeface="Arial"/>
              <a:sym typeface="Arial"/>
            </a:endParaRPr>
          </a:p>
        </p:txBody>
      </p:sp>
      <p:pic>
        <p:nvPicPr>
          <p:cNvPr id="315" name="Google Shape;315;p41" descr="Logo banner for University of California Agriculture and Natural Resources, featuring blue UC initials and blue text with gold accent bars. Smaller blue text identifies UC Cooperative Extension, set against a gray-and-white checkerboard transparency background."/>
          <p:cNvPicPr preferRelativeResize="0"/>
          <p:nvPr/>
        </p:nvPicPr>
        <p:blipFill>
          <a:blip r:embed="rId3">
            <a:alphaModFix/>
          </a:blip>
          <a:stretch>
            <a:fillRect/>
          </a:stretch>
        </p:blipFill>
        <p:spPr>
          <a:xfrm>
            <a:off x="2172838" y="5663125"/>
            <a:ext cx="7846323" cy="11948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42"/>
          <p:cNvSpPr txBox="1">
            <a:spLocks noGrp="1"/>
          </p:cNvSpPr>
          <p:nvPr>
            <p:ph type="title"/>
          </p:nvPr>
        </p:nvSpPr>
        <p:spPr>
          <a:xfrm>
            <a:off x="804875" y="773600"/>
            <a:ext cx="10981500" cy="6933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432FF"/>
              </a:buClr>
              <a:buSzPts val="3600"/>
              <a:buFont typeface="Arial"/>
              <a:buNone/>
            </a:pPr>
            <a:r>
              <a:rPr lang="en-US" sz="3400"/>
              <a:t>Understanding Outputs and Outcomes</a:t>
            </a:r>
            <a:endParaRPr sz="3400">
              <a:solidFill>
                <a:schemeClr val="dk1"/>
              </a:solidFill>
            </a:endParaRPr>
          </a:p>
        </p:txBody>
      </p:sp>
      <p:sp>
        <p:nvSpPr>
          <p:cNvPr id="322" name="Google Shape;322;p42"/>
          <p:cNvSpPr txBox="1">
            <a:spLocks noGrp="1"/>
          </p:cNvSpPr>
          <p:nvPr>
            <p:ph type="body" idx="1"/>
          </p:nvPr>
        </p:nvSpPr>
        <p:spPr>
          <a:xfrm>
            <a:off x="1296900" y="1687425"/>
            <a:ext cx="9409200" cy="29766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SzPts val="2800"/>
              <a:buChar char="•"/>
            </a:pPr>
            <a:r>
              <a:rPr lang="en-US" sz="2800"/>
              <a:t>Outcome is something that </a:t>
            </a:r>
            <a:r>
              <a:rPr lang="en-US" sz="2800" i="1"/>
              <a:t>comes out of a program</a:t>
            </a:r>
            <a:endParaRPr/>
          </a:p>
          <a:p>
            <a:pPr marL="228600" lvl="0" indent="-50800" algn="l" rtl="0">
              <a:lnSpc>
                <a:spcPct val="90000"/>
              </a:lnSpc>
              <a:spcBef>
                <a:spcPts val="0"/>
              </a:spcBef>
              <a:spcAft>
                <a:spcPts val="0"/>
              </a:spcAft>
              <a:buClr>
                <a:schemeClr val="dk1"/>
              </a:buClr>
              <a:buSzPts val="2800"/>
              <a:buNone/>
            </a:pPr>
            <a:endParaRPr sz="2800" i="1"/>
          </a:p>
          <a:p>
            <a:pPr marL="228600" lvl="0" indent="-228600" algn="l" rtl="0">
              <a:lnSpc>
                <a:spcPct val="90000"/>
              </a:lnSpc>
              <a:spcBef>
                <a:spcPts val="0"/>
              </a:spcBef>
              <a:spcAft>
                <a:spcPts val="0"/>
              </a:spcAft>
              <a:buClr>
                <a:schemeClr val="dk1"/>
              </a:buClr>
              <a:buSzPts val="2800"/>
              <a:buChar char="•"/>
            </a:pPr>
            <a:r>
              <a:rPr lang="en-US" sz="2800"/>
              <a:t>Output is activity or product under the control of a project team, whereas outcome is not under the full control of a team. </a:t>
            </a:r>
            <a:endParaRPr sz="2800"/>
          </a:p>
          <a:p>
            <a:pPr marL="0" lvl="0" indent="0" algn="l" rtl="0">
              <a:lnSpc>
                <a:spcPct val="90000"/>
              </a:lnSpc>
              <a:spcBef>
                <a:spcPts val="0"/>
              </a:spcBef>
              <a:spcAft>
                <a:spcPts val="0"/>
              </a:spcAft>
              <a:buClr>
                <a:schemeClr val="dk1"/>
              </a:buClr>
              <a:buSzPts val="1800"/>
              <a:buNone/>
            </a:pPr>
            <a:endParaRPr sz="1800"/>
          </a:p>
          <a:p>
            <a:pPr marL="0" lvl="0" indent="0" algn="l" rtl="0">
              <a:lnSpc>
                <a:spcPct val="90000"/>
              </a:lnSpc>
              <a:spcBef>
                <a:spcPts val="0"/>
              </a:spcBef>
              <a:spcAft>
                <a:spcPts val="0"/>
              </a:spcAft>
              <a:buClr>
                <a:schemeClr val="dk1"/>
              </a:buClr>
              <a:buSzPts val="1800"/>
              <a:buNone/>
            </a:pPr>
            <a:endParaRPr sz="1800"/>
          </a:p>
          <a:p>
            <a:pPr marL="0" lvl="0" indent="0" algn="l" rtl="0">
              <a:lnSpc>
                <a:spcPct val="90000"/>
              </a:lnSpc>
              <a:spcBef>
                <a:spcPts val="0"/>
              </a:spcBef>
              <a:spcAft>
                <a:spcPts val="0"/>
              </a:spcAft>
              <a:buClr>
                <a:schemeClr val="dk1"/>
              </a:buClr>
              <a:buSzPts val="1800"/>
              <a:buNone/>
            </a:pPr>
            <a:endParaRPr sz="1800"/>
          </a:p>
          <a:p>
            <a:pPr marL="0" lvl="0" indent="0" algn="r" rtl="0">
              <a:lnSpc>
                <a:spcPct val="90000"/>
              </a:lnSpc>
              <a:spcBef>
                <a:spcPts val="0"/>
              </a:spcBef>
              <a:spcAft>
                <a:spcPts val="0"/>
              </a:spcAft>
              <a:buClr>
                <a:schemeClr val="dk1"/>
              </a:buClr>
              <a:buSzPts val="1800"/>
              <a:buNone/>
            </a:pPr>
            <a:r>
              <a:rPr lang="en-US" sz="1400"/>
              <a:t>(Davidson, J. E., 2016)</a:t>
            </a:r>
            <a:endParaRPr sz="2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43"/>
          <p:cNvSpPr txBox="1">
            <a:spLocks noGrp="1"/>
          </p:cNvSpPr>
          <p:nvPr>
            <p:ph type="title"/>
          </p:nvPr>
        </p:nvSpPr>
        <p:spPr>
          <a:xfrm>
            <a:off x="963150" y="637450"/>
            <a:ext cx="10265700" cy="7185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0432FF"/>
              </a:buClr>
              <a:buSzPts val="3600"/>
              <a:buFont typeface="Arial"/>
              <a:buNone/>
            </a:pPr>
            <a:r>
              <a:rPr lang="en-US" sz="3400"/>
              <a:t>Understanding outputs and impact</a:t>
            </a:r>
            <a:endParaRPr sz="3400">
              <a:solidFill>
                <a:schemeClr val="dk1"/>
              </a:solidFill>
            </a:endParaRPr>
          </a:p>
        </p:txBody>
      </p:sp>
      <p:sp>
        <p:nvSpPr>
          <p:cNvPr id="329" name="Google Shape;329;p43"/>
          <p:cNvSpPr txBox="1">
            <a:spLocks noGrp="1"/>
          </p:cNvSpPr>
          <p:nvPr>
            <p:ph type="body" idx="1"/>
          </p:nvPr>
        </p:nvSpPr>
        <p:spPr>
          <a:xfrm>
            <a:off x="1930400" y="1498932"/>
            <a:ext cx="7886700" cy="357205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sz="2800"/>
          </a:p>
          <a:p>
            <a:pPr marL="228600" lvl="0" indent="-228600" algn="l" rtl="0">
              <a:lnSpc>
                <a:spcPct val="90000"/>
              </a:lnSpc>
              <a:spcBef>
                <a:spcPts val="0"/>
              </a:spcBef>
              <a:spcAft>
                <a:spcPts val="0"/>
              </a:spcAft>
              <a:buSzPts val="2800"/>
              <a:buChar char="•"/>
            </a:pPr>
            <a:r>
              <a:rPr lang="en-US" sz="2800"/>
              <a:t>Outcome is “so what” of an output/activity</a:t>
            </a:r>
            <a:endParaRPr sz="2800" i="1"/>
          </a:p>
          <a:p>
            <a:pPr marL="228600" lvl="0" indent="-50800" algn="l" rtl="0">
              <a:lnSpc>
                <a:spcPct val="90000"/>
              </a:lnSpc>
              <a:spcBef>
                <a:spcPts val="0"/>
              </a:spcBef>
              <a:spcAft>
                <a:spcPts val="0"/>
              </a:spcAft>
              <a:buClr>
                <a:schemeClr val="dk1"/>
              </a:buClr>
              <a:buSzPts val="2800"/>
              <a:buNone/>
            </a:pPr>
            <a:endParaRPr sz="2800" i="1"/>
          </a:p>
          <a:p>
            <a:pPr marL="228600" lvl="0" indent="-50800" algn="l" rtl="0">
              <a:lnSpc>
                <a:spcPct val="90000"/>
              </a:lnSpc>
              <a:spcBef>
                <a:spcPts val="0"/>
              </a:spcBef>
              <a:spcAft>
                <a:spcPts val="0"/>
              </a:spcAft>
              <a:buClr>
                <a:schemeClr val="dk1"/>
              </a:buClr>
              <a:buSzPts val="2800"/>
              <a:buNone/>
            </a:pPr>
            <a:endParaRPr sz="2800" i="1"/>
          </a:p>
          <a:p>
            <a:pPr marL="228600" lvl="0" indent="-228600" algn="l" rtl="0">
              <a:lnSpc>
                <a:spcPct val="90000"/>
              </a:lnSpc>
              <a:spcBef>
                <a:spcPts val="0"/>
              </a:spcBef>
              <a:spcAft>
                <a:spcPts val="0"/>
              </a:spcAft>
              <a:buSzPts val="2800"/>
              <a:buChar char="•"/>
            </a:pPr>
            <a:r>
              <a:rPr lang="en-US" sz="2800"/>
              <a:t>Impact is “so what” of an outcome</a:t>
            </a:r>
            <a:endParaRPr/>
          </a:p>
          <a:p>
            <a:pPr marL="228600" lvl="0" indent="-50800" algn="l" rtl="0">
              <a:lnSpc>
                <a:spcPct val="90000"/>
              </a:lnSpc>
              <a:spcBef>
                <a:spcPts val="0"/>
              </a:spcBef>
              <a:spcAft>
                <a:spcPts val="0"/>
              </a:spcAft>
              <a:buClr>
                <a:schemeClr val="dk1"/>
              </a:buClr>
              <a:buSzPts val="2800"/>
              <a:buNone/>
            </a:pPr>
            <a:endParaRPr sz="2800"/>
          </a:p>
          <a:p>
            <a:pPr marL="228600" lvl="0" indent="-50800" algn="l" rtl="0">
              <a:lnSpc>
                <a:spcPct val="90000"/>
              </a:lnSpc>
              <a:spcBef>
                <a:spcPts val="0"/>
              </a:spcBef>
              <a:spcAft>
                <a:spcPts val="0"/>
              </a:spcAft>
              <a:buClr>
                <a:schemeClr val="dk1"/>
              </a:buClr>
              <a:buSzPts val="2800"/>
              <a:buNone/>
            </a:pPr>
            <a:endParaRPr sz="2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44"/>
          <p:cNvSpPr txBox="1">
            <a:spLocks noGrp="1"/>
          </p:cNvSpPr>
          <p:nvPr>
            <p:ph type="title"/>
          </p:nvPr>
        </p:nvSpPr>
        <p:spPr>
          <a:xfrm>
            <a:off x="1524000" y="395017"/>
            <a:ext cx="9144000" cy="936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C00000"/>
              </a:buClr>
              <a:buSzPts val="3600"/>
              <a:buFont typeface="Arial"/>
              <a:buNone/>
            </a:pPr>
            <a:r>
              <a:rPr lang="en-US" sz="3400"/>
              <a:t>Understanding outcomes</a:t>
            </a:r>
            <a:endParaRPr sz="3400">
              <a:solidFill>
                <a:schemeClr val="dk1"/>
              </a:solidFill>
            </a:endParaRPr>
          </a:p>
        </p:txBody>
      </p:sp>
      <p:sp>
        <p:nvSpPr>
          <p:cNvPr id="336" name="Google Shape;336;p44"/>
          <p:cNvSpPr txBox="1">
            <a:spLocks noGrp="1"/>
          </p:cNvSpPr>
          <p:nvPr>
            <p:ph type="body" idx="1"/>
          </p:nvPr>
        </p:nvSpPr>
        <p:spPr>
          <a:xfrm>
            <a:off x="1222575" y="1153225"/>
            <a:ext cx="9445500" cy="4691700"/>
          </a:xfrm>
          <a:prstGeom prst="rect">
            <a:avLst/>
          </a:prstGeom>
          <a:noFill/>
          <a:ln>
            <a:noFill/>
          </a:ln>
        </p:spPr>
        <p:txBody>
          <a:bodyPr spcFirstLastPara="1" wrap="square" lIns="91425" tIns="45700" rIns="91425" bIns="45700" anchor="t" anchorCtr="0">
            <a:noAutofit/>
          </a:bodyPr>
          <a:lstStyle/>
          <a:p>
            <a:pPr marL="228600" lvl="0" indent="-50800" algn="l" rtl="0">
              <a:lnSpc>
                <a:spcPct val="90000"/>
              </a:lnSpc>
              <a:spcBef>
                <a:spcPts val="0"/>
              </a:spcBef>
              <a:spcAft>
                <a:spcPts val="0"/>
              </a:spcAft>
              <a:buClr>
                <a:schemeClr val="dk1"/>
              </a:buClr>
              <a:buSzPts val="2800"/>
              <a:buNone/>
            </a:pPr>
            <a:endParaRPr sz="2800">
              <a:solidFill>
                <a:srgbClr val="00B0F0"/>
              </a:solidFill>
            </a:endParaRPr>
          </a:p>
          <a:p>
            <a:pPr marL="228600" lvl="0" indent="-228600" algn="l" rtl="0">
              <a:lnSpc>
                <a:spcPct val="90000"/>
              </a:lnSpc>
              <a:spcBef>
                <a:spcPts val="0"/>
              </a:spcBef>
              <a:spcAft>
                <a:spcPts val="0"/>
              </a:spcAft>
              <a:buSzPts val="2800"/>
              <a:buChar char="•"/>
            </a:pPr>
            <a:r>
              <a:rPr lang="en-US" sz="2800"/>
              <a:t>Short term outcome - expect to see as a result of your program</a:t>
            </a:r>
            <a:endParaRPr sz="2800"/>
          </a:p>
          <a:p>
            <a:pPr marL="228600" lvl="0" indent="-50800" algn="l" rtl="0">
              <a:lnSpc>
                <a:spcPct val="90000"/>
              </a:lnSpc>
              <a:spcBef>
                <a:spcPts val="0"/>
              </a:spcBef>
              <a:spcAft>
                <a:spcPts val="0"/>
              </a:spcAft>
              <a:buClr>
                <a:schemeClr val="dk1"/>
              </a:buClr>
              <a:buSzPts val="2800"/>
              <a:buNone/>
            </a:pPr>
            <a:endParaRPr sz="2800"/>
          </a:p>
          <a:p>
            <a:pPr marL="228600" lvl="0" indent="-228600" algn="l" rtl="0">
              <a:lnSpc>
                <a:spcPct val="90000"/>
              </a:lnSpc>
              <a:spcBef>
                <a:spcPts val="0"/>
              </a:spcBef>
              <a:spcAft>
                <a:spcPts val="0"/>
              </a:spcAft>
              <a:buSzPts val="2800"/>
              <a:buChar char="•"/>
            </a:pPr>
            <a:r>
              <a:rPr lang="en-US" sz="2800"/>
              <a:t>Medium term outcome - like to see as a result of your program</a:t>
            </a:r>
            <a:endParaRPr sz="2800"/>
          </a:p>
          <a:p>
            <a:pPr marL="228600" lvl="0" indent="-50800" algn="l" rtl="0">
              <a:lnSpc>
                <a:spcPct val="90000"/>
              </a:lnSpc>
              <a:spcBef>
                <a:spcPts val="0"/>
              </a:spcBef>
              <a:spcAft>
                <a:spcPts val="0"/>
              </a:spcAft>
              <a:buClr>
                <a:schemeClr val="dk1"/>
              </a:buClr>
              <a:buSzPts val="2800"/>
              <a:buNone/>
            </a:pPr>
            <a:endParaRPr sz="2800"/>
          </a:p>
          <a:p>
            <a:pPr marL="228600" lvl="0" indent="-228600" algn="l" rtl="0">
              <a:lnSpc>
                <a:spcPct val="90000"/>
              </a:lnSpc>
              <a:spcBef>
                <a:spcPts val="0"/>
              </a:spcBef>
              <a:spcAft>
                <a:spcPts val="0"/>
              </a:spcAft>
              <a:buSzPts val="2800"/>
              <a:buChar char="•"/>
            </a:pPr>
            <a:r>
              <a:rPr lang="en-US" sz="2800"/>
              <a:t>Long term outcome/impact/condition change - love to see as a result of your program</a:t>
            </a:r>
            <a:endParaRPr sz="2800"/>
          </a:p>
          <a:p>
            <a:pPr marL="228600" lvl="0" indent="-50800" algn="l" rtl="0">
              <a:lnSpc>
                <a:spcPct val="90000"/>
              </a:lnSpc>
              <a:spcBef>
                <a:spcPts val="0"/>
              </a:spcBef>
              <a:spcAft>
                <a:spcPts val="0"/>
              </a:spcAft>
              <a:buClr>
                <a:schemeClr val="dk1"/>
              </a:buClr>
              <a:buSzPts val="2800"/>
              <a:buNone/>
            </a:pPr>
            <a:endParaRPr sz="2800"/>
          </a:p>
          <a:p>
            <a:pPr marL="0" lvl="0" indent="0" algn="r" rtl="0">
              <a:lnSpc>
                <a:spcPct val="90000"/>
              </a:lnSpc>
              <a:spcBef>
                <a:spcPts val="0"/>
              </a:spcBef>
              <a:spcAft>
                <a:spcPts val="0"/>
              </a:spcAft>
              <a:buClr>
                <a:schemeClr val="dk1"/>
              </a:buClr>
              <a:buSzPts val="1800"/>
              <a:buNone/>
            </a:pPr>
            <a:r>
              <a:rPr lang="en-US" sz="1400"/>
              <a:t>[Rockwell, S. K,; Jha, L.; Krumbach, E. (2003)]</a:t>
            </a:r>
            <a:endParaRPr sz="1400"/>
          </a:p>
          <a:p>
            <a:pPr marL="228600" lvl="0" indent="-50800" algn="l" rtl="0">
              <a:lnSpc>
                <a:spcPct val="90000"/>
              </a:lnSpc>
              <a:spcBef>
                <a:spcPts val="0"/>
              </a:spcBef>
              <a:spcAft>
                <a:spcPts val="0"/>
              </a:spcAft>
              <a:buClr>
                <a:schemeClr val="dk1"/>
              </a:buClr>
              <a:buSzPts val="2800"/>
              <a:buNone/>
            </a:pPr>
            <a:endParaRPr sz="2800"/>
          </a:p>
          <a:p>
            <a:pPr marL="228600" lvl="0" indent="-50800" algn="l" rtl="0">
              <a:lnSpc>
                <a:spcPct val="90000"/>
              </a:lnSpc>
              <a:spcBef>
                <a:spcPts val="0"/>
              </a:spcBef>
              <a:spcAft>
                <a:spcPts val="0"/>
              </a:spcAft>
              <a:buClr>
                <a:schemeClr val="dk1"/>
              </a:buClr>
              <a:buSzPts val="2800"/>
              <a:buNone/>
            </a:pPr>
            <a:endParaRPr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5"/>
          <p:cNvSpPr txBox="1">
            <a:spLocks noGrp="1"/>
          </p:cNvSpPr>
          <p:nvPr>
            <p:ph type="title"/>
          </p:nvPr>
        </p:nvSpPr>
        <p:spPr>
          <a:xfrm>
            <a:off x="1438275" y="390526"/>
            <a:ext cx="9144000" cy="798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C00000"/>
              </a:buClr>
              <a:buSzPts val="3600"/>
              <a:buFont typeface="Arial"/>
              <a:buNone/>
            </a:pPr>
            <a:r>
              <a:rPr lang="en-US" sz="3400"/>
              <a:t>Examples of Outputs</a:t>
            </a:r>
            <a:endParaRPr sz="3400"/>
          </a:p>
        </p:txBody>
      </p:sp>
      <p:graphicFrame>
        <p:nvGraphicFramePr>
          <p:cNvPr id="344" name="Google Shape;344;p45"/>
          <p:cNvGraphicFramePr/>
          <p:nvPr>
            <p:extLst>
              <p:ext uri="{D42A27DB-BD31-4B8C-83A1-F6EECF244321}">
                <p14:modId xmlns:p14="http://schemas.microsoft.com/office/powerpoint/2010/main" val="3546778456"/>
              </p:ext>
            </p:extLst>
          </p:nvPr>
        </p:nvGraphicFramePr>
        <p:xfrm>
          <a:off x="1438275" y="1426572"/>
          <a:ext cx="10491250" cy="5431428"/>
        </p:xfrm>
        <a:graphic>
          <a:graphicData uri="http://schemas.openxmlformats.org/drawingml/2006/table">
            <a:tbl>
              <a:tblPr firstRow="1">
                <a:noFill/>
                <a:tableStyleId>{D6578559-2631-465F-A70F-D963C5C5E276}</a:tableStyleId>
              </a:tblPr>
              <a:tblGrid>
                <a:gridCol w="5245625">
                  <a:extLst>
                    <a:ext uri="{9D8B030D-6E8A-4147-A177-3AD203B41FA5}">
                      <a16:colId xmlns:a16="http://schemas.microsoft.com/office/drawing/2014/main" val="20000"/>
                    </a:ext>
                  </a:extLst>
                </a:gridCol>
                <a:gridCol w="5245625">
                  <a:extLst>
                    <a:ext uri="{9D8B030D-6E8A-4147-A177-3AD203B41FA5}">
                      <a16:colId xmlns:a16="http://schemas.microsoft.com/office/drawing/2014/main" val="20001"/>
                    </a:ext>
                  </a:extLst>
                </a:gridCol>
              </a:tblGrid>
              <a:tr h="1112442">
                <a:tc>
                  <a:txBody>
                    <a:bodyPr/>
                    <a:lstStyle/>
                    <a:p>
                      <a:pPr marL="12700" marR="0" lvl="0" indent="0" algn="l" defTabSz="914400" rtl="0" eaLnBrk="1" fontAlgn="auto" latinLnBrk="0" hangingPunct="1">
                        <a:lnSpc>
                          <a:spcPct val="90000"/>
                        </a:lnSpc>
                        <a:spcBef>
                          <a:spcPts val="0"/>
                        </a:spcBef>
                        <a:spcAft>
                          <a:spcPts val="0"/>
                        </a:spcAft>
                        <a:buClr>
                          <a:schemeClr val="dk1"/>
                        </a:buClr>
                        <a:buSzPts val="2600"/>
                        <a:buFont typeface="Arial"/>
                        <a:buNone/>
                        <a:tabLst/>
                        <a:defRPr/>
                      </a:pPr>
                      <a:r>
                        <a:rPr lang="en-US" sz="2400" dirty="0">
                          <a:solidFill>
                            <a:srgbClr val="00B0F0"/>
                          </a:solidFill>
                        </a:rPr>
                        <a:t>What you do:</a:t>
                      </a:r>
                      <a:endParaRPr lang="en-US" sz="2400" dirty="0"/>
                    </a:p>
                    <a:p>
                      <a:pPr marL="228600" marR="0" lvl="0" indent="-215900" algn="l" rtl="0">
                        <a:lnSpc>
                          <a:spcPct val="90000"/>
                        </a:lnSpc>
                        <a:spcBef>
                          <a:spcPts val="0"/>
                        </a:spcBef>
                        <a:spcAft>
                          <a:spcPts val="0"/>
                        </a:spcAft>
                        <a:buClr>
                          <a:schemeClr val="dk1"/>
                        </a:buClr>
                        <a:buSzPts val="2600"/>
                        <a:buFont typeface="Arial"/>
                        <a:buChar char="•"/>
                      </a:pPr>
                      <a:endParaRPr sz="2600" u="none" strike="noStrike" cap="none" dirty="0">
                        <a:solidFill>
                          <a:schemeClr val="dk1"/>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lgn="ctr">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91425" marR="91425" marT="91425" marB="91425">
                    <a:lnL w="9525" cap="flat" cmpd="sng" algn="ctr">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67394251"/>
                  </a:ext>
                </a:extLst>
              </a:tr>
              <a:tr h="3353275">
                <a:tc>
                  <a:txBody>
                    <a:bodyPr/>
                    <a:lstStyle/>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Classes</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Trainings</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Workshops </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Meetings </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Videos</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Blog posts</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Social media</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Brochures</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Factsheets</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Field trials</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Field days</a:t>
                      </a:r>
                      <a:endParaRPr sz="2600" u="none" strike="noStrike" cap="none" dirty="0">
                        <a:solidFill>
                          <a:schemeClr val="dk1"/>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lgn="ctr">
                      <a:solidFill>
                        <a:srgbClr val="9E9E9E">
                          <a:alpha val="0"/>
                        </a:srgbClr>
                      </a:solidFill>
                      <a:prstDash val="solid"/>
                      <a:round/>
                      <a:headEnd type="none" w="sm" len="sm"/>
                      <a:tailEnd type="none" w="sm" len="sm"/>
                    </a:lnR>
                    <a:lnT w="9525" cap="flat" cmpd="sng" algn="ctr">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Curriculum</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Counseling</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Technical assistance</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Facilitation sessions</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Evaluation activity</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Working with media</a:t>
                      </a:r>
                      <a:endParaRPr sz="2600" u="none" strike="noStrike" cap="none" dirty="0">
                        <a:solidFill>
                          <a:schemeClr val="dk1"/>
                        </a:solidFill>
                      </a:endParaRPr>
                    </a:p>
                    <a:p>
                      <a:pPr marL="228600" marR="0" lvl="0" indent="-2286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Journal articles</a:t>
                      </a:r>
                      <a:endParaRPr sz="2600" u="none" strike="noStrike" cap="none" dirty="0">
                        <a:solidFill>
                          <a:schemeClr val="dk1"/>
                        </a:solidFill>
                      </a:endParaRPr>
                    </a:p>
                    <a:p>
                      <a:pPr marL="228600" marR="0" lvl="0" indent="-2286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Extension reports</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u="none" strike="noStrike" cap="none" dirty="0">
                          <a:solidFill>
                            <a:schemeClr val="dk1"/>
                          </a:solidFill>
                        </a:rPr>
                        <a:t>Graduate students mentored</a:t>
                      </a:r>
                      <a:endParaRPr sz="2600" u="none" strike="noStrike" cap="none" dirty="0">
                        <a:solidFill>
                          <a:schemeClr val="dk1"/>
                        </a:solidFill>
                      </a:endParaRPr>
                    </a:p>
                    <a:p>
                      <a:pPr marL="228600" marR="0" lvl="0" indent="-215900" algn="l" rtl="0">
                        <a:lnSpc>
                          <a:spcPct val="90000"/>
                        </a:lnSpc>
                        <a:spcBef>
                          <a:spcPts val="0"/>
                        </a:spcBef>
                        <a:spcAft>
                          <a:spcPts val="0"/>
                        </a:spcAft>
                        <a:buClr>
                          <a:schemeClr val="dk1"/>
                        </a:buClr>
                        <a:buSzPts val="2600"/>
                        <a:buFont typeface="Arial"/>
                        <a:buChar char="•"/>
                      </a:pPr>
                      <a:r>
                        <a:rPr lang="en-US" sz="2600" dirty="0">
                          <a:solidFill>
                            <a:schemeClr val="dk1"/>
                          </a:solidFill>
                        </a:rPr>
                        <a:t>Student c</a:t>
                      </a:r>
                      <a:r>
                        <a:rPr lang="en-US" sz="2600" u="none" strike="noStrike" cap="none" dirty="0">
                          <a:solidFill>
                            <a:schemeClr val="dk1"/>
                          </a:solidFill>
                        </a:rPr>
                        <a:t>ommittees served</a:t>
                      </a:r>
                      <a:endParaRPr sz="2600" u="none" strike="noStrike" cap="none" dirty="0">
                        <a:solidFill>
                          <a:schemeClr val="dk1"/>
                        </a:solidFill>
                      </a:endParaRPr>
                    </a:p>
                    <a:p>
                      <a:pPr marL="228600" marR="0" lvl="0" indent="-50800" algn="l" rtl="0">
                        <a:lnSpc>
                          <a:spcPct val="90000"/>
                        </a:lnSpc>
                        <a:spcBef>
                          <a:spcPts val="0"/>
                        </a:spcBef>
                        <a:spcAft>
                          <a:spcPts val="0"/>
                        </a:spcAft>
                        <a:buClr>
                          <a:schemeClr val="dk1"/>
                        </a:buClr>
                        <a:buSzPts val="2800"/>
                        <a:buFont typeface="Arial"/>
                        <a:buNone/>
                      </a:pPr>
                      <a:endParaRPr sz="2600" u="none" strike="noStrike" cap="none" dirty="0">
                        <a:solidFill>
                          <a:schemeClr val="dk1"/>
                        </a:solidFill>
                      </a:endParaRPr>
                    </a:p>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91425" marR="91425" marT="91425" marB="91425">
                    <a:lnL w="9525" cap="flat" cmpd="sng" algn="ctr">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lgn="ctr">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6"/>
          <p:cNvSpPr txBox="1">
            <a:spLocks noGrp="1"/>
          </p:cNvSpPr>
          <p:nvPr>
            <p:ph type="title"/>
          </p:nvPr>
        </p:nvSpPr>
        <p:spPr>
          <a:xfrm>
            <a:off x="1400050" y="635700"/>
            <a:ext cx="9136200" cy="737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C00000"/>
              </a:buClr>
              <a:buSzPts val="3600"/>
              <a:buFont typeface="Arial"/>
              <a:buNone/>
            </a:pPr>
            <a:r>
              <a:rPr lang="en-US" sz="3400" dirty="0"/>
              <a:t>Examples of Outputs - Reach</a:t>
            </a:r>
            <a:endParaRPr sz="3400" dirty="0">
              <a:solidFill>
                <a:schemeClr val="dk1"/>
              </a:solidFill>
            </a:endParaRPr>
          </a:p>
        </p:txBody>
      </p:sp>
      <p:sp>
        <p:nvSpPr>
          <p:cNvPr id="351" name="Google Shape;351;p46"/>
          <p:cNvSpPr txBox="1">
            <a:spLocks noGrp="1"/>
          </p:cNvSpPr>
          <p:nvPr>
            <p:ph type="body" idx="1"/>
          </p:nvPr>
        </p:nvSpPr>
        <p:spPr>
          <a:xfrm>
            <a:off x="1495375" y="1577875"/>
            <a:ext cx="8601000" cy="4171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B0F0"/>
              </a:buClr>
              <a:buSzPts val="2800"/>
              <a:buNone/>
            </a:pPr>
            <a:r>
              <a:rPr lang="en-US" sz="2800">
                <a:solidFill>
                  <a:srgbClr val="00B0F0"/>
                </a:solidFill>
              </a:rPr>
              <a:t>Who you reach: </a:t>
            </a:r>
            <a:endParaRPr/>
          </a:p>
          <a:p>
            <a:pPr marL="228600" lvl="0" indent="-50800" algn="l" rtl="0">
              <a:lnSpc>
                <a:spcPct val="90000"/>
              </a:lnSpc>
              <a:spcBef>
                <a:spcPts val="0"/>
              </a:spcBef>
              <a:spcAft>
                <a:spcPts val="0"/>
              </a:spcAft>
              <a:buClr>
                <a:schemeClr val="dk1"/>
              </a:buClr>
              <a:buSzPts val="2800"/>
              <a:buNone/>
            </a:pPr>
            <a:endParaRPr sz="2800">
              <a:solidFill>
                <a:srgbClr val="00B0F0"/>
              </a:solidFill>
            </a:endParaRPr>
          </a:p>
          <a:p>
            <a:pPr marL="228600" lvl="0" indent="-228600" algn="l" rtl="0">
              <a:lnSpc>
                <a:spcPct val="90000"/>
              </a:lnSpc>
              <a:spcBef>
                <a:spcPts val="0"/>
              </a:spcBef>
              <a:spcAft>
                <a:spcPts val="0"/>
              </a:spcAft>
              <a:buClr>
                <a:schemeClr val="dk1"/>
              </a:buClr>
              <a:buSzPts val="2800"/>
              <a:buChar char="•"/>
            </a:pPr>
            <a:r>
              <a:rPr lang="en-US" sz="2800"/>
              <a:t>Participants</a:t>
            </a:r>
            <a:endParaRPr/>
          </a:p>
          <a:p>
            <a:pPr marL="228600" lvl="0" indent="-228600" algn="l" rtl="0">
              <a:lnSpc>
                <a:spcPct val="90000"/>
              </a:lnSpc>
              <a:spcBef>
                <a:spcPts val="0"/>
              </a:spcBef>
              <a:spcAft>
                <a:spcPts val="0"/>
              </a:spcAft>
              <a:buClr>
                <a:schemeClr val="dk1"/>
              </a:buClr>
              <a:buSzPts val="2800"/>
              <a:buChar char="•"/>
            </a:pPr>
            <a:r>
              <a:rPr lang="en-US" sz="2800"/>
              <a:t>Extension clients</a:t>
            </a:r>
            <a:endParaRPr/>
          </a:p>
          <a:p>
            <a:pPr marL="228600" lvl="0" indent="-228600" algn="l" rtl="0">
              <a:lnSpc>
                <a:spcPct val="90000"/>
              </a:lnSpc>
              <a:spcBef>
                <a:spcPts val="0"/>
              </a:spcBef>
              <a:spcAft>
                <a:spcPts val="0"/>
              </a:spcAft>
              <a:buClr>
                <a:schemeClr val="dk1"/>
              </a:buClr>
              <a:buSzPts val="2800"/>
              <a:buChar char="•"/>
            </a:pPr>
            <a:r>
              <a:rPr lang="en-US" sz="2800"/>
              <a:t>Agencies</a:t>
            </a:r>
            <a:endParaRPr/>
          </a:p>
          <a:p>
            <a:pPr marL="228600" lvl="0" indent="-228600" algn="l" rtl="0">
              <a:lnSpc>
                <a:spcPct val="90000"/>
              </a:lnSpc>
              <a:spcBef>
                <a:spcPts val="0"/>
              </a:spcBef>
              <a:spcAft>
                <a:spcPts val="0"/>
              </a:spcAft>
              <a:buClr>
                <a:schemeClr val="dk1"/>
              </a:buClr>
              <a:buSzPts val="2800"/>
              <a:buChar char="•"/>
            </a:pPr>
            <a:r>
              <a:rPr lang="en-US" sz="2800"/>
              <a:t>Decision-makers</a:t>
            </a:r>
            <a:endParaRPr/>
          </a:p>
          <a:p>
            <a:pPr marL="228600" lvl="0" indent="-228600" algn="l" rtl="0">
              <a:lnSpc>
                <a:spcPct val="90000"/>
              </a:lnSpc>
              <a:spcBef>
                <a:spcPts val="0"/>
              </a:spcBef>
              <a:spcAft>
                <a:spcPts val="0"/>
              </a:spcAft>
              <a:buClr>
                <a:schemeClr val="dk1"/>
              </a:buClr>
              <a:buSzPts val="2800"/>
              <a:buChar char="•"/>
            </a:pPr>
            <a:r>
              <a:rPr lang="en-US" sz="2800"/>
              <a:t>Customers</a:t>
            </a:r>
            <a:endParaRPr sz="2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7"/>
          <p:cNvSpPr txBox="1">
            <a:spLocks noGrp="1"/>
          </p:cNvSpPr>
          <p:nvPr>
            <p:ph type="title"/>
          </p:nvPr>
        </p:nvSpPr>
        <p:spPr>
          <a:xfrm>
            <a:off x="1524000" y="-868759"/>
            <a:ext cx="9144000" cy="693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C00000"/>
              </a:buClr>
              <a:buSzPts val="3600"/>
              <a:buFont typeface="Arial"/>
              <a:buNone/>
            </a:pPr>
            <a:r>
              <a:rPr lang="en-US" sz="3400" dirty="0"/>
              <a:t>Examples of Outcomes</a:t>
            </a:r>
            <a:endParaRPr sz="3400" dirty="0"/>
          </a:p>
        </p:txBody>
      </p:sp>
      <p:graphicFrame>
        <p:nvGraphicFramePr>
          <p:cNvPr id="358" name="Google Shape;358;p47"/>
          <p:cNvGraphicFramePr/>
          <p:nvPr>
            <p:extLst>
              <p:ext uri="{D42A27DB-BD31-4B8C-83A1-F6EECF244321}">
                <p14:modId xmlns:p14="http://schemas.microsoft.com/office/powerpoint/2010/main" val="4159884307"/>
              </p:ext>
            </p:extLst>
          </p:nvPr>
        </p:nvGraphicFramePr>
        <p:xfrm>
          <a:off x="1540375" y="694268"/>
          <a:ext cx="9228550" cy="6128366"/>
        </p:xfrm>
        <a:graphic>
          <a:graphicData uri="http://schemas.openxmlformats.org/drawingml/2006/table">
            <a:tbl>
              <a:tblPr firstRow="1">
                <a:noFill/>
                <a:tableStyleId>{D6578559-2631-465F-A70F-D963C5C5E276}</a:tableStyleId>
              </a:tblPr>
              <a:tblGrid>
                <a:gridCol w="4614275">
                  <a:extLst>
                    <a:ext uri="{9D8B030D-6E8A-4147-A177-3AD203B41FA5}">
                      <a16:colId xmlns:a16="http://schemas.microsoft.com/office/drawing/2014/main" val="20000"/>
                    </a:ext>
                  </a:extLst>
                </a:gridCol>
                <a:gridCol w="4614275">
                  <a:extLst>
                    <a:ext uri="{9D8B030D-6E8A-4147-A177-3AD203B41FA5}">
                      <a16:colId xmlns:a16="http://schemas.microsoft.com/office/drawing/2014/main" val="20001"/>
                    </a:ext>
                  </a:extLst>
                </a:gridCol>
              </a:tblGrid>
              <a:tr h="1514527">
                <a:tc gridSpan="2">
                  <a:txBody>
                    <a:bodyPr/>
                    <a:lstStyle/>
                    <a:p>
                      <a:pPr marL="0" marR="0" lvl="0" indent="0" algn="l" rtl="0">
                        <a:lnSpc>
                          <a:spcPct val="90000"/>
                        </a:lnSpc>
                        <a:spcBef>
                          <a:spcPts val="0"/>
                        </a:spcBef>
                        <a:spcAft>
                          <a:spcPts val="0"/>
                        </a:spcAft>
                        <a:buClr>
                          <a:schemeClr val="dk1"/>
                        </a:buClr>
                        <a:buSzPts val="2800"/>
                        <a:buFont typeface="Arial"/>
                        <a:buNone/>
                      </a:pPr>
                      <a:r>
                        <a:rPr lang="en-US" sz="3400" b="1" i="0" u="none" strike="noStrike" cap="none" spc="0" dirty="0">
                          <a:solidFill>
                            <a:srgbClr val="005A9E"/>
                          </a:solidFill>
                          <a:latin typeface="Arial"/>
                          <a:cs typeface="Arial"/>
                          <a:sym typeface="Arial"/>
                        </a:rPr>
                        <a:t>Examples of Outcomes</a:t>
                      </a:r>
                      <a:endParaRPr sz="3400" b="1" i="0" u="none" strike="noStrike" cap="none" spc="0" dirty="0">
                        <a:solidFill>
                          <a:srgbClr val="005A9E"/>
                        </a:solidFill>
                        <a:latin typeface="Arial"/>
                        <a:cs typeface="Arial"/>
                        <a:sym typeface="Aria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hMerge="1">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91425" marR="91425" marT="91425" marB="91425">
                    <a:lnL w="9525" cap="flat" cmpd="sng" algn="ctr">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682040621"/>
                  </a:ext>
                </a:extLst>
              </a:tr>
              <a:tr h="4613839">
                <a:tc>
                  <a:txBody>
                    <a:bodyPr/>
                    <a:lstStyle/>
                    <a:p>
                      <a:pPr marL="228600" marR="0" lvl="0" indent="-228600" algn="l" rtl="0">
                        <a:lnSpc>
                          <a:spcPct val="90000"/>
                        </a:lnSpc>
                        <a:spcBef>
                          <a:spcPts val="0"/>
                        </a:spcBef>
                        <a:spcAft>
                          <a:spcPts val="0"/>
                        </a:spcAft>
                        <a:buClr>
                          <a:schemeClr val="dk1"/>
                        </a:buClr>
                        <a:buSzPts val="2800"/>
                        <a:buFont typeface="Arial"/>
                        <a:buChar char="•"/>
                      </a:pPr>
                      <a:r>
                        <a:rPr lang="en-US" sz="2800" u="none" strike="noStrike" cap="none" dirty="0">
                          <a:solidFill>
                            <a:schemeClr val="dk1"/>
                          </a:solidFill>
                        </a:rPr>
                        <a:t>Awareness</a:t>
                      </a:r>
                      <a:endParaRPr sz="2600" u="none" strike="noStrike" cap="none" dirty="0">
                        <a:solidFill>
                          <a:schemeClr val="dk1"/>
                        </a:solidFill>
                      </a:endParaRPr>
                    </a:p>
                    <a:p>
                      <a:pPr marL="228600" marR="0" lvl="0" indent="-228600" algn="l" rtl="0">
                        <a:lnSpc>
                          <a:spcPct val="90000"/>
                        </a:lnSpc>
                        <a:spcBef>
                          <a:spcPts val="0"/>
                        </a:spcBef>
                        <a:spcAft>
                          <a:spcPts val="0"/>
                        </a:spcAft>
                        <a:buClr>
                          <a:schemeClr val="dk1"/>
                        </a:buClr>
                        <a:buSzPts val="2800"/>
                        <a:buFont typeface="Arial"/>
                        <a:buChar char="•"/>
                      </a:pPr>
                      <a:r>
                        <a:rPr lang="en-US" sz="2800" u="none" strike="noStrike" cap="none" dirty="0">
                          <a:solidFill>
                            <a:schemeClr val="dk1"/>
                          </a:solidFill>
                        </a:rPr>
                        <a:t>Knowledge</a:t>
                      </a:r>
                      <a:endParaRPr sz="2600" u="none" strike="noStrike" cap="none" dirty="0">
                        <a:solidFill>
                          <a:schemeClr val="dk1"/>
                        </a:solidFill>
                      </a:endParaRPr>
                    </a:p>
                    <a:p>
                      <a:pPr marL="228600" marR="0" lvl="0" indent="-228600" algn="l" rtl="0">
                        <a:lnSpc>
                          <a:spcPct val="90000"/>
                        </a:lnSpc>
                        <a:spcBef>
                          <a:spcPts val="0"/>
                        </a:spcBef>
                        <a:spcAft>
                          <a:spcPts val="0"/>
                        </a:spcAft>
                        <a:buClr>
                          <a:schemeClr val="dk1"/>
                        </a:buClr>
                        <a:buSzPts val="2800"/>
                        <a:buFont typeface="Arial"/>
                        <a:buChar char="•"/>
                      </a:pPr>
                      <a:r>
                        <a:rPr lang="en-US" sz="2800" u="none" strike="noStrike" cap="none" dirty="0">
                          <a:solidFill>
                            <a:schemeClr val="dk1"/>
                          </a:solidFill>
                        </a:rPr>
                        <a:t>Perceptions</a:t>
                      </a:r>
                      <a:endParaRPr sz="2600" u="none" strike="noStrike" cap="none" dirty="0">
                        <a:solidFill>
                          <a:schemeClr val="dk1"/>
                        </a:solidFill>
                      </a:endParaRPr>
                    </a:p>
                    <a:p>
                      <a:pPr marL="228600" marR="0" lvl="0" indent="-228600" algn="l" rtl="0">
                        <a:lnSpc>
                          <a:spcPct val="90000"/>
                        </a:lnSpc>
                        <a:spcBef>
                          <a:spcPts val="0"/>
                        </a:spcBef>
                        <a:spcAft>
                          <a:spcPts val="0"/>
                        </a:spcAft>
                        <a:buClr>
                          <a:schemeClr val="dk1"/>
                        </a:buClr>
                        <a:buSzPts val="2800"/>
                        <a:buFont typeface="Arial"/>
                        <a:buChar char="•"/>
                      </a:pPr>
                      <a:r>
                        <a:rPr lang="en-US" sz="2800" u="none" strike="noStrike" cap="none" dirty="0">
                          <a:solidFill>
                            <a:schemeClr val="dk1"/>
                          </a:solidFill>
                        </a:rPr>
                        <a:t>Attitudes</a:t>
                      </a:r>
                      <a:endParaRPr sz="2600" u="none" strike="noStrike" cap="none" dirty="0">
                        <a:solidFill>
                          <a:schemeClr val="dk1"/>
                        </a:solidFill>
                      </a:endParaRPr>
                    </a:p>
                    <a:p>
                      <a:pPr marL="228600" marR="0" lvl="0" indent="-228600" algn="l" rtl="0">
                        <a:lnSpc>
                          <a:spcPct val="90000"/>
                        </a:lnSpc>
                        <a:spcBef>
                          <a:spcPts val="0"/>
                        </a:spcBef>
                        <a:spcAft>
                          <a:spcPts val="0"/>
                        </a:spcAft>
                        <a:buClr>
                          <a:schemeClr val="dk1"/>
                        </a:buClr>
                        <a:buSzPts val="2800"/>
                        <a:buFont typeface="Arial"/>
                        <a:buChar char="•"/>
                      </a:pPr>
                      <a:r>
                        <a:rPr lang="en-US" sz="2800" u="none" strike="noStrike" cap="none" dirty="0">
                          <a:solidFill>
                            <a:schemeClr val="dk1"/>
                          </a:solidFill>
                        </a:rPr>
                        <a:t>Skills</a:t>
                      </a:r>
                      <a:endParaRPr sz="2600" u="none" strike="noStrike" cap="none" dirty="0">
                        <a:solidFill>
                          <a:schemeClr val="dk1"/>
                        </a:solidFill>
                      </a:endParaRPr>
                    </a:p>
                    <a:p>
                      <a:pPr marL="228600" marR="0" lvl="0" indent="-228600" algn="l" rtl="0">
                        <a:lnSpc>
                          <a:spcPct val="90000"/>
                        </a:lnSpc>
                        <a:spcBef>
                          <a:spcPts val="0"/>
                        </a:spcBef>
                        <a:spcAft>
                          <a:spcPts val="0"/>
                        </a:spcAft>
                        <a:buClr>
                          <a:schemeClr val="dk1"/>
                        </a:buClr>
                        <a:buSzPts val="2800"/>
                        <a:buFont typeface="Arial"/>
                        <a:buChar char="•"/>
                      </a:pPr>
                      <a:r>
                        <a:rPr lang="en-US" sz="2800" u="none" strike="noStrike" cap="none" dirty="0">
                          <a:solidFill>
                            <a:schemeClr val="dk1"/>
                          </a:solidFill>
                        </a:rPr>
                        <a:t>Opinions</a:t>
                      </a:r>
                      <a:endParaRPr sz="2600" u="none" strike="noStrike" cap="none" dirty="0">
                        <a:solidFill>
                          <a:schemeClr val="dk1"/>
                        </a:solidFill>
                      </a:endParaRPr>
                    </a:p>
                    <a:p>
                      <a:pPr marL="228600" marR="0" lvl="0" indent="-228600" algn="l" rtl="0">
                        <a:lnSpc>
                          <a:spcPct val="90000"/>
                        </a:lnSpc>
                        <a:spcBef>
                          <a:spcPts val="0"/>
                        </a:spcBef>
                        <a:spcAft>
                          <a:spcPts val="0"/>
                        </a:spcAft>
                        <a:buClr>
                          <a:schemeClr val="dk1"/>
                        </a:buClr>
                        <a:buSzPts val="2800"/>
                        <a:buFont typeface="Arial"/>
                        <a:buChar char="•"/>
                      </a:pPr>
                      <a:r>
                        <a:rPr lang="en-US" sz="2800" u="none" strike="noStrike" cap="none" dirty="0">
                          <a:solidFill>
                            <a:schemeClr val="dk1"/>
                          </a:solidFill>
                        </a:rPr>
                        <a:t>Aspirations</a:t>
                      </a:r>
                      <a:endParaRPr sz="2600" u="none" strike="noStrike" cap="none" dirty="0">
                        <a:solidFill>
                          <a:schemeClr val="dk1"/>
                        </a:solidFill>
                      </a:endParaRPr>
                    </a:p>
                    <a:p>
                      <a:pPr marL="228600" marR="0" lvl="0" indent="-228600" algn="l" rtl="0">
                        <a:lnSpc>
                          <a:spcPct val="90000"/>
                        </a:lnSpc>
                        <a:spcBef>
                          <a:spcPts val="0"/>
                        </a:spcBef>
                        <a:spcAft>
                          <a:spcPts val="0"/>
                        </a:spcAft>
                        <a:buClr>
                          <a:schemeClr val="dk1"/>
                        </a:buClr>
                        <a:buSzPts val="2800"/>
                        <a:buFont typeface="Arial"/>
                        <a:buChar char="•"/>
                      </a:pPr>
                      <a:r>
                        <a:rPr lang="en-US" sz="2800" u="none" strike="noStrike" cap="none" dirty="0">
                          <a:solidFill>
                            <a:schemeClr val="dk1"/>
                          </a:solidFill>
                        </a:rPr>
                        <a:t>Motivations</a:t>
                      </a:r>
                      <a:endParaRPr sz="2600" u="none" strike="noStrike" cap="none" dirty="0">
                        <a:solidFill>
                          <a:schemeClr val="dk1"/>
                        </a:solidFill>
                      </a:endParaRPr>
                    </a:p>
                    <a:p>
                      <a:pPr marL="228600" marR="0" lvl="0" indent="-228600" algn="l" rtl="0">
                        <a:lnSpc>
                          <a:spcPct val="90000"/>
                        </a:lnSpc>
                        <a:spcBef>
                          <a:spcPts val="0"/>
                        </a:spcBef>
                        <a:spcAft>
                          <a:spcPts val="0"/>
                        </a:spcAft>
                        <a:buClr>
                          <a:schemeClr val="dk1"/>
                        </a:buClr>
                        <a:buSzPts val="2800"/>
                        <a:buFont typeface="Arial"/>
                        <a:buChar char="•"/>
                      </a:pPr>
                      <a:r>
                        <a:rPr lang="en-US" sz="2800" u="none" strike="noStrike" cap="none" dirty="0">
                          <a:solidFill>
                            <a:schemeClr val="dk1"/>
                          </a:solidFill>
                        </a:rPr>
                        <a:t>Behavioral intention</a:t>
                      </a:r>
                      <a:endParaRPr sz="1400" u="none" strike="noStrike" cap="none"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lgn="ctr">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228600" marR="0" lvl="0" indent="-228600" algn="l" rtl="0">
                        <a:lnSpc>
                          <a:spcPct val="90000"/>
                        </a:lnSpc>
                        <a:spcBef>
                          <a:spcPts val="0"/>
                        </a:spcBef>
                        <a:spcAft>
                          <a:spcPts val="0"/>
                        </a:spcAft>
                        <a:buClr>
                          <a:schemeClr val="dk1"/>
                        </a:buClr>
                        <a:buSzPts val="2800"/>
                        <a:buFont typeface="Arial"/>
                        <a:buChar char="•"/>
                      </a:pPr>
                      <a:r>
                        <a:rPr lang="en-US" sz="2800" u="none" strike="noStrike" cap="none" dirty="0">
                          <a:solidFill>
                            <a:schemeClr val="dk1"/>
                          </a:solidFill>
                        </a:rPr>
                        <a:t>Behavior</a:t>
                      </a:r>
                      <a:endParaRPr sz="2600" u="none" strike="noStrike" cap="none" dirty="0">
                        <a:solidFill>
                          <a:schemeClr val="dk1"/>
                        </a:solidFill>
                      </a:endParaRPr>
                    </a:p>
                    <a:p>
                      <a:pPr marL="228600" marR="0" lvl="0" indent="-228600" algn="l" rtl="0">
                        <a:lnSpc>
                          <a:spcPct val="90000"/>
                        </a:lnSpc>
                        <a:spcBef>
                          <a:spcPts val="0"/>
                        </a:spcBef>
                        <a:spcAft>
                          <a:spcPts val="0"/>
                        </a:spcAft>
                        <a:buClr>
                          <a:schemeClr val="dk1"/>
                        </a:buClr>
                        <a:buSzPts val="2800"/>
                        <a:buFont typeface="Arial"/>
                        <a:buChar char="•"/>
                      </a:pPr>
                      <a:r>
                        <a:rPr lang="en-US" sz="2800" u="none" strike="noStrike" cap="none" dirty="0">
                          <a:solidFill>
                            <a:schemeClr val="dk1"/>
                          </a:solidFill>
                        </a:rPr>
                        <a:t>Practice/Adoption</a:t>
                      </a:r>
                      <a:endParaRPr sz="2800" dirty="0">
                        <a:solidFill>
                          <a:schemeClr val="dk1"/>
                        </a:solidFill>
                      </a:endParaRPr>
                    </a:p>
                    <a:p>
                      <a:pPr marL="228600" marR="0" lvl="0" indent="-228600" algn="l" rtl="0">
                        <a:lnSpc>
                          <a:spcPct val="90000"/>
                        </a:lnSpc>
                        <a:spcBef>
                          <a:spcPts val="0"/>
                        </a:spcBef>
                        <a:spcAft>
                          <a:spcPts val="0"/>
                        </a:spcAft>
                        <a:buClr>
                          <a:schemeClr val="dk1"/>
                        </a:buClr>
                        <a:buSzPts val="2800"/>
                        <a:buFont typeface="Arial"/>
                        <a:buChar char="•"/>
                      </a:pPr>
                      <a:r>
                        <a:rPr lang="en-US" sz="2800" dirty="0">
                          <a:solidFill>
                            <a:schemeClr val="dk1"/>
                          </a:solidFill>
                        </a:rPr>
                        <a:t>Research citations (by others)</a:t>
                      </a:r>
                      <a:endParaRPr sz="2800" dirty="0">
                        <a:solidFill>
                          <a:schemeClr val="dk1"/>
                        </a:solidFill>
                      </a:endParaRPr>
                    </a:p>
                    <a:p>
                      <a:pPr marL="228600" marR="0" lvl="0" indent="-228600" algn="l" rtl="0">
                        <a:lnSpc>
                          <a:spcPct val="90000"/>
                        </a:lnSpc>
                        <a:spcBef>
                          <a:spcPts val="0"/>
                        </a:spcBef>
                        <a:spcAft>
                          <a:spcPts val="0"/>
                        </a:spcAft>
                        <a:buClr>
                          <a:schemeClr val="dk1"/>
                        </a:buClr>
                        <a:buSzPts val="2800"/>
                        <a:buFont typeface="Arial"/>
                        <a:buChar char="•"/>
                      </a:pPr>
                      <a:r>
                        <a:rPr lang="en-US" sz="2800" u="none" strike="noStrike" cap="none" dirty="0">
                          <a:solidFill>
                            <a:schemeClr val="dk1"/>
                          </a:solidFill>
                        </a:rPr>
                        <a:t>Decisions</a:t>
                      </a:r>
                      <a:endParaRPr sz="2600" u="none" strike="noStrike" cap="none" dirty="0">
                        <a:solidFill>
                          <a:schemeClr val="dk1"/>
                        </a:solidFill>
                      </a:endParaRPr>
                    </a:p>
                    <a:p>
                      <a:pPr marL="228600" marR="0" lvl="0" indent="-228600" algn="l" rtl="0">
                        <a:lnSpc>
                          <a:spcPct val="90000"/>
                        </a:lnSpc>
                        <a:spcBef>
                          <a:spcPts val="0"/>
                        </a:spcBef>
                        <a:spcAft>
                          <a:spcPts val="0"/>
                        </a:spcAft>
                        <a:buClr>
                          <a:schemeClr val="dk1"/>
                        </a:buClr>
                        <a:buSzPts val="2800"/>
                        <a:buFont typeface="Arial"/>
                        <a:buChar char="•"/>
                      </a:pPr>
                      <a:r>
                        <a:rPr lang="en-US" sz="2800" u="none" strike="noStrike" cap="none" dirty="0">
                          <a:solidFill>
                            <a:schemeClr val="dk1"/>
                          </a:solidFill>
                        </a:rPr>
                        <a:t>Policies</a:t>
                      </a:r>
                      <a:endParaRPr sz="2600" u="none" strike="noStrike" cap="none" dirty="0">
                        <a:solidFill>
                          <a:schemeClr val="dk1"/>
                        </a:solidFill>
                      </a:endParaRPr>
                    </a:p>
                    <a:p>
                      <a:pPr marL="228600" marR="0" lvl="0" indent="-50800" algn="l" rtl="0">
                        <a:lnSpc>
                          <a:spcPct val="90000"/>
                        </a:lnSpc>
                        <a:spcBef>
                          <a:spcPts val="0"/>
                        </a:spcBef>
                        <a:spcAft>
                          <a:spcPts val="0"/>
                        </a:spcAft>
                        <a:buClr>
                          <a:schemeClr val="dk1"/>
                        </a:buClr>
                        <a:buSzPts val="2800"/>
                        <a:buFont typeface="Arial"/>
                        <a:buNone/>
                      </a:pPr>
                      <a:endParaRPr sz="2800" u="none" strike="noStrike" cap="none" dirty="0">
                        <a:solidFill>
                          <a:schemeClr val="dk1"/>
                        </a:solidFill>
                      </a:endParaRPr>
                    </a:p>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lgn="ctr">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2" name="Title 1">
            <a:extLst>
              <a:ext uri="{FF2B5EF4-FFF2-40B4-BE49-F238E27FC236}">
                <a16:creationId xmlns:a16="http://schemas.microsoft.com/office/drawing/2014/main" id="{1E8A8BCA-A1BD-96F3-08E6-B2B1611BE828}"/>
              </a:ext>
            </a:extLst>
          </p:cNvPr>
          <p:cNvSpPr>
            <a:spLocks noGrp="1"/>
          </p:cNvSpPr>
          <p:nvPr>
            <p:ph type="title" idx="4294967295"/>
          </p:nvPr>
        </p:nvSpPr>
        <p:spPr>
          <a:xfrm>
            <a:off x="838200" y="-1325700"/>
            <a:ext cx="10515600" cy="1325700"/>
          </a:xfrm>
        </p:spPr>
        <p:txBody>
          <a:bodyPr spcFirstLastPara="1" wrap="square" lIns="91425" tIns="45700" rIns="91425" bIns="45700" anchor="b" anchorCtr="0">
            <a:normAutofit/>
          </a:bodyPr>
          <a:lstStyle/>
          <a:p>
            <a:r>
              <a:rPr lang="en-US" dirty="0"/>
              <a:t>Food Safety Training Program Logic Model</a:t>
            </a:r>
          </a:p>
        </p:txBody>
      </p:sp>
      <p:pic>
        <p:nvPicPr>
          <p:cNvPr id="364" name="Google Shape;364;p48" descr="Logic model diagram outlines Food Safety Training Program flow from inputs through activities and participation to short-, medium-, and long-term outcomes. Inputs include research funds, faculty, staff, and USDA-NIFA funding; activities include webinars, presentations, and technical assistance, leading to increased food-safety knowledge, preventive protocols, improved food-processing-unit safety, and better health for Californians."/>
          <p:cNvPicPr preferRelativeResize="0"/>
          <p:nvPr/>
        </p:nvPicPr>
        <p:blipFill rotWithShape="1">
          <a:blip r:embed="rId3">
            <a:alphaModFix/>
          </a:blip>
          <a:srcRect/>
          <a:stretch/>
        </p:blipFill>
        <p:spPr>
          <a:xfrm>
            <a:off x="1245075" y="0"/>
            <a:ext cx="9574334" cy="68579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49"/>
          <p:cNvSpPr txBox="1">
            <a:spLocks noGrp="1"/>
          </p:cNvSpPr>
          <p:nvPr>
            <p:ph type="title"/>
          </p:nvPr>
        </p:nvSpPr>
        <p:spPr>
          <a:xfrm>
            <a:off x="838200" y="735495"/>
            <a:ext cx="10515600" cy="10902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Arial"/>
              <a:buNone/>
            </a:pPr>
            <a:br>
              <a:rPr lang="en-US" sz="2000"/>
            </a:br>
            <a:r>
              <a:rPr lang="en-US"/>
              <a:t>How to Connect </a:t>
            </a:r>
            <a:r>
              <a:rPr lang="en-US">
                <a:solidFill>
                  <a:srgbClr val="005A9E"/>
                </a:solidFill>
              </a:rPr>
              <a:t>YOUR </a:t>
            </a:r>
            <a:r>
              <a:rPr lang="en-US"/>
              <a:t>Work to Condition Changes </a:t>
            </a:r>
            <a:br>
              <a:rPr lang="en-US"/>
            </a:br>
            <a:br>
              <a:rPr lang="en-US"/>
            </a:br>
            <a:endParaRPr/>
          </a:p>
        </p:txBody>
      </p:sp>
      <p:sp>
        <p:nvSpPr>
          <p:cNvPr id="370" name="Google Shape;370;p49" descr="A thinking cloud with the phrase: I only just started my work"/>
          <p:cNvSpPr/>
          <p:nvPr/>
        </p:nvSpPr>
        <p:spPr>
          <a:xfrm>
            <a:off x="1079334" y="1568824"/>
            <a:ext cx="2744113" cy="2260202"/>
          </a:xfrm>
          <a:prstGeom prst="cloudCallout">
            <a:avLst>
              <a:gd name="adj1" fmla="val -20833"/>
              <a:gd name="adj2" fmla="val 62500"/>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1" name="Google Shape;371;p49"/>
          <p:cNvSpPr txBox="1"/>
          <p:nvPr/>
        </p:nvSpPr>
        <p:spPr>
          <a:xfrm>
            <a:off x="1778601" y="1949825"/>
            <a:ext cx="1656992" cy="138499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1" u="none" strike="noStrike" cap="none">
                <a:solidFill>
                  <a:schemeClr val="dk1"/>
                </a:solidFill>
                <a:latin typeface="Calibri"/>
                <a:ea typeface="Calibri"/>
                <a:cs typeface="Calibri"/>
                <a:sym typeface="Calibri"/>
              </a:rPr>
              <a:t>I only just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1" u="none" strike="noStrike" cap="none">
                <a:solidFill>
                  <a:schemeClr val="dk1"/>
                </a:solidFill>
                <a:latin typeface="Calibri"/>
                <a:ea typeface="Calibri"/>
                <a:cs typeface="Calibri"/>
                <a:sym typeface="Calibri"/>
              </a:rPr>
              <a:t>started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1" u="none" strike="noStrike" cap="none">
                <a:solidFill>
                  <a:schemeClr val="dk1"/>
                </a:solidFill>
                <a:latin typeface="Calibri"/>
                <a:ea typeface="Calibri"/>
                <a:cs typeface="Calibri"/>
                <a:sym typeface="Calibri"/>
              </a:rPr>
              <a:t>my work</a:t>
            </a:r>
            <a:endParaRPr sz="1400" b="0" i="0" u="none" strike="noStrike" cap="none">
              <a:solidFill>
                <a:srgbClr val="000000"/>
              </a:solidFill>
              <a:latin typeface="Arial"/>
              <a:ea typeface="Arial"/>
              <a:cs typeface="Arial"/>
              <a:sym typeface="Arial"/>
            </a:endParaRPr>
          </a:p>
        </p:txBody>
      </p:sp>
      <p:sp>
        <p:nvSpPr>
          <p:cNvPr id="372" name="Google Shape;372;p49"/>
          <p:cNvSpPr txBox="1"/>
          <p:nvPr/>
        </p:nvSpPr>
        <p:spPr>
          <a:xfrm>
            <a:off x="1866900" y="4025153"/>
            <a:ext cx="2057400" cy="2209800"/>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chemeClr val="dk1"/>
              </a:buClr>
              <a:buSzPts val="1400"/>
              <a:buFont typeface="Noto Sans"/>
              <a:buNone/>
            </a:pPr>
            <a:endParaRPr sz="1400" b="1" i="1" u="none" strike="noStrike" cap="none">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800"/>
              <a:buFont typeface="Arial"/>
              <a:buNone/>
            </a:pPr>
            <a:r>
              <a:rPr lang="en-US" sz="2800" b="0" i="1" u="none" strike="noStrike" cap="none">
                <a:solidFill>
                  <a:schemeClr val="dk1"/>
                </a:solidFill>
                <a:latin typeface="Calibri"/>
                <a:ea typeface="Calibri"/>
                <a:cs typeface="Calibri"/>
                <a:sym typeface="Calibri"/>
              </a:rPr>
              <a:t>I’m not responsible for all the change</a:t>
            </a:r>
            <a:endParaRPr sz="2800" b="0" i="1" u="none" strike="noStrike" cap="none">
              <a:solidFill>
                <a:schemeClr val="dk1"/>
              </a:solidFill>
              <a:latin typeface="Calibri"/>
              <a:ea typeface="Calibri"/>
              <a:cs typeface="Calibri"/>
              <a:sym typeface="Calibri"/>
            </a:endParaRPr>
          </a:p>
        </p:txBody>
      </p:sp>
      <p:sp>
        <p:nvSpPr>
          <p:cNvPr id="373" name="Google Shape;373;p49" descr="A thinking cloud with the phrase: I’m not responsible for all the change"/>
          <p:cNvSpPr/>
          <p:nvPr/>
        </p:nvSpPr>
        <p:spPr>
          <a:xfrm>
            <a:off x="1371600" y="4025154"/>
            <a:ext cx="3124200" cy="2407569"/>
          </a:xfrm>
          <a:prstGeom prst="cloudCallout">
            <a:avLst>
              <a:gd name="adj1" fmla="val -20833"/>
              <a:gd name="adj2" fmla="val 62500"/>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4" name="Google Shape;374;p49"/>
          <p:cNvSpPr txBox="1"/>
          <p:nvPr/>
        </p:nvSpPr>
        <p:spPr>
          <a:xfrm>
            <a:off x="4923867" y="1568824"/>
            <a:ext cx="6685427" cy="2124635"/>
          </a:xfrm>
          <a:prstGeom prst="rect">
            <a:avLst/>
          </a:prstGeom>
          <a:solidFill>
            <a:srgbClr val="FFFFCC"/>
          </a:solidFill>
          <a:ln>
            <a:noFill/>
          </a:ln>
        </p:spPr>
        <p:txBody>
          <a:bodyPr spcFirstLastPara="1" wrap="square" lIns="91425" tIns="45700" rIns="91425" bIns="45700" anchor="t" anchorCtr="0">
            <a:normAutofit fontScale="55000" lnSpcReduction="20000"/>
          </a:bodyPr>
          <a:lstStyle/>
          <a:p>
            <a:pPr marL="228600" marR="0" lvl="0" indent="-228600" algn="l" rtl="0">
              <a:lnSpc>
                <a:spcPct val="90000"/>
              </a:lnSpc>
              <a:spcBef>
                <a:spcPts val="0"/>
              </a:spcBef>
              <a:spcAft>
                <a:spcPts val="0"/>
              </a:spcAft>
              <a:buClr>
                <a:schemeClr val="dk1"/>
              </a:buClr>
              <a:buSzPct val="100000"/>
              <a:buFont typeface="Noto Sans"/>
              <a:buNone/>
            </a:pPr>
            <a:endParaRPr sz="1600" b="0" i="0" u="none" strike="noStrike" cap="none">
              <a:solidFill>
                <a:srgbClr val="0000FF"/>
              </a:solidFill>
              <a:latin typeface="Arial"/>
              <a:ea typeface="Arial"/>
              <a:cs typeface="Arial"/>
              <a:sym typeface="Arial"/>
            </a:endParaRPr>
          </a:p>
          <a:p>
            <a:pPr marL="0" marR="0" lvl="0" indent="0" algn="l" rtl="0">
              <a:lnSpc>
                <a:spcPct val="90000"/>
              </a:lnSpc>
              <a:spcBef>
                <a:spcPts val="1000"/>
              </a:spcBef>
              <a:spcAft>
                <a:spcPts val="0"/>
              </a:spcAft>
              <a:buClr>
                <a:schemeClr val="dk1"/>
              </a:buClr>
              <a:buSzPct val="64368"/>
              <a:buFont typeface="Arial"/>
              <a:buNone/>
            </a:pPr>
            <a:r>
              <a:rPr lang="en-US" sz="4350" i="0" u="none" strike="noStrike" cap="none">
                <a:solidFill>
                  <a:schemeClr val="dk1"/>
                </a:solidFill>
              </a:rPr>
              <a:t>Explain as </a:t>
            </a:r>
            <a:r>
              <a:rPr lang="en-US" sz="4350" b="1" i="0" u="none" strike="noStrike" cap="none">
                <a:solidFill>
                  <a:srgbClr val="005A9E"/>
                </a:solidFill>
              </a:rPr>
              <a:t>potential, anticipated impact</a:t>
            </a:r>
            <a:r>
              <a:rPr lang="en-US" sz="4350" i="0" u="none" strike="noStrike" cap="none">
                <a:solidFill>
                  <a:schemeClr val="dk1"/>
                </a:solidFill>
              </a:rPr>
              <a:t>…</a:t>
            </a:r>
            <a:endParaRPr sz="4350" i="0" u="none" strike="noStrike" cap="none">
              <a:solidFill>
                <a:srgbClr val="000000"/>
              </a:solidFill>
            </a:endParaRPr>
          </a:p>
          <a:p>
            <a:pPr marL="685800" marR="0" lvl="1" indent="-228124" algn="l" rtl="0">
              <a:lnSpc>
                <a:spcPct val="90000"/>
              </a:lnSpc>
              <a:spcBef>
                <a:spcPts val="500"/>
              </a:spcBef>
              <a:spcAft>
                <a:spcPts val="0"/>
              </a:spcAft>
              <a:buClr>
                <a:schemeClr val="dk1"/>
              </a:buClr>
              <a:buSzPct val="100000"/>
              <a:buChar char="•"/>
            </a:pPr>
            <a:r>
              <a:rPr lang="en-US" sz="4350" i="0" u="none" strike="noStrike" cap="none">
                <a:solidFill>
                  <a:schemeClr val="dk1"/>
                </a:solidFill>
              </a:rPr>
              <a:t>Cannot always conduct longitudinal studies to measure impact</a:t>
            </a:r>
            <a:endParaRPr sz="4350" i="0" u="none" strike="noStrike" cap="none">
              <a:solidFill>
                <a:srgbClr val="000000"/>
              </a:solidFill>
            </a:endParaRPr>
          </a:p>
          <a:p>
            <a:pPr marL="685800" marR="0" lvl="1" indent="-228124" algn="l" rtl="0">
              <a:lnSpc>
                <a:spcPct val="90000"/>
              </a:lnSpc>
              <a:spcBef>
                <a:spcPts val="500"/>
              </a:spcBef>
              <a:spcAft>
                <a:spcPts val="0"/>
              </a:spcAft>
              <a:buClr>
                <a:schemeClr val="dk1"/>
              </a:buClr>
              <a:buSzPct val="100000"/>
              <a:buChar char="•"/>
            </a:pPr>
            <a:r>
              <a:rPr lang="en-US" sz="4350" i="0" u="none" strike="noStrike" cap="none">
                <a:solidFill>
                  <a:schemeClr val="dk1"/>
                </a:solidFill>
              </a:rPr>
              <a:t>Doesn’t happen as a result of a single event or product</a:t>
            </a:r>
            <a:endParaRPr sz="4350" i="0" u="none" strike="noStrike" cap="none">
              <a:solidFill>
                <a:srgbClr val="0000FF"/>
              </a:solidFill>
            </a:endParaRPr>
          </a:p>
          <a:p>
            <a:pPr marL="228600" marR="0" lvl="0" indent="-228600" algn="l" rtl="0">
              <a:lnSpc>
                <a:spcPct val="90000"/>
              </a:lnSpc>
              <a:spcBef>
                <a:spcPts val="1000"/>
              </a:spcBef>
              <a:spcAft>
                <a:spcPts val="0"/>
              </a:spcAft>
              <a:buClr>
                <a:schemeClr val="dk1"/>
              </a:buClr>
              <a:buSzPct val="100000"/>
              <a:buFont typeface="Noto Sans"/>
              <a:buNone/>
            </a:pPr>
            <a:endParaRPr sz="3000" b="0" i="0" u="none" strike="noStrike" cap="none">
              <a:solidFill>
                <a:srgbClr val="0000FF"/>
              </a:solidFill>
              <a:latin typeface="Arial"/>
              <a:ea typeface="Arial"/>
              <a:cs typeface="Arial"/>
              <a:sym typeface="Arial"/>
            </a:endParaRPr>
          </a:p>
        </p:txBody>
      </p:sp>
      <p:sp>
        <p:nvSpPr>
          <p:cNvPr id="375" name="Google Shape;375;p49"/>
          <p:cNvSpPr txBox="1"/>
          <p:nvPr/>
        </p:nvSpPr>
        <p:spPr>
          <a:xfrm>
            <a:off x="4923875" y="4124799"/>
            <a:ext cx="6685500" cy="2065200"/>
          </a:xfrm>
          <a:prstGeom prst="rect">
            <a:avLst/>
          </a:prstGeom>
          <a:solidFill>
            <a:srgbClr val="FFFFCC"/>
          </a:solidFill>
          <a:ln>
            <a:noFill/>
          </a:ln>
        </p:spPr>
        <p:txBody>
          <a:bodyPr spcFirstLastPara="1" wrap="square" lIns="91425" tIns="45700" rIns="91425" bIns="45700" anchor="t" anchorCtr="0">
            <a:normAutofit fontScale="40000" lnSpcReduction="20000"/>
          </a:bodyPr>
          <a:lstStyle/>
          <a:p>
            <a:pPr marL="228600" marR="0" lvl="0" indent="-228600" algn="l" rtl="0">
              <a:lnSpc>
                <a:spcPct val="90000"/>
              </a:lnSpc>
              <a:spcBef>
                <a:spcPts val="0"/>
              </a:spcBef>
              <a:spcAft>
                <a:spcPts val="0"/>
              </a:spcAft>
              <a:buClr>
                <a:schemeClr val="dk1"/>
              </a:buClr>
              <a:buSzPct val="100000"/>
              <a:buFont typeface="Noto Sans"/>
              <a:buNone/>
            </a:pPr>
            <a:endParaRPr sz="900" b="0" i="0" u="none" strike="noStrike" cap="none">
              <a:solidFill>
                <a:srgbClr val="0000FF"/>
              </a:solidFill>
              <a:latin typeface="Arial"/>
              <a:ea typeface="Arial"/>
              <a:cs typeface="Arial"/>
              <a:sym typeface="Arial"/>
            </a:endParaRPr>
          </a:p>
          <a:p>
            <a:pPr marL="0" marR="0" lvl="0" indent="0" algn="l" rtl="0">
              <a:lnSpc>
                <a:spcPct val="90000"/>
              </a:lnSpc>
              <a:spcBef>
                <a:spcPts val="1000"/>
              </a:spcBef>
              <a:spcAft>
                <a:spcPts val="0"/>
              </a:spcAft>
              <a:buClr>
                <a:schemeClr val="dk1"/>
              </a:buClr>
              <a:buSzPct val="46667"/>
              <a:buFont typeface="Arial"/>
              <a:buNone/>
            </a:pPr>
            <a:r>
              <a:rPr lang="en-US" sz="6000" i="0" u="none" strike="noStrike" cap="none">
                <a:solidFill>
                  <a:schemeClr val="dk1"/>
                </a:solidFill>
              </a:rPr>
              <a:t>Refer to how your work </a:t>
            </a:r>
            <a:r>
              <a:rPr lang="en-US" sz="6000" b="1" i="0" u="none" strike="noStrike" cap="none">
                <a:solidFill>
                  <a:srgbClr val="005A9E"/>
                </a:solidFill>
              </a:rPr>
              <a:t>contributes</a:t>
            </a:r>
            <a:r>
              <a:rPr lang="en-US" sz="6000" b="1" i="0" u="none" strike="noStrike" cap="none">
                <a:solidFill>
                  <a:srgbClr val="0000FF"/>
                </a:solidFill>
              </a:rPr>
              <a:t> </a:t>
            </a:r>
            <a:r>
              <a:rPr lang="en-US" sz="6000" i="0" u="none" strike="noStrike" cap="none">
                <a:solidFill>
                  <a:schemeClr val="dk1"/>
                </a:solidFill>
              </a:rPr>
              <a:t>… </a:t>
            </a:r>
            <a:endParaRPr sz="6000" i="0" u="none" strike="noStrike" cap="none">
              <a:solidFill>
                <a:schemeClr val="dk1"/>
              </a:solidFill>
            </a:endParaRPr>
          </a:p>
          <a:p>
            <a:pPr marL="0" marR="0" lvl="0" indent="0" algn="l" rtl="0">
              <a:lnSpc>
                <a:spcPct val="90000"/>
              </a:lnSpc>
              <a:spcBef>
                <a:spcPts val="1000"/>
              </a:spcBef>
              <a:spcAft>
                <a:spcPts val="0"/>
              </a:spcAft>
              <a:buClr>
                <a:schemeClr val="dk1"/>
              </a:buClr>
              <a:buSzPct val="62222"/>
              <a:buFont typeface="Arial"/>
              <a:buNone/>
            </a:pPr>
            <a:endParaRPr sz="4500">
              <a:solidFill>
                <a:schemeClr val="dk1"/>
              </a:solidFill>
            </a:endParaRPr>
          </a:p>
          <a:p>
            <a:pPr marL="0" marR="0" lvl="0" indent="0" algn="l" rtl="0">
              <a:lnSpc>
                <a:spcPct val="90000"/>
              </a:lnSpc>
              <a:spcBef>
                <a:spcPts val="1000"/>
              </a:spcBef>
              <a:spcAft>
                <a:spcPts val="0"/>
              </a:spcAft>
              <a:buClr>
                <a:schemeClr val="dk1"/>
              </a:buClr>
              <a:buSzPct val="46667"/>
              <a:buFont typeface="Arial"/>
              <a:buNone/>
            </a:pPr>
            <a:r>
              <a:rPr lang="en-US" sz="6000">
                <a:solidFill>
                  <a:schemeClr val="dk1"/>
                </a:solidFill>
              </a:rPr>
              <a:t>Link your work to </a:t>
            </a:r>
            <a:r>
              <a:rPr lang="en-US" sz="6000" i="0" u="none" strike="noStrike" cap="none">
                <a:solidFill>
                  <a:schemeClr val="dk1"/>
                </a:solidFill>
              </a:rPr>
              <a:t>existing research (</a:t>
            </a:r>
            <a:r>
              <a:rPr lang="en-US" sz="6000" i="1" u="none" strike="noStrike" cap="none">
                <a:solidFill>
                  <a:schemeClr val="dk1"/>
                </a:solidFill>
              </a:rPr>
              <a:t>outcome linkage literature</a:t>
            </a:r>
            <a:r>
              <a:rPr lang="en-US" sz="6000">
                <a:solidFill>
                  <a:schemeClr val="dk1"/>
                </a:solidFill>
              </a:rPr>
              <a:t>)</a:t>
            </a:r>
            <a:r>
              <a:rPr lang="en-US" sz="6000" i="0" u="none" strike="noStrike" cap="none">
                <a:solidFill>
                  <a:schemeClr val="dk1"/>
                </a:solidFill>
              </a:rPr>
              <a:t> to make a </a:t>
            </a:r>
            <a:r>
              <a:rPr lang="en-US" sz="6000" b="1" i="0" u="none" strike="noStrike" cap="none">
                <a:solidFill>
                  <a:srgbClr val="005A9E"/>
                </a:solidFill>
              </a:rPr>
              <a:t>safe inference </a:t>
            </a:r>
            <a:r>
              <a:rPr lang="en-US" sz="6000" i="0" u="none" strike="noStrike" cap="none">
                <a:solidFill>
                  <a:schemeClr val="dk1"/>
                </a:solidFill>
              </a:rPr>
              <a:t>about</a:t>
            </a:r>
            <a:r>
              <a:rPr lang="en-US" sz="6000" i="0" u="none" strike="noStrike" cap="none">
                <a:solidFill>
                  <a:srgbClr val="0000FF"/>
                </a:solidFill>
              </a:rPr>
              <a:t> </a:t>
            </a:r>
            <a:r>
              <a:rPr lang="en-US" sz="6000" i="0" u="none" strike="noStrike" cap="none">
                <a:solidFill>
                  <a:schemeClr val="dk1"/>
                </a:solidFill>
              </a:rPr>
              <a:t>your program’s impact</a:t>
            </a:r>
            <a:endParaRPr sz="3000" b="0" i="0" u="none" strike="noStrike" cap="none">
              <a:solidFill>
                <a:srgbClr val="0000FF"/>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2" name="Google Shape;382;p50"/>
          <p:cNvSpPr txBox="1">
            <a:spLocks noGrp="1"/>
          </p:cNvSpPr>
          <p:nvPr>
            <p:ph type="title"/>
          </p:nvPr>
        </p:nvSpPr>
        <p:spPr>
          <a:xfrm>
            <a:off x="838200" y="399645"/>
            <a:ext cx="10515600" cy="1090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200"/>
              <a:buFont typeface="Arial"/>
              <a:buNone/>
            </a:pPr>
            <a:r>
              <a:rPr lang="en-US"/>
              <a:t>Project/Program Outcome Indicators</a:t>
            </a:r>
            <a:endParaRPr/>
          </a:p>
        </p:txBody>
      </p:sp>
      <p:sp>
        <p:nvSpPr>
          <p:cNvPr id="381" name="Google Shape;381;p50"/>
          <p:cNvSpPr txBox="1"/>
          <p:nvPr/>
        </p:nvSpPr>
        <p:spPr>
          <a:xfrm>
            <a:off x="293325" y="1870800"/>
            <a:ext cx="6033900" cy="498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a:solidFill>
                  <a:schemeClr val="dk1"/>
                </a:solidFill>
              </a:rPr>
              <a:t>The specific information or evidence that represents the desired change that you are interested in </a:t>
            </a:r>
            <a:endParaRPr sz="2800" b="1">
              <a:solidFill>
                <a:schemeClr val="dk1"/>
              </a:solidFil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800"/>
              <a:buFont typeface="Arial"/>
              <a:buChar char="➔"/>
            </a:pPr>
            <a:r>
              <a:rPr lang="en-US" sz="2800">
                <a:solidFill>
                  <a:schemeClr val="dk1"/>
                </a:solidFill>
              </a:rPr>
              <a:t>C</a:t>
            </a:r>
            <a:r>
              <a:rPr lang="en-US" sz="2800" b="0" i="0" u="none" strike="noStrike" cap="none">
                <a:solidFill>
                  <a:schemeClr val="dk1"/>
                </a:solidFill>
                <a:latin typeface="Arial"/>
                <a:ea typeface="Arial"/>
                <a:cs typeface="Arial"/>
                <a:sym typeface="Arial"/>
              </a:rPr>
              <a:t>an be measured with observation, interviews, surveys, research methods, or by leveraging secondary data and existing research</a:t>
            </a:r>
            <a:endParaRPr sz="2800" b="0" i="0" u="none" strike="noStrike" cap="none">
              <a:solidFill>
                <a:schemeClr val="dk1"/>
              </a:solidFill>
              <a:latin typeface="Arial"/>
              <a:ea typeface="Arial"/>
              <a:cs typeface="Arial"/>
              <a:sym typeface="Arial"/>
            </a:endParaRPr>
          </a:p>
          <a:p>
            <a:pPr marL="457200" marR="0" lvl="0" indent="0" algn="l" rtl="0">
              <a:lnSpc>
                <a:spcPct val="100000"/>
              </a:lnSpc>
              <a:spcBef>
                <a:spcPts val="0"/>
              </a:spcBef>
              <a:spcAft>
                <a:spcPts val="0"/>
              </a:spcAft>
              <a:buNone/>
            </a:pPr>
            <a:endParaRPr>
              <a:solidFill>
                <a:schemeClr val="dk1"/>
              </a:solidFill>
            </a:endParaRPr>
          </a:p>
          <a:p>
            <a:pPr marL="0" lvl="0" indent="0" algn="l" rtl="0">
              <a:spcBef>
                <a:spcPts val="0"/>
              </a:spcBef>
              <a:spcAft>
                <a:spcPts val="0"/>
              </a:spcAft>
              <a:buNone/>
            </a:pPr>
            <a:endParaRPr sz="2400">
              <a:solidFill>
                <a:schemeClr val="dk1"/>
              </a:solidFill>
            </a:endParaRPr>
          </a:p>
        </p:txBody>
      </p:sp>
      <p:pic>
        <p:nvPicPr>
          <p:cNvPr id="383" name="Google Shape;383;p50" descr="Photograph shows a person examining pink-and-white flowers in a lush green field. Bright yellow flowering field, distant blue mountains, and sunny outdoor setting emphasize agricultural or botanical fieldwork."/>
          <p:cNvPicPr preferRelativeResize="0"/>
          <p:nvPr/>
        </p:nvPicPr>
        <p:blipFill>
          <a:blip r:embed="rId3">
            <a:alphaModFix/>
          </a:blip>
          <a:stretch>
            <a:fillRect/>
          </a:stretch>
        </p:blipFill>
        <p:spPr>
          <a:xfrm>
            <a:off x="6063500" y="2137025"/>
            <a:ext cx="5949400" cy="396377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668D8006-DBC5-95BE-0B20-D925008BDD50}"/>
            </a:ext>
          </a:extLst>
        </p:cNvPr>
        <p:cNvGrpSpPr/>
        <p:nvPr/>
      </p:nvGrpSpPr>
      <p:grpSpPr>
        <a:xfrm>
          <a:off x="0" y="0"/>
          <a:ext cx="0" cy="0"/>
          <a:chOff x="0" y="0"/>
          <a:chExt cx="0" cy="0"/>
        </a:xfrm>
      </p:grpSpPr>
      <p:sp>
        <p:nvSpPr>
          <p:cNvPr id="410" name="Google Shape;410;p54">
            <a:extLst>
              <a:ext uri="{FF2B5EF4-FFF2-40B4-BE49-F238E27FC236}">
                <a16:creationId xmlns:a16="http://schemas.microsoft.com/office/drawing/2014/main" id="{1293793A-BD9B-2A9C-8E00-FFF0D69DBEDD}"/>
              </a:ext>
            </a:extLst>
          </p:cNvPr>
          <p:cNvSpPr txBox="1">
            <a:spLocks noGrp="1"/>
          </p:cNvSpPr>
          <p:nvPr>
            <p:ph type="title" idx="4294967295"/>
          </p:nvPr>
        </p:nvSpPr>
        <p:spPr>
          <a:xfrm>
            <a:off x="838200" y="391974"/>
            <a:ext cx="3741633" cy="4325799"/>
          </a:xfrm>
          <a:prstGeom prst="rect">
            <a:avLst/>
          </a:prstGeom>
        </p:spPr>
        <p:txBody>
          <a:bodyPr spcFirstLastPara="1" wrap="square" lIns="91425" tIns="45700" rIns="91425" bIns="45700" anchor="ctr" anchorCtr="0">
            <a:normAutofit/>
          </a:bodyPr>
          <a:lstStyle/>
          <a:p>
            <a:pPr lvl="0"/>
            <a:r>
              <a:rPr lang="en-US"/>
              <a:t>Measured Action Outcome</a:t>
            </a:r>
            <a:br>
              <a:rPr lang="en-US"/>
            </a:br>
            <a:br>
              <a:rPr lang="en-US"/>
            </a:br>
            <a:r>
              <a:rPr lang="en-US"/>
              <a:t>Included in 2025 UC ANR Annual Report</a:t>
            </a:r>
            <a:endParaRPr sz="2600">
              <a:solidFill>
                <a:schemeClr val="dk1"/>
              </a:solidFill>
            </a:endParaRPr>
          </a:p>
        </p:txBody>
      </p:sp>
      <p:pic>
        <p:nvPicPr>
          <p:cNvPr id="6" name="Picture 5" descr="Informational text graphic highlighting UCCE research advancing California’s raisin industry through mechanization and evaluation of Supreme, a natural dry-on-vine variety. Research at Kearney REC supported adoption across 1,500 Fresno County acres, with potential labor-cost reductions above 50% and more than doubled yields.">
            <a:extLst>
              <a:ext uri="{FF2B5EF4-FFF2-40B4-BE49-F238E27FC236}">
                <a16:creationId xmlns:a16="http://schemas.microsoft.com/office/drawing/2014/main" id="{7806FB5A-9718-7D5A-091C-C366ED8C2CF6}"/>
              </a:ext>
            </a:extLst>
          </p:cNvPr>
          <p:cNvPicPr>
            <a:picLocks noChangeAspect="1"/>
          </p:cNvPicPr>
          <p:nvPr/>
        </p:nvPicPr>
        <p:blipFill>
          <a:blip r:embed="rId3"/>
          <a:stretch>
            <a:fillRect/>
          </a:stretch>
        </p:blipFill>
        <p:spPr>
          <a:xfrm>
            <a:off x="4540076" y="195987"/>
            <a:ext cx="7476343" cy="6466026"/>
          </a:xfrm>
          <a:prstGeom prst="rect">
            <a:avLst/>
          </a:prstGeom>
        </p:spPr>
      </p:pic>
    </p:spTree>
    <p:extLst>
      <p:ext uri="{BB962C8B-B14F-4D97-AF65-F5344CB8AC3E}">
        <p14:creationId xmlns:p14="http://schemas.microsoft.com/office/powerpoint/2010/main" val="12718729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F43AB007-C7E0-29C8-C454-AAF2185C3936}"/>
            </a:ext>
          </a:extLst>
        </p:cNvPr>
        <p:cNvGrpSpPr/>
        <p:nvPr/>
      </p:nvGrpSpPr>
      <p:grpSpPr>
        <a:xfrm>
          <a:off x="0" y="0"/>
          <a:ext cx="0" cy="0"/>
          <a:chOff x="0" y="0"/>
          <a:chExt cx="0" cy="0"/>
        </a:xfrm>
      </p:grpSpPr>
      <p:sp>
        <p:nvSpPr>
          <p:cNvPr id="410" name="Google Shape;410;p54">
            <a:extLst>
              <a:ext uri="{FF2B5EF4-FFF2-40B4-BE49-F238E27FC236}">
                <a16:creationId xmlns:a16="http://schemas.microsoft.com/office/drawing/2014/main" id="{0D9F1ADA-2BF8-9435-B835-B45F305F4FC2}"/>
              </a:ext>
            </a:extLst>
          </p:cNvPr>
          <p:cNvSpPr txBox="1">
            <a:spLocks noGrp="1"/>
          </p:cNvSpPr>
          <p:nvPr>
            <p:ph type="title" idx="4294967295"/>
          </p:nvPr>
        </p:nvSpPr>
        <p:spPr>
          <a:xfrm>
            <a:off x="838200" y="391974"/>
            <a:ext cx="3741633" cy="4325799"/>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Describing Potential Impact of Research </a:t>
            </a:r>
            <a:br>
              <a:rPr lang="en-US"/>
            </a:br>
            <a:br>
              <a:rPr lang="en-US"/>
            </a:br>
            <a:r>
              <a:rPr lang="en-US"/>
              <a:t>Included in 2025 UC ANR Annual Report</a:t>
            </a:r>
            <a:endParaRPr sz="2600">
              <a:solidFill>
                <a:schemeClr val="dk1"/>
              </a:solidFill>
            </a:endParaRPr>
          </a:p>
        </p:txBody>
      </p:sp>
      <p:pic>
        <p:nvPicPr>
          <p:cNvPr id="3" name="Picture 2" descr="Informational text panel titled “Protecting animal welfare with sensor-based fly detection,” outlining UC Riverside, AES, and UCCE research. Text explains motion sensors and video capture monitor fly activity, assess repellents, improve livestock welfare, reduce economic losses, and limit pathogen transmission.">
            <a:extLst>
              <a:ext uri="{FF2B5EF4-FFF2-40B4-BE49-F238E27FC236}">
                <a16:creationId xmlns:a16="http://schemas.microsoft.com/office/drawing/2014/main" id="{BE9409C8-B48F-FB59-F78C-314A1AD038EE}"/>
              </a:ext>
            </a:extLst>
          </p:cNvPr>
          <p:cNvPicPr>
            <a:picLocks noChangeAspect="1"/>
          </p:cNvPicPr>
          <p:nvPr/>
        </p:nvPicPr>
        <p:blipFill>
          <a:blip r:embed="rId3"/>
          <a:stretch>
            <a:fillRect/>
          </a:stretch>
        </p:blipFill>
        <p:spPr>
          <a:xfrm>
            <a:off x="4579833" y="272705"/>
            <a:ext cx="7370315" cy="6366634"/>
          </a:xfrm>
          <a:prstGeom prst="rect">
            <a:avLst/>
          </a:prstGeom>
        </p:spPr>
      </p:pic>
    </p:spTree>
    <p:extLst>
      <p:ext uri="{BB962C8B-B14F-4D97-AF65-F5344CB8AC3E}">
        <p14:creationId xmlns:p14="http://schemas.microsoft.com/office/powerpoint/2010/main" val="1691326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53"/>
          <p:cNvSpPr txBox="1">
            <a:spLocks noGrp="1"/>
          </p:cNvSpPr>
          <p:nvPr>
            <p:ph type="title" idx="4294967295"/>
          </p:nvPr>
        </p:nvSpPr>
        <p:spPr>
          <a:xfrm>
            <a:off x="838200" y="671675"/>
            <a:ext cx="10515600" cy="1033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en-US"/>
              <a:t>Informing Policy Outcome - Christy Getz</a:t>
            </a:r>
            <a:endParaRPr/>
          </a:p>
        </p:txBody>
      </p:sp>
      <p:sp>
        <p:nvSpPr>
          <p:cNvPr id="404" name="Google Shape;404;p53"/>
          <p:cNvSpPr txBox="1">
            <a:spLocks noGrp="1"/>
          </p:cNvSpPr>
          <p:nvPr>
            <p:ph type="body" idx="4294967295"/>
          </p:nvPr>
        </p:nvSpPr>
        <p:spPr>
          <a:xfrm>
            <a:off x="838200" y="1825625"/>
            <a:ext cx="10515600" cy="4964700"/>
          </a:xfrm>
          <a:prstGeom prst="rect">
            <a:avLst/>
          </a:prstGeom>
          <a:ln w="9525" cap="flat" cmpd="sng">
            <a:solidFill>
              <a:schemeClr val="lt1"/>
            </a:solidFill>
            <a:prstDash val="solid"/>
            <a:round/>
            <a:headEnd type="none" w="sm" len="sm"/>
            <a:tailEnd type="none" w="sm" len="sm"/>
          </a:ln>
        </p:spPr>
        <p:txBody>
          <a:bodyPr spcFirstLastPara="1" wrap="square" lIns="91425" tIns="45700" rIns="91425" bIns="45700" anchor="t" anchorCtr="0">
            <a:normAutofit fontScale="92500"/>
          </a:bodyPr>
          <a:lstStyle/>
          <a:p>
            <a:pPr marL="0" lvl="0" indent="0" algn="l" rtl="0">
              <a:spcBef>
                <a:spcPts val="1000"/>
              </a:spcBef>
              <a:spcAft>
                <a:spcPts val="0"/>
              </a:spcAft>
              <a:buNone/>
            </a:pPr>
            <a:r>
              <a:rPr lang="en-US" sz="3000" b="1">
                <a:solidFill>
                  <a:srgbClr val="7F6000"/>
                </a:solidFill>
              </a:rPr>
              <a:t>Improved community health and wellness </a:t>
            </a:r>
            <a:endParaRPr sz="3000" b="1">
              <a:solidFill>
                <a:srgbClr val="7F6000"/>
              </a:solidFill>
            </a:endParaRPr>
          </a:p>
          <a:p>
            <a:pPr marL="0" lvl="0" indent="0" algn="l" rtl="0">
              <a:spcBef>
                <a:spcPts val="1000"/>
              </a:spcBef>
              <a:spcAft>
                <a:spcPts val="0"/>
              </a:spcAft>
              <a:buNone/>
            </a:pPr>
            <a:endParaRPr sz="1200" b="1">
              <a:solidFill>
                <a:srgbClr val="7F6000"/>
              </a:solidFill>
            </a:endParaRPr>
          </a:p>
          <a:p>
            <a:pPr marL="0" lvl="0" indent="0" algn="l" rtl="0">
              <a:spcBef>
                <a:spcPts val="1000"/>
              </a:spcBef>
              <a:spcAft>
                <a:spcPts val="0"/>
              </a:spcAft>
              <a:buNone/>
            </a:pPr>
            <a:r>
              <a:rPr lang="en-US" b="1"/>
              <a:t>UCCE Specialist at UC Berkeley bolsters nutrition education and farming businesses </a:t>
            </a:r>
            <a:endParaRPr b="1"/>
          </a:p>
          <a:p>
            <a:pPr marL="0" lvl="0" indent="0" algn="l" rtl="0">
              <a:spcBef>
                <a:spcPts val="1000"/>
              </a:spcBef>
              <a:spcAft>
                <a:spcPts val="0"/>
              </a:spcAft>
              <a:buNone/>
            </a:pPr>
            <a:r>
              <a:rPr lang="en-US" sz="2400"/>
              <a:t>A UCCE evaluation helped shape state policy, securing continued funding for farm-to-school programs in 2024. The findings showed that these programs not only stabilize farmers’ businesses but also promote climate-friendly farming practices and provide critical support to small and mid-sized farms. The evaluation also found that farm-to-school programs have increased the availability of fresh, local, and organic produce, meat, and dairy in schools. </a:t>
            </a:r>
            <a:r>
              <a:rPr lang="en-US" sz="2400">
                <a:highlight>
                  <a:srgbClr val="FFFF00"/>
                </a:highlight>
              </a:rPr>
              <a:t>These results played a key role in the California Legislature’s decision to expand funding for farm-to-school projects. Since 2021, funding has grown from $8.5 million to $52.8 million in 2024, </a:t>
            </a:r>
            <a:r>
              <a:rPr lang="en-US" sz="2400">
                <a:highlight>
                  <a:schemeClr val="lt1"/>
                </a:highlight>
              </a:rPr>
              <a:t>strengthening local agriculture while ensuring students have access to healthy, nutritious food.</a:t>
            </a:r>
            <a:endParaRPr sz="2400">
              <a:highlight>
                <a:schemeClr val="lt1"/>
              </a:high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54"/>
          <p:cNvSpPr txBox="1">
            <a:spLocks noGrp="1"/>
          </p:cNvSpPr>
          <p:nvPr>
            <p:ph type="title" idx="4294967295"/>
          </p:nvPr>
        </p:nvSpPr>
        <p:spPr>
          <a:xfrm>
            <a:off x="838200" y="391975"/>
            <a:ext cx="10515600" cy="10902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a:t>Measured Condition Change - Johanna Del Castillo Múnera</a:t>
            </a:r>
            <a:endParaRPr sz="2600">
              <a:solidFill>
                <a:schemeClr val="dk1"/>
              </a:solidFill>
            </a:endParaRPr>
          </a:p>
          <a:p>
            <a:pPr marL="0" lvl="0" indent="0" algn="l" rtl="0">
              <a:spcBef>
                <a:spcPts val="0"/>
              </a:spcBef>
              <a:spcAft>
                <a:spcPts val="0"/>
              </a:spcAft>
              <a:buNone/>
            </a:pPr>
            <a:endParaRPr sz="2600">
              <a:solidFill>
                <a:schemeClr val="dk1"/>
              </a:solidFill>
            </a:endParaRPr>
          </a:p>
        </p:txBody>
      </p:sp>
      <p:sp>
        <p:nvSpPr>
          <p:cNvPr id="411" name="Google Shape;411;p54"/>
          <p:cNvSpPr txBox="1">
            <a:spLocks noGrp="1"/>
          </p:cNvSpPr>
          <p:nvPr>
            <p:ph type="body" idx="4294967295"/>
          </p:nvPr>
        </p:nvSpPr>
        <p:spPr>
          <a:xfrm>
            <a:off x="838200" y="1482175"/>
            <a:ext cx="10515600" cy="5262900"/>
          </a:xfrm>
          <a:prstGeom prst="rect">
            <a:avLst/>
          </a:prstGeom>
        </p:spPr>
        <p:txBody>
          <a:bodyPr spcFirstLastPara="1" wrap="square" lIns="91425" tIns="45700" rIns="91425" bIns="45700" anchor="t" anchorCtr="0">
            <a:normAutofit lnSpcReduction="10000"/>
          </a:bodyPr>
          <a:lstStyle/>
          <a:p>
            <a:pPr marL="0" lvl="0" indent="0" algn="l" rtl="0">
              <a:spcBef>
                <a:spcPts val="1000"/>
              </a:spcBef>
              <a:spcAft>
                <a:spcPts val="0"/>
              </a:spcAft>
              <a:buNone/>
            </a:pPr>
            <a:r>
              <a:rPr lang="en-US" sz="3000" b="1">
                <a:solidFill>
                  <a:srgbClr val="7F6000"/>
                </a:solidFill>
              </a:rPr>
              <a:t>Increased ecological sustainability of agriculture, landscapes, and forestry </a:t>
            </a:r>
            <a:endParaRPr/>
          </a:p>
          <a:p>
            <a:pPr marL="0" lvl="0" indent="0" algn="l" rtl="0">
              <a:spcBef>
                <a:spcPts val="1000"/>
              </a:spcBef>
              <a:spcAft>
                <a:spcPts val="0"/>
              </a:spcAft>
              <a:buNone/>
            </a:pPr>
            <a:endParaRPr sz="1411"/>
          </a:p>
          <a:p>
            <a:pPr marL="0" lvl="0" indent="0" algn="l" rtl="0">
              <a:spcBef>
                <a:spcPts val="1000"/>
              </a:spcBef>
              <a:spcAft>
                <a:spcPts val="0"/>
              </a:spcAft>
              <a:buNone/>
            </a:pPr>
            <a:r>
              <a:rPr lang="en-US" b="1"/>
              <a:t>UCCE Specialist prevents pathogens from spreading in restoration nurseries </a:t>
            </a:r>
            <a:endParaRPr b="1"/>
          </a:p>
          <a:p>
            <a:pPr marL="0" lvl="0" indent="0" algn="l" rtl="0">
              <a:spcBef>
                <a:spcPts val="1000"/>
              </a:spcBef>
              <a:spcAft>
                <a:spcPts val="0"/>
              </a:spcAft>
              <a:buNone/>
            </a:pPr>
            <a:r>
              <a:rPr lang="en-US" sz="2350"/>
              <a:t>A UCCE Specialist from UC Davis coordinated and facilitated the Accreditation to Improve Restoration (AIR) program statewide for restoration nurseries to prevent the spread of Phytophthora into native ecosystems. Restoration nurseries grow native plants that are used for ecological restoration projects. </a:t>
            </a:r>
            <a:r>
              <a:rPr lang="en-US" sz="2350">
                <a:highlight>
                  <a:srgbClr val="FFFF00"/>
                </a:highlight>
              </a:rPr>
              <a:t>As of 2024, ten restoration nurseries were fully accredited</a:t>
            </a:r>
            <a:r>
              <a:rPr lang="en-US" sz="2350"/>
              <a:t>, an additional ten are actively participating in the program, and eight more are in consultation to join. </a:t>
            </a:r>
            <a:r>
              <a:rPr lang="en-US" sz="2350">
                <a:highlight>
                  <a:srgbClr val="FFFF00"/>
                </a:highlight>
              </a:rPr>
              <a:t>Crucially, among AIR-accredited nurseries, no Phytophthora has been detected,</a:t>
            </a:r>
            <a:r>
              <a:rPr lang="en-US" sz="2350"/>
              <a:t> indicating the effectiveness of the proposed management practices at reducing the risk of introducing these pathogens into restoration sites. </a:t>
            </a:r>
            <a:endParaRPr sz="2350">
              <a:highlight>
                <a:srgbClr val="00FFFF"/>
              </a:high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55"/>
          <p:cNvSpPr txBox="1">
            <a:spLocks noGrp="1"/>
          </p:cNvSpPr>
          <p:nvPr>
            <p:ph type="title"/>
          </p:nvPr>
        </p:nvSpPr>
        <p:spPr>
          <a:xfrm>
            <a:off x="838200" y="735495"/>
            <a:ext cx="10515600" cy="1090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800"/>
              <a:buNone/>
            </a:pPr>
            <a:r>
              <a:rPr lang="en-US"/>
              <a:t>Practice - Poll </a:t>
            </a:r>
            <a:endParaRPr/>
          </a:p>
        </p:txBody>
      </p:sp>
      <p:pic>
        <p:nvPicPr>
          <p:cNvPr id="418" name="Google Shape;418;p5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172838" y="5663125"/>
            <a:ext cx="7846323" cy="11948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56"/>
          <p:cNvSpPr txBox="1">
            <a:spLocks noGrp="1"/>
          </p:cNvSpPr>
          <p:nvPr>
            <p:ph type="title"/>
          </p:nvPr>
        </p:nvSpPr>
        <p:spPr>
          <a:xfrm>
            <a:off x="838200" y="393620"/>
            <a:ext cx="10515600" cy="1090200"/>
          </a:xfrm>
          <a:prstGeom prst="rect">
            <a:avLst/>
          </a:prstGeom>
        </p:spPr>
        <p:txBody>
          <a:bodyPr spcFirstLastPara="1" wrap="square" lIns="91425" tIns="45700" rIns="91425" bIns="45700" anchor="t" anchorCtr="0">
            <a:normAutofit fontScale="90000"/>
          </a:bodyPr>
          <a:lstStyle/>
          <a:p>
            <a:pPr marL="0" lvl="0" indent="0" algn="ctr" rtl="0">
              <a:spcBef>
                <a:spcPts val="0"/>
              </a:spcBef>
              <a:spcAft>
                <a:spcPts val="0"/>
              </a:spcAft>
              <a:buNone/>
            </a:pPr>
            <a:r>
              <a:rPr lang="en-US"/>
              <a:t>Testimonial: Emphasis on </a:t>
            </a:r>
            <a:endParaRPr/>
          </a:p>
          <a:p>
            <a:pPr marL="0" lvl="0" indent="0" algn="ctr" rtl="0">
              <a:spcBef>
                <a:spcPts val="0"/>
              </a:spcBef>
              <a:spcAft>
                <a:spcPts val="0"/>
              </a:spcAft>
              <a:buNone/>
            </a:pPr>
            <a:r>
              <a:rPr lang="en-US"/>
              <a:t>Measuring Outcomes and Communicating Impact</a:t>
            </a:r>
            <a:endParaRPr/>
          </a:p>
        </p:txBody>
      </p:sp>
      <p:sp>
        <p:nvSpPr>
          <p:cNvPr id="425" name="Google Shape;425;p56"/>
          <p:cNvSpPr txBox="1">
            <a:spLocks noGrp="1"/>
          </p:cNvSpPr>
          <p:nvPr>
            <p:ph type="body" idx="1"/>
          </p:nvPr>
        </p:nvSpPr>
        <p:spPr>
          <a:xfrm>
            <a:off x="838200" y="1613650"/>
            <a:ext cx="10515600" cy="48471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sz="2000" dirty="0"/>
          </a:p>
          <a:p>
            <a:pPr marL="457200" lvl="0" indent="-355600" algn="l" rtl="0">
              <a:lnSpc>
                <a:spcPct val="105000"/>
              </a:lnSpc>
              <a:spcBef>
                <a:spcPts val="0"/>
              </a:spcBef>
              <a:spcAft>
                <a:spcPts val="0"/>
              </a:spcAft>
              <a:buClr>
                <a:srgbClr val="212121"/>
              </a:buClr>
              <a:buSzPts val="2000"/>
              <a:buAutoNum type="arabicPeriod"/>
            </a:pPr>
            <a:r>
              <a:rPr lang="en-US" sz="2000" dirty="0">
                <a:solidFill>
                  <a:srgbClr val="212121"/>
                </a:solidFill>
              </a:rPr>
              <a:t>What motivates you to measure your outcomes every year?</a:t>
            </a:r>
            <a:endParaRPr sz="2000" dirty="0">
              <a:solidFill>
                <a:srgbClr val="212121"/>
              </a:solidFill>
            </a:endParaRPr>
          </a:p>
          <a:p>
            <a:pPr marL="0" lvl="0" indent="0" algn="l" rtl="0">
              <a:lnSpc>
                <a:spcPct val="115000"/>
              </a:lnSpc>
              <a:spcBef>
                <a:spcPts val="800"/>
              </a:spcBef>
              <a:spcAft>
                <a:spcPts val="0"/>
              </a:spcAft>
              <a:buClr>
                <a:schemeClr val="dk1"/>
              </a:buClr>
              <a:buSzPts val="1100"/>
              <a:buFont typeface="Arial"/>
              <a:buNone/>
            </a:pPr>
            <a:r>
              <a:rPr lang="en-US" sz="2000" dirty="0">
                <a:solidFill>
                  <a:srgbClr val="0C64C0"/>
                </a:solidFill>
              </a:rPr>
              <a:t>Not every project lends itself to this type of measurement (in fact, in my experience, most outcomes are not easily measured or documented). For this reason, </a:t>
            </a:r>
            <a:r>
              <a:rPr lang="en-US" sz="2000" b="1" dirty="0">
                <a:solidFill>
                  <a:srgbClr val="0C64C0"/>
                </a:solidFill>
              </a:rPr>
              <a:t>when there is a good context/opportunity to take this measurement, I usually try to seize it</a:t>
            </a:r>
            <a:r>
              <a:rPr lang="en-US" sz="2000" dirty="0">
                <a:solidFill>
                  <a:srgbClr val="0C64C0"/>
                </a:solidFill>
              </a:rPr>
              <a:t>. </a:t>
            </a:r>
            <a:endParaRPr sz="2000" dirty="0">
              <a:solidFill>
                <a:srgbClr val="0C64C0"/>
              </a:solidFill>
            </a:endParaRPr>
          </a:p>
          <a:p>
            <a:pPr marL="0" lvl="0" indent="0" algn="l" rtl="0">
              <a:lnSpc>
                <a:spcPct val="115000"/>
              </a:lnSpc>
              <a:spcBef>
                <a:spcPts val="0"/>
              </a:spcBef>
              <a:spcAft>
                <a:spcPts val="0"/>
              </a:spcAft>
              <a:buClr>
                <a:schemeClr val="dk1"/>
              </a:buClr>
              <a:buSzPts val="1100"/>
              <a:buFont typeface="Arial"/>
              <a:buNone/>
            </a:pPr>
            <a:endParaRPr sz="2000" dirty="0">
              <a:solidFill>
                <a:srgbClr val="0C64C0"/>
              </a:solidFill>
            </a:endParaRPr>
          </a:p>
          <a:p>
            <a:pPr marL="0" lvl="0" indent="0" algn="l" rtl="0">
              <a:lnSpc>
                <a:spcPct val="115000"/>
              </a:lnSpc>
              <a:spcBef>
                <a:spcPts val="0"/>
              </a:spcBef>
              <a:spcAft>
                <a:spcPts val="0"/>
              </a:spcAft>
              <a:buClr>
                <a:schemeClr val="dk1"/>
              </a:buClr>
              <a:buSzPts val="1100"/>
              <a:buFont typeface="Arial"/>
              <a:buNone/>
            </a:pPr>
            <a:r>
              <a:rPr lang="en-US" sz="2000" dirty="0">
                <a:solidFill>
                  <a:srgbClr val="0C64C0"/>
                </a:solidFill>
              </a:rPr>
              <a:t>This information is valuable in the context of a particular project/content development project because it helps us understand what's working and how to make adjustments/tweaks moving forward. It's also important both for internal communication among teams of colleague and external communication/relationships because it </a:t>
            </a:r>
            <a:r>
              <a:rPr lang="en-US" sz="2000" b="1" dirty="0">
                <a:solidFill>
                  <a:srgbClr val="0C64C0"/>
                </a:solidFill>
              </a:rPr>
              <a:t>provides a tangible point of discussion regarding what works/doesn't work in the eyes of our clientel</a:t>
            </a:r>
            <a:r>
              <a:rPr lang="en-US" sz="2000" dirty="0">
                <a:solidFill>
                  <a:srgbClr val="0C64C0"/>
                </a:solidFill>
              </a:rPr>
              <a:t>e.</a:t>
            </a:r>
            <a:endParaRPr sz="2000" dirty="0">
              <a:solidFill>
                <a:srgbClr val="0C64C0"/>
              </a:solidFill>
            </a:endParaRPr>
          </a:p>
          <a:p>
            <a:pPr marL="0" lvl="0" indent="0" algn="l" rtl="0">
              <a:lnSpc>
                <a:spcPct val="115000"/>
              </a:lnSpc>
              <a:spcBef>
                <a:spcPts val="0"/>
              </a:spcBef>
              <a:spcAft>
                <a:spcPts val="0"/>
              </a:spcAft>
              <a:buClr>
                <a:schemeClr val="dk1"/>
              </a:buClr>
              <a:buSzPts val="1100"/>
              <a:buFont typeface="Arial"/>
              <a:buNone/>
            </a:pPr>
            <a:r>
              <a:rPr lang="en-US" sz="2000" dirty="0"/>
              <a:t> </a:t>
            </a:r>
            <a:endParaRPr sz="2000" dirty="0"/>
          </a:p>
          <a:p>
            <a:pPr marL="0" lvl="0" indent="0" algn="l" rtl="0">
              <a:lnSpc>
                <a:spcPct val="115000"/>
              </a:lnSpc>
              <a:spcBef>
                <a:spcPts val="0"/>
              </a:spcBef>
              <a:spcAft>
                <a:spcPts val="0"/>
              </a:spcAft>
              <a:buClr>
                <a:schemeClr val="dk1"/>
              </a:buClr>
              <a:buSzPts val="1100"/>
              <a:buFont typeface="Arial"/>
              <a:buNone/>
            </a:pPr>
            <a:endParaRPr sz="2000" dirty="0">
              <a:solidFill>
                <a:srgbClr val="0C64C0"/>
              </a:solidFill>
            </a:endParaRPr>
          </a:p>
          <a:p>
            <a:pPr marL="0" lvl="0" indent="0" algn="l" rtl="0">
              <a:spcBef>
                <a:spcPts val="1000"/>
              </a:spcBef>
              <a:spcAft>
                <a:spcPts val="0"/>
              </a:spcAft>
              <a:buNone/>
            </a:pPr>
            <a:endParaRPr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57"/>
          <p:cNvSpPr txBox="1">
            <a:spLocks noGrp="1"/>
          </p:cNvSpPr>
          <p:nvPr>
            <p:ph type="title"/>
          </p:nvPr>
        </p:nvSpPr>
        <p:spPr>
          <a:xfrm>
            <a:off x="838200" y="441070"/>
            <a:ext cx="10515600" cy="1090200"/>
          </a:xfrm>
          <a:prstGeom prst="rect">
            <a:avLst/>
          </a:prstGeom>
        </p:spPr>
        <p:txBody>
          <a:bodyPr spcFirstLastPara="1" wrap="square" lIns="91425" tIns="45700" rIns="91425" bIns="45700" anchor="t" anchorCtr="0">
            <a:normAutofit fontScale="90000"/>
          </a:bodyPr>
          <a:lstStyle/>
          <a:p>
            <a:pPr marL="0" lvl="0" indent="0" algn="ctr" rtl="0">
              <a:spcBef>
                <a:spcPts val="0"/>
              </a:spcBef>
              <a:spcAft>
                <a:spcPts val="0"/>
              </a:spcAft>
              <a:buNone/>
            </a:pPr>
            <a:r>
              <a:rPr lang="en-US"/>
              <a:t>Testimonial: Emphasis on</a:t>
            </a:r>
            <a:endParaRPr/>
          </a:p>
          <a:p>
            <a:pPr marL="0" lvl="0" indent="0" algn="ctr" rtl="0">
              <a:spcBef>
                <a:spcPts val="0"/>
              </a:spcBef>
              <a:spcAft>
                <a:spcPts val="0"/>
              </a:spcAft>
              <a:buNone/>
            </a:pPr>
            <a:r>
              <a:rPr lang="en-US"/>
              <a:t>Measuring Outcomes &amp; Communicating Impact</a:t>
            </a:r>
            <a:endParaRPr/>
          </a:p>
        </p:txBody>
      </p:sp>
      <p:sp>
        <p:nvSpPr>
          <p:cNvPr id="432" name="Google Shape;432;p57"/>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Autofit/>
          </a:bodyPr>
          <a:lstStyle/>
          <a:p>
            <a:pPr marL="457200" lvl="0" indent="-355600" algn="l" rtl="0">
              <a:lnSpc>
                <a:spcPct val="105000"/>
              </a:lnSpc>
              <a:spcBef>
                <a:spcPts val="0"/>
              </a:spcBef>
              <a:spcAft>
                <a:spcPts val="0"/>
              </a:spcAft>
              <a:buClr>
                <a:srgbClr val="212121"/>
              </a:buClr>
              <a:buSzPts val="2000"/>
              <a:buAutoNum type="arabicPeriod" startAt="2"/>
            </a:pPr>
            <a:r>
              <a:rPr lang="en-US" sz="2000">
                <a:solidFill>
                  <a:srgbClr val="212121"/>
                </a:solidFill>
              </a:rPr>
              <a:t>What motivates you to write them up in Project Board each year? </a:t>
            </a:r>
            <a:endParaRPr sz="2000">
              <a:solidFill>
                <a:srgbClr val="212121"/>
              </a:solidFill>
            </a:endParaRPr>
          </a:p>
          <a:p>
            <a:pPr marL="0" lvl="0" indent="0" algn="l" rtl="0">
              <a:lnSpc>
                <a:spcPct val="115000"/>
              </a:lnSpc>
              <a:spcBef>
                <a:spcPts val="800"/>
              </a:spcBef>
              <a:spcAft>
                <a:spcPts val="0"/>
              </a:spcAft>
              <a:buClr>
                <a:schemeClr val="dk1"/>
              </a:buClr>
              <a:buSzPts val="1100"/>
              <a:buFont typeface="Arial"/>
              <a:buNone/>
            </a:pPr>
            <a:r>
              <a:rPr lang="en-US" sz="2000">
                <a:solidFill>
                  <a:srgbClr val="0C64C0"/>
                </a:solidFill>
              </a:rPr>
              <a:t>There is a lot of great extension and outreach work going on in the Department of Plant Sciences and the College of Agriculture and Environmental Sciences at UC Davis that </a:t>
            </a:r>
            <a:r>
              <a:rPr lang="en-US" sz="2000" b="1">
                <a:solidFill>
                  <a:srgbClr val="0C64C0"/>
                </a:solidFill>
              </a:rPr>
              <a:t>doesn't always get noted</a:t>
            </a:r>
            <a:r>
              <a:rPr lang="en-US" sz="2000">
                <a:solidFill>
                  <a:srgbClr val="0C64C0"/>
                </a:solidFill>
              </a:rPr>
              <a:t>. The dean's office at UC Davis has been very active in making sure that we understand the value of this exercise and contribute to it as best we can. It's nice to see the </a:t>
            </a:r>
            <a:r>
              <a:rPr lang="en-US" sz="2000" b="1">
                <a:solidFill>
                  <a:srgbClr val="0C64C0"/>
                </a:solidFill>
              </a:rPr>
              <a:t>aggregated results that the UC ANR team has been putting together showing that we are collectively making a big impact in CA and beyond</a:t>
            </a:r>
            <a:r>
              <a:rPr lang="en-US" sz="2000">
                <a:solidFill>
                  <a:srgbClr val="0C64C0"/>
                </a:solidFill>
              </a:rPr>
              <a:t>.</a:t>
            </a:r>
            <a:endParaRPr sz="2000">
              <a:solidFill>
                <a:srgbClr val="0C64C0"/>
              </a:solidFill>
            </a:endParaRPr>
          </a:p>
          <a:p>
            <a:pPr marL="0" lvl="0" indent="0" algn="l" rtl="0">
              <a:lnSpc>
                <a:spcPct val="115000"/>
              </a:lnSpc>
              <a:spcBef>
                <a:spcPts val="0"/>
              </a:spcBef>
              <a:spcAft>
                <a:spcPts val="0"/>
              </a:spcAft>
              <a:buClr>
                <a:schemeClr val="dk1"/>
              </a:buClr>
              <a:buSzPts val="1100"/>
              <a:buFont typeface="Arial"/>
              <a:buNone/>
            </a:pPr>
            <a:r>
              <a:rPr lang="en-US" sz="2000"/>
              <a:t> </a:t>
            </a:r>
            <a:endParaRPr sz="2000"/>
          </a:p>
          <a:p>
            <a:pPr marL="457200" lvl="0" indent="-355600" algn="l" rtl="0">
              <a:lnSpc>
                <a:spcPct val="105000"/>
              </a:lnSpc>
              <a:spcBef>
                <a:spcPts val="0"/>
              </a:spcBef>
              <a:spcAft>
                <a:spcPts val="0"/>
              </a:spcAft>
              <a:buClr>
                <a:srgbClr val="212121"/>
              </a:buClr>
              <a:buSzPts val="2000"/>
              <a:buAutoNum type="arabicPeriod" startAt="3"/>
            </a:pPr>
            <a:r>
              <a:rPr lang="en-US" sz="2000">
                <a:solidFill>
                  <a:srgbClr val="212121"/>
                </a:solidFill>
              </a:rPr>
              <a:t>Do you have any program evaluation, impact writing, and/or reporting tips? </a:t>
            </a:r>
            <a:endParaRPr sz="2000">
              <a:solidFill>
                <a:srgbClr val="0C64C0"/>
              </a:solidFill>
            </a:endParaRPr>
          </a:p>
          <a:p>
            <a:pPr marL="0" lvl="0" indent="0" algn="l" rtl="0">
              <a:lnSpc>
                <a:spcPct val="115000"/>
              </a:lnSpc>
              <a:spcBef>
                <a:spcPts val="800"/>
              </a:spcBef>
              <a:spcAft>
                <a:spcPts val="0"/>
              </a:spcAft>
              <a:buClr>
                <a:schemeClr val="dk1"/>
              </a:buClr>
              <a:buSzPts val="1100"/>
              <a:buFont typeface="Arial"/>
              <a:buNone/>
            </a:pPr>
            <a:r>
              <a:rPr lang="en-US" sz="2000">
                <a:solidFill>
                  <a:srgbClr val="0C64C0"/>
                </a:solidFill>
              </a:rPr>
              <a:t>I think it is important to </a:t>
            </a:r>
            <a:r>
              <a:rPr lang="en-US" sz="2000" b="1">
                <a:solidFill>
                  <a:srgbClr val="0C64C0"/>
                </a:solidFill>
              </a:rPr>
              <a:t>structure the data you collect around the statements you'd like to be able to make</a:t>
            </a:r>
            <a:r>
              <a:rPr lang="en-US" sz="2000">
                <a:solidFill>
                  <a:srgbClr val="0C64C0"/>
                </a:solidFill>
              </a:rPr>
              <a:t>. So, incorporating a hypothesis-testing mindset into the structure of the surveys is helpful to being able to interpret their results and make declarative statements at the end of the process.</a:t>
            </a:r>
            <a:endParaRPr sz="20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58"/>
          <p:cNvSpPr txBox="1">
            <a:spLocks noGrp="1"/>
          </p:cNvSpPr>
          <p:nvPr>
            <p:ph type="title"/>
          </p:nvPr>
        </p:nvSpPr>
        <p:spPr>
          <a:xfrm>
            <a:off x="838200" y="218345"/>
            <a:ext cx="10515600" cy="10902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lt1"/>
              </a:buClr>
              <a:buSzPct val="113514"/>
              <a:buFont typeface="Arial"/>
              <a:buNone/>
            </a:pPr>
            <a:r>
              <a:rPr lang="en-US"/>
              <a:t>Resources for</a:t>
            </a:r>
            <a:endParaRPr/>
          </a:p>
          <a:p>
            <a:pPr marL="0" lvl="0" indent="0" algn="ctr" rtl="0">
              <a:lnSpc>
                <a:spcPct val="90000"/>
              </a:lnSpc>
              <a:spcBef>
                <a:spcPts val="0"/>
              </a:spcBef>
              <a:spcAft>
                <a:spcPts val="0"/>
              </a:spcAft>
              <a:buClr>
                <a:schemeClr val="lt1"/>
              </a:buClr>
              <a:buSzPct val="113514"/>
              <a:buFont typeface="Arial"/>
              <a:buNone/>
            </a:pPr>
            <a:r>
              <a:rPr lang="en-US"/>
              <a:t>Measuring Outcomes and Communicating Impact</a:t>
            </a:r>
            <a:endParaRPr/>
          </a:p>
        </p:txBody>
      </p:sp>
      <p:sp>
        <p:nvSpPr>
          <p:cNvPr id="439" name="Google Shape;439;p58"/>
          <p:cNvSpPr txBox="1">
            <a:spLocks noGrp="1"/>
          </p:cNvSpPr>
          <p:nvPr>
            <p:ph type="body" idx="1"/>
          </p:nvPr>
        </p:nvSpPr>
        <p:spPr>
          <a:xfrm>
            <a:off x="838200" y="1658625"/>
            <a:ext cx="10515600" cy="4843200"/>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90000"/>
              </a:lnSpc>
              <a:spcBef>
                <a:spcPts val="1000"/>
              </a:spcBef>
              <a:spcAft>
                <a:spcPts val="0"/>
              </a:spcAft>
              <a:buNone/>
            </a:pPr>
            <a:endParaRPr/>
          </a:p>
          <a:p>
            <a:pPr marL="0" marR="0" lvl="0" indent="0" algn="l" rtl="0">
              <a:lnSpc>
                <a:spcPct val="90000"/>
              </a:lnSpc>
              <a:spcBef>
                <a:spcPts val="1000"/>
              </a:spcBef>
              <a:spcAft>
                <a:spcPts val="0"/>
              </a:spcAft>
              <a:buNone/>
            </a:pPr>
            <a:endParaRPr/>
          </a:p>
          <a:p>
            <a:pPr marL="0" marR="0" lvl="0" indent="0" algn="l" rtl="0">
              <a:lnSpc>
                <a:spcPct val="90000"/>
              </a:lnSpc>
              <a:spcBef>
                <a:spcPts val="1000"/>
              </a:spcBef>
              <a:spcAft>
                <a:spcPts val="0"/>
              </a:spcAft>
              <a:buNone/>
            </a:pPr>
            <a:r>
              <a:rPr lang="en-US" sz="9750" b="1" u="sng">
                <a:solidFill>
                  <a:schemeClr val="hlink"/>
                </a:solidFill>
                <a:hlinkClick r:id="rId3"/>
              </a:rPr>
              <a:t>CE Program Evaluation web pages</a:t>
            </a:r>
            <a:r>
              <a:rPr lang="en-US" sz="8150" b="1"/>
              <a:t> </a:t>
            </a:r>
            <a:r>
              <a:rPr lang="en-US" sz="8150"/>
              <a:t>include:</a:t>
            </a:r>
            <a:endParaRPr sz="8150"/>
          </a:p>
          <a:p>
            <a:pPr marL="514350" marR="0" lvl="0" indent="-408781" algn="l" rtl="0">
              <a:lnSpc>
                <a:spcPct val="90000"/>
              </a:lnSpc>
              <a:spcBef>
                <a:spcPts val="1000"/>
              </a:spcBef>
              <a:spcAft>
                <a:spcPts val="0"/>
              </a:spcAft>
              <a:buSzPct val="100000"/>
              <a:buChar char="•"/>
            </a:pPr>
            <a:r>
              <a:rPr lang="en-US" sz="8150"/>
              <a:t>Recordings of training, how-to materials, UCCE examples, links to related Extension publications, and other resources</a:t>
            </a:r>
            <a:endParaRPr sz="8150"/>
          </a:p>
          <a:p>
            <a:pPr marL="57150" lvl="0" indent="0" algn="l" rtl="0">
              <a:lnSpc>
                <a:spcPct val="90000"/>
              </a:lnSpc>
              <a:spcBef>
                <a:spcPts val="0"/>
              </a:spcBef>
              <a:spcAft>
                <a:spcPts val="0"/>
              </a:spcAft>
              <a:buClr>
                <a:srgbClr val="FF0000"/>
              </a:buClr>
              <a:buSzPct val="34356"/>
              <a:buNone/>
            </a:pPr>
            <a:endParaRPr sz="8150"/>
          </a:p>
          <a:p>
            <a:pPr marL="57150" lvl="0" indent="0" algn="l" rtl="0">
              <a:lnSpc>
                <a:spcPct val="90000"/>
              </a:lnSpc>
              <a:spcBef>
                <a:spcPts val="0"/>
              </a:spcBef>
              <a:spcAft>
                <a:spcPts val="0"/>
              </a:spcAft>
              <a:buClr>
                <a:srgbClr val="FF0000"/>
              </a:buClr>
              <a:buSzPct val="34356"/>
              <a:buNone/>
            </a:pPr>
            <a:endParaRPr sz="8150"/>
          </a:p>
          <a:p>
            <a:pPr marL="57150" lvl="0" indent="0" algn="l" rtl="0">
              <a:lnSpc>
                <a:spcPct val="90000"/>
              </a:lnSpc>
              <a:spcBef>
                <a:spcPts val="0"/>
              </a:spcBef>
              <a:spcAft>
                <a:spcPts val="0"/>
              </a:spcAft>
              <a:buClr>
                <a:srgbClr val="FF0000"/>
              </a:buClr>
              <a:buSzPct val="28718"/>
              <a:buNone/>
            </a:pPr>
            <a:r>
              <a:rPr lang="en-US" sz="9750" b="1" u="sng">
                <a:solidFill>
                  <a:schemeClr val="hlink"/>
                </a:solidFill>
                <a:hlinkClick r:id="rId4"/>
              </a:rPr>
              <a:t>UC ANR’s condition change web page</a:t>
            </a:r>
            <a:r>
              <a:rPr lang="en-US" sz="9750" u="sng">
                <a:solidFill>
                  <a:schemeClr val="hlink"/>
                </a:solidFill>
                <a:hlinkClick r:id="rId4"/>
              </a:rPr>
              <a:t> </a:t>
            </a:r>
            <a:r>
              <a:rPr lang="en-US" sz="8150"/>
              <a:t>includes:</a:t>
            </a:r>
            <a:endParaRPr sz="8150"/>
          </a:p>
          <a:p>
            <a:pPr marL="514350" lvl="0" indent="-408781" algn="l" rtl="0">
              <a:lnSpc>
                <a:spcPct val="90000"/>
              </a:lnSpc>
              <a:spcBef>
                <a:spcPts val="1000"/>
              </a:spcBef>
              <a:spcAft>
                <a:spcPts val="0"/>
              </a:spcAft>
              <a:buClr>
                <a:schemeClr val="dk1"/>
              </a:buClr>
              <a:buSzPct val="100000"/>
              <a:buChar char="•"/>
            </a:pPr>
            <a:r>
              <a:rPr lang="en-US" sz="8150"/>
              <a:t>List of condition changes by public value</a:t>
            </a:r>
            <a:endParaRPr sz="8150"/>
          </a:p>
          <a:p>
            <a:pPr marL="514350" lvl="0" indent="-408781" algn="l" rtl="0">
              <a:lnSpc>
                <a:spcPct val="90000"/>
              </a:lnSpc>
              <a:spcBef>
                <a:spcPts val="1000"/>
              </a:spcBef>
              <a:spcAft>
                <a:spcPts val="0"/>
              </a:spcAft>
              <a:buClr>
                <a:schemeClr val="dk1"/>
              </a:buClr>
              <a:buSzPct val="100000"/>
              <a:buChar char="•"/>
            </a:pPr>
            <a:r>
              <a:rPr lang="en-US" sz="8150"/>
              <a:t>Statewide impact stories with examples of UCCE measured outcomes connecting to condition changes</a:t>
            </a:r>
            <a:endParaRPr sz="8150"/>
          </a:p>
          <a:p>
            <a:pPr marL="514350" lvl="0" indent="-408781" algn="l" rtl="0">
              <a:lnSpc>
                <a:spcPct val="90000"/>
              </a:lnSpc>
              <a:spcBef>
                <a:spcPts val="1000"/>
              </a:spcBef>
              <a:spcAft>
                <a:spcPts val="0"/>
              </a:spcAft>
              <a:buClr>
                <a:schemeClr val="dk1"/>
              </a:buClr>
              <a:buSzPct val="100000"/>
              <a:buChar char="•"/>
            </a:pPr>
            <a:r>
              <a:rPr lang="en-US" sz="8150" b="1"/>
              <a:t>Tipsheets -- </a:t>
            </a:r>
            <a:r>
              <a:rPr lang="en-US" sz="8150"/>
              <a:t>Putting Condition Changes to Work fact and Measuring Condition Changes</a:t>
            </a:r>
            <a:endParaRPr sz="8150"/>
          </a:p>
          <a:p>
            <a:pPr marL="457200" lvl="0" indent="0" algn="l" rtl="0">
              <a:lnSpc>
                <a:spcPct val="90000"/>
              </a:lnSpc>
              <a:spcBef>
                <a:spcPts val="1000"/>
              </a:spcBef>
              <a:spcAft>
                <a:spcPts val="0"/>
              </a:spcAft>
              <a:buNone/>
            </a:pPr>
            <a:endParaRPr sz="8150"/>
          </a:p>
          <a:p>
            <a:pPr marL="0" lvl="0" indent="0" algn="l" rtl="0">
              <a:lnSpc>
                <a:spcPct val="90000"/>
              </a:lnSpc>
              <a:spcBef>
                <a:spcPts val="1000"/>
              </a:spcBef>
              <a:spcAft>
                <a:spcPts val="0"/>
              </a:spcAft>
              <a:buNone/>
            </a:pPr>
            <a:r>
              <a:rPr lang="en-US" sz="9750" b="1"/>
              <a:t>More examples in the </a:t>
            </a:r>
            <a:r>
              <a:rPr lang="en-US" sz="9750" b="1" u="sng">
                <a:solidFill>
                  <a:schemeClr val="hlink"/>
                </a:solidFill>
                <a:hlinkClick r:id="rId5"/>
              </a:rPr>
              <a:t>UC ANR Annual Report</a:t>
            </a:r>
            <a:r>
              <a:rPr lang="en-US" sz="9750" b="1"/>
              <a:t> </a:t>
            </a:r>
            <a:endParaRPr sz="9750" b="1"/>
          </a:p>
          <a:p>
            <a:pPr marL="0" lvl="0" indent="0" algn="l" rtl="0">
              <a:lnSpc>
                <a:spcPct val="90000"/>
              </a:lnSpc>
              <a:spcBef>
                <a:spcPts val="1000"/>
              </a:spcBef>
              <a:spcAft>
                <a:spcPts val="0"/>
              </a:spcAft>
              <a:buNone/>
            </a:pPr>
            <a:endParaRPr sz="9750" b="1"/>
          </a:p>
          <a:p>
            <a:pPr marL="0" lvl="0" indent="0" algn="l" rtl="0">
              <a:lnSpc>
                <a:spcPct val="90000"/>
              </a:lnSpc>
              <a:spcBef>
                <a:spcPts val="1000"/>
              </a:spcBef>
              <a:spcAft>
                <a:spcPts val="0"/>
              </a:spcAft>
              <a:buNone/>
            </a:pPr>
            <a:r>
              <a:rPr lang="en-US" sz="9750" b="1"/>
              <a:t>Schedule a technical assistance Zoom meeting!</a:t>
            </a:r>
            <a:endParaRPr sz="9750" b="1"/>
          </a:p>
          <a:p>
            <a:pPr marL="514350" lvl="0" indent="-279400" algn="l" rtl="0">
              <a:lnSpc>
                <a:spcPct val="90000"/>
              </a:lnSpc>
              <a:spcBef>
                <a:spcPts val="1000"/>
              </a:spcBef>
              <a:spcAft>
                <a:spcPts val="0"/>
              </a:spcAft>
              <a:buClr>
                <a:schemeClr val="dk1"/>
              </a:buClr>
              <a:buSzPct val="100000"/>
              <a:buNone/>
            </a:pPr>
            <a:endParaRPr sz="2800"/>
          </a:p>
          <a:p>
            <a:pPr marL="514350" lvl="0" indent="-279400" algn="l" rtl="0">
              <a:lnSpc>
                <a:spcPct val="90000"/>
              </a:lnSpc>
              <a:spcBef>
                <a:spcPts val="1000"/>
              </a:spcBef>
              <a:spcAft>
                <a:spcPts val="0"/>
              </a:spcAft>
              <a:buClr>
                <a:schemeClr val="dk1"/>
              </a:buClr>
              <a:buSzPct val="100000"/>
              <a:buNone/>
            </a:pPr>
            <a:endParaRPr sz="2800"/>
          </a:p>
          <a:p>
            <a:pPr marL="57150" lvl="0" indent="0" algn="l" rtl="0">
              <a:lnSpc>
                <a:spcPct val="90000"/>
              </a:lnSpc>
              <a:spcBef>
                <a:spcPts val="1000"/>
              </a:spcBef>
              <a:spcAft>
                <a:spcPts val="0"/>
              </a:spcAft>
              <a:buClr>
                <a:schemeClr val="dk1"/>
              </a:buClr>
              <a:buSzPct val="100000"/>
              <a:buNone/>
            </a:pPr>
            <a:endParaRPr sz="2800" b="1"/>
          </a:p>
          <a:p>
            <a:pPr marL="914400" lvl="2" indent="0" algn="l" rtl="0">
              <a:lnSpc>
                <a:spcPct val="90000"/>
              </a:lnSpc>
              <a:spcBef>
                <a:spcPts val="500"/>
              </a:spcBef>
              <a:spcAft>
                <a:spcPts val="0"/>
              </a:spcAft>
              <a:buClr>
                <a:schemeClr val="dk1"/>
              </a:buClr>
              <a:buSzPct val="100000"/>
              <a:buNone/>
            </a:pPr>
            <a:endParaRPr sz="2800">
              <a:solidFill>
                <a:srgbClr val="FF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59"/>
          <p:cNvSpPr txBox="1">
            <a:spLocks noGrp="1"/>
          </p:cNvSpPr>
          <p:nvPr>
            <p:ph type="title"/>
          </p:nvPr>
        </p:nvSpPr>
        <p:spPr>
          <a:xfrm>
            <a:off x="838200" y="2581321"/>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6000"/>
              <a:buFont typeface="Arial"/>
              <a:buNone/>
            </a:pPr>
            <a:r>
              <a:rPr lang="en-US" dirty="0"/>
              <a:t>Break</a:t>
            </a:r>
            <a:r>
              <a:rPr lang="en-US"/>
              <a:t> until 10:53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42"/>
          <p:cNvSpPr txBox="1">
            <a:spLocks noGrp="1"/>
          </p:cNvSpPr>
          <p:nvPr>
            <p:ph type="ctrTitle"/>
          </p:nvPr>
        </p:nvSpPr>
        <p:spPr>
          <a:xfrm>
            <a:off x="1524000" y="832077"/>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5A9E"/>
              </a:buClr>
              <a:buSzPts val="5400"/>
              <a:buFont typeface="Arial"/>
              <a:buNone/>
            </a:pPr>
            <a:r>
              <a:rPr lang="en-US"/>
              <a:t>Project Board Demo</a:t>
            </a:r>
            <a:endParaRPr/>
          </a:p>
        </p:txBody>
      </p:sp>
      <p:sp>
        <p:nvSpPr>
          <p:cNvPr id="303" name="Google Shape;303;p42"/>
          <p:cNvSpPr txBox="1">
            <a:spLocks noGrp="1"/>
          </p:cNvSpPr>
          <p:nvPr>
            <p:ph type="subTitle" idx="1"/>
          </p:nvPr>
        </p:nvSpPr>
        <p:spPr>
          <a:xfrm>
            <a:off x="1524000" y="3473872"/>
            <a:ext cx="9144000" cy="165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7F7F7F"/>
              </a:buClr>
              <a:buSzPts val="2600"/>
              <a:buNone/>
            </a:pPr>
            <a:r>
              <a:rPr lang="en-US"/>
              <a:t>URLs for system and user manual</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11" name="Google Shape;311;p43"/>
          <p:cNvSpPr txBox="1">
            <a:spLocks noGrp="1"/>
          </p:cNvSpPr>
          <p:nvPr>
            <p:ph type="title" idx="4294967295"/>
          </p:nvPr>
        </p:nvSpPr>
        <p:spPr>
          <a:xfrm>
            <a:off x="254200" y="436000"/>
            <a:ext cx="56388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a:latin typeface="Lato"/>
                <a:ea typeface="Lato"/>
                <a:cs typeface="Lato"/>
                <a:sym typeface="Lato"/>
              </a:rPr>
              <a:t>Logging in</a:t>
            </a:r>
          </a:p>
        </p:txBody>
      </p:sp>
      <p:pic>
        <p:nvPicPr>
          <p:cNvPr id="3" name="Picture 2" descr="Screenshot of a login prompt for ANR Project Board requiring user authentication via Okta. Features University of California Agriculture and Natural Resources logo and a blue &quot;Log in with Okta&quot; button below a message stating user is not currently logged in.">
            <a:extLst>
              <a:ext uri="{FF2B5EF4-FFF2-40B4-BE49-F238E27FC236}">
                <a16:creationId xmlns:a16="http://schemas.microsoft.com/office/drawing/2014/main" id="{E011E293-600E-00AE-55BD-CD5CFAD64AA1}"/>
              </a:ext>
            </a:extLst>
          </p:cNvPr>
          <p:cNvPicPr>
            <a:picLocks noChangeAspect="1"/>
          </p:cNvPicPr>
          <p:nvPr/>
        </p:nvPicPr>
        <p:blipFill>
          <a:blip r:embed="rId3"/>
          <a:stretch>
            <a:fillRect/>
          </a:stretch>
        </p:blipFill>
        <p:spPr>
          <a:xfrm>
            <a:off x="361515" y="1904886"/>
            <a:ext cx="5588287" cy="3283119"/>
          </a:xfrm>
          <a:prstGeom prst="rect">
            <a:avLst/>
          </a:prstGeom>
        </p:spPr>
      </p:pic>
      <p:pic>
        <p:nvPicPr>
          <p:cNvPr id="5" name="Picture 4" descr="Screenshot of a login page for University of California Agriculture and Natural Resources Project Board. It features a username input field, a &quot;Keep me signed in&quot; checkbox, a &quot;Next&quot; button, and a help link, all on a blue and gray background with Project Board branding.">
            <a:extLst>
              <a:ext uri="{FF2B5EF4-FFF2-40B4-BE49-F238E27FC236}">
                <a16:creationId xmlns:a16="http://schemas.microsoft.com/office/drawing/2014/main" id="{383DD46A-BBB9-9DCA-DDDC-1D5AFBADB38C}"/>
              </a:ext>
            </a:extLst>
          </p:cNvPr>
          <p:cNvPicPr>
            <a:picLocks noChangeAspect="1"/>
          </p:cNvPicPr>
          <p:nvPr/>
        </p:nvPicPr>
        <p:blipFill>
          <a:blip r:embed="rId4"/>
          <a:stretch>
            <a:fillRect/>
          </a:stretch>
        </p:blipFill>
        <p:spPr>
          <a:xfrm>
            <a:off x="6530072" y="207697"/>
            <a:ext cx="4559534" cy="6350326"/>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08">
          <a:extLst>
            <a:ext uri="{FF2B5EF4-FFF2-40B4-BE49-F238E27FC236}">
              <a16:creationId xmlns:a16="http://schemas.microsoft.com/office/drawing/2014/main" id="{522437F3-D62F-5DFA-109F-E5A2C91B2EE3}"/>
            </a:ext>
          </a:extLst>
        </p:cNvPr>
        <p:cNvGrpSpPr/>
        <p:nvPr/>
      </p:nvGrpSpPr>
      <p:grpSpPr>
        <a:xfrm>
          <a:off x="0" y="0"/>
          <a:ext cx="0" cy="0"/>
          <a:chOff x="0" y="0"/>
          <a:chExt cx="0" cy="0"/>
        </a:xfrm>
      </p:grpSpPr>
      <p:sp>
        <p:nvSpPr>
          <p:cNvPr id="311" name="Google Shape;311;p43">
            <a:extLst>
              <a:ext uri="{FF2B5EF4-FFF2-40B4-BE49-F238E27FC236}">
                <a16:creationId xmlns:a16="http://schemas.microsoft.com/office/drawing/2014/main" id="{6699E659-DCB7-2DDB-FF4E-97A112FF61BC}"/>
              </a:ext>
            </a:extLst>
          </p:cNvPr>
          <p:cNvSpPr txBox="1">
            <a:spLocks noGrp="1"/>
          </p:cNvSpPr>
          <p:nvPr>
            <p:ph type="title" idx="4294967295"/>
          </p:nvPr>
        </p:nvSpPr>
        <p:spPr>
          <a:xfrm>
            <a:off x="254199" y="436000"/>
            <a:ext cx="6974503"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Logging in - Credentials</a:t>
            </a:r>
            <a:endParaRPr sz="4500" dirty="0">
              <a:latin typeface="Lato"/>
              <a:ea typeface="Lato"/>
              <a:cs typeface="Lato"/>
              <a:sym typeface="Lato"/>
            </a:endParaRPr>
          </a:p>
        </p:txBody>
      </p:sp>
      <p:pic>
        <p:nvPicPr>
          <p:cNvPr id="4" name="Picture 3" descr="Screenshot of University of California Agriculture and Natural Resources login page with fields for username and password. Background shows irrigation equipment over a green field under a clear blue sky, with a &quot;Forgot your password?&quot; link and a blue &quot;Sign On&quot; button below the input fields.">
            <a:extLst>
              <a:ext uri="{FF2B5EF4-FFF2-40B4-BE49-F238E27FC236}">
                <a16:creationId xmlns:a16="http://schemas.microsoft.com/office/drawing/2014/main" id="{F0FA1CB0-2FE2-A640-B6EF-FE4D221E2C80}"/>
              </a:ext>
            </a:extLst>
          </p:cNvPr>
          <p:cNvPicPr>
            <a:picLocks noChangeAspect="1"/>
          </p:cNvPicPr>
          <p:nvPr/>
        </p:nvPicPr>
        <p:blipFill>
          <a:blip r:embed="rId3"/>
          <a:stretch>
            <a:fillRect/>
          </a:stretch>
        </p:blipFill>
        <p:spPr>
          <a:xfrm>
            <a:off x="1502913" y="1443700"/>
            <a:ext cx="6003985" cy="4482314"/>
          </a:xfrm>
          <a:prstGeom prst="rect">
            <a:avLst/>
          </a:prstGeom>
        </p:spPr>
      </p:pic>
      <p:sp>
        <p:nvSpPr>
          <p:cNvPr id="6" name="TextBox 5">
            <a:extLst>
              <a:ext uri="{FF2B5EF4-FFF2-40B4-BE49-F238E27FC236}">
                <a16:creationId xmlns:a16="http://schemas.microsoft.com/office/drawing/2014/main" id="{7C18D1FC-104C-66B7-F425-EACD603256B3}"/>
              </a:ext>
            </a:extLst>
          </p:cNvPr>
          <p:cNvSpPr txBox="1"/>
          <p:nvPr/>
        </p:nvSpPr>
        <p:spPr>
          <a:xfrm>
            <a:off x="8028317" y="3275111"/>
            <a:ext cx="3450566" cy="307777"/>
          </a:xfrm>
          <a:prstGeom prst="rect">
            <a:avLst/>
          </a:prstGeom>
          <a:noFill/>
        </p:spPr>
        <p:txBody>
          <a:bodyPr wrap="square" rtlCol="0">
            <a:spAutoFit/>
          </a:bodyPr>
          <a:lstStyle/>
          <a:p>
            <a:pPr algn="ctr"/>
            <a:r>
              <a:rPr lang="en-US"/>
              <a:t>Same credentials used on this login page</a:t>
            </a:r>
          </a:p>
        </p:txBody>
      </p:sp>
    </p:spTree>
    <p:extLst>
      <p:ext uri="{BB962C8B-B14F-4D97-AF65-F5344CB8AC3E}">
        <p14:creationId xmlns:p14="http://schemas.microsoft.com/office/powerpoint/2010/main" val="13914728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08">
          <a:extLst>
            <a:ext uri="{FF2B5EF4-FFF2-40B4-BE49-F238E27FC236}">
              <a16:creationId xmlns:a16="http://schemas.microsoft.com/office/drawing/2014/main" id="{599C1128-9D71-7F0C-ECE3-13A910A77EB2}"/>
            </a:ext>
          </a:extLst>
        </p:cNvPr>
        <p:cNvGrpSpPr/>
        <p:nvPr/>
      </p:nvGrpSpPr>
      <p:grpSpPr>
        <a:xfrm>
          <a:off x="0" y="0"/>
          <a:ext cx="0" cy="0"/>
          <a:chOff x="0" y="0"/>
          <a:chExt cx="0" cy="0"/>
        </a:xfrm>
      </p:grpSpPr>
      <p:sp>
        <p:nvSpPr>
          <p:cNvPr id="311" name="Google Shape;311;p43">
            <a:extLst>
              <a:ext uri="{FF2B5EF4-FFF2-40B4-BE49-F238E27FC236}">
                <a16:creationId xmlns:a16="http://schemas.microsoft.com/office/drawing/2014/main" id="{362F304D-9383-0901-0711-52450D91AF65}"/>
              </a:ext>
            </a:extLst>
          </p:cNvPr>
          <p:cNvSpPr txBox="1">
            <a:spLocks noGrp="1"/>
          </p:cNvSpPr>
          <p:nvPr>
            <p:ph type="title" idx="4294967295"/>
          </p:nvPr>
        </p:nvSpPr>
        <p:spPr>
          <a:xfrm>
            <a:off x="1599920" y="441751"/>
            <a:ext cx="5638800" cy="1007700"/>
          </a:xfrm>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SzPts val="3700"/>
              <a:buNone/>
            </a:pPr>
            <a:r>
              <a:rPr lang="en-US" sz="4500">
                <a:latin typeface="Lato"/>
                <a:ea typeface="Lato"/>
                <a:cs typeface="Lato"/>
                <a:sym typeface="Lato"/>
              </a:rPr>
              <a:t>Troubleshooting</a:t>
            </a:r>
            <a:endParaRPr sz="4500">
              <a:latin typeface="Lato"/>
              <a:ea typeface="Lato"/>
              <a:cs typeface="Lato"/>
              <a:sym typeface="Lato"/>
            </a:endParaRPr>
          </a:p>
        </p:txBody>
      </p:sp>
      <p:pic>
        <p:nvPicPr>
          <p:cNvPr id="10" name="Picture 9" descr="Screenshot of a password entry form for user verification with a text field labeled &quot;Password&quot; and an eye icon for toggling visibility. Below the field are three links: &quot;Forgot password?&quot; highlighted with a red box, &quot;Verify with something else,&quot; and &quot;Back to sign in,&quot; indicating options for account recovery and alternative verification.">
            <a:extLst>
              <a:ext uri="{FF2B5EF4-FFF2-40B4-BE49-F238E27FC236}">
                <a16:creationId xmlns:a16="http://schemas.microsoft.com/office/drawing/2014/main" id="{A6CAEFD6-2606-21E3-2B30-72C95E83E2B7}"/>
              </a:ext>
            </a:extLst>
          </p:cNvPr>
          <p:cNvPicPr>
            <a:picLocks noChangeAspect="1"/>
          </p:cNvPicPr>
          <p:nvPr/>
        </p:nvPicPr>
        <p:blipFill>
          <a:blip r:embed="rId3"/>
          <a:stretch>
            <a:fillRect/>
          </a:stretch>
        </p:blipFill>
        <p:spPr>
          <a:xfrm>
            <a:off x="1308643" y="1859513"/>
            <a:ext cx="4502381" cy="3035456"/>
          </a:xfrm>
          <a:prstGeom prst="rect">
            <a:avLst/>
          </a:prstGeom>
        </p:spPr>
      </p:pic>
      <p:sp>
        <p:nvSpPr>
          <p:cNvPr id="3" name="TextBox 2">
            <a:extLst>
              <a:ext uri="{FF2B5EF4-FFF2-40B4-BE49-F238E27FC236}">
                <a16:creationId xmlns:a16="http://schemas.microsoft.com/office/drawing/2014/main" id="{A71B2889-950D-E53C-5E7A-B5A146FB3B4C}"/>
              </a:ext>
            </a:extLst>
          </p:cNvPr>
          <p:cNvSpPr txBox="1"/>
          <p:nvPr/>
        </p:nvSpPr>
        <p:spPr>
          <a:xfrm>
            <a:off x="1308643" y="5573027"/>
            <a:ext cx="4502381" cy="307777"/>
          </a:xfrm>
          <a:prstGeom prst="rect">
            <a:avLst/>
          </a:prstGeom>
          <a:noFill/>
        </p:spPr>
        <p:txBody>
          <a:bodyPr wrap="square" rtlCol="0">
            <a:spAutoFit/>
          </a:bodyPr>
          <a:lstStyle/>
          <a:p>
            <a:pPr algn="ctr"/>
            <a:r>
              <a:rPr lang="en-US"/>
              <a:t>Follow the instructions in the email to reset password</a:t>
            </a:r>
          </a:p>
        </p:txBody>
      </p:sp>
      <p:pic>
        <p:nvPicPr>
          <p:cNvPr id="12" name="Picture 11" descr="Screenshot of a login error message from University of California Agriculture and Natural Resources portal. It shows a red warning icon with text stating access is denied and instructs users to contact an admin for access requests.">
            <a:extLst>
              <a:ext uri="{FF2B5EF4-FFF2-40B4-BE49-F238E27FC236}">
                <a16:creationId xmlns:a16="http://schemas.microsoft.com/office/drawing/2014/main" id="{DC883BBB-0007-422C-D84D-7A500EB7B24F}"/>
              </a:ext>
            </a:extLst>
          </p:cNvPr>
          <p:cNvPicPr>
            <a:picLocks noChangeAspect="1"/>
          </p:cNvPicPr>
          <p:nvPr/>
        </p:nvPicPr>
        <p:blipFill>
          <a:blip r:embed="rId4"/>
          <a:stretch>
            <a:fillRect/>
          </a:stretch>
        </p:blipFill>
        <p:spPr>
          <a:xfrm>
            <a:off x="6673919" y="1457223"/>
            <a:ext cx="4445228" cy="3943553"/>
          </a:xfrm>
          <a:prstGeom prst="rect">
            <a:avLst/>
          </a:prstGeom>
        </p:spPr>
      </p:pic>
      <p:sp>
        <p:nvSpPr>
          <p:cNvPr id="2" name="TextBox 1">
            <a:extLst>
              <a:ext uri="{FF2B5EF4-FFF2-40B4-BE49-F238E27FC236}">
                <a16:creationId xmlns:a16="http://schemas.microsoft.com/office/drawing/2014/main" id="{F183CF28-BE9F-0534-C1B1-1DE8CD321313}"/>
              </a:ext>
            </a:extLst>
          </p:cNvPr>
          <p:cNvSpPr txBox="1"/>
          <p:nvPr/>
        </p:nvSpPr>
        <p:spPr>
          <a:xfrm>
            <a:off x="6673918" y="5573028"/>
            <a:ext cx="4445229" cy="307777"/>
          </a:xfrm>
          <a:prstGeom prst="rect">
            <a:avLst/>
          </a:prstGeom>
          <a:noFill/>
        </p:spPr>
        <p:txBody>
          <a:bodyPr wrap="square" rtlCol="0">
            <a:spAutoFit/>
          </a:bodyPr>
          <a:lstStyle/>
          <a:p>
            <a:pPr algn="ctr"/>
            <a:r>
              <a:rPr lang="en-US"/>
              <a:t>Email </a:t>
            </a:r>
            <a:r>
              <a:rPr lang="en-US">
                <a:hlinkClick r:id="rId5"/>
              </a:rPr>
              <a:t>help@ucanr.edu</a:t>
            </a:r>
            <a:r>
              <a:rPr lang="en-US"/>
              <a:t> to request access</a:t>
            </a:r>
          </a:p>
        </p:txBody>
      </p:sp>
    </p:spTree>
    <p:extLst>
      <p:ext uri="{BB962C8B-B14F-4D97-AF65-F5344CB8AC3E}">
        <p14:creationId xmlns:p14="http://schemas.microsoft.com/office/powerpoint/2010/main" val="1503245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8" name="Google Shape;318;p44"/>
          <p:cNvSpPr txBox="1">
            <a:spLocks noGrp="1"/>
          </p:cNvSpPr>
          <p:nvPr>
            <p:ph type="title" idx="4294967295"/>
          </p:nvPr>
        </p:nvSpPr>
        <p:spPr>
          <a:xfrm>
            <a:off x="1549483" y="481329"/>
            <a:ext cx="3648159" cy="1007700"/>
          </a:xfrm>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SzPts val="3700"/>
              <a:buNone/>
            </a:pPr>
            <a:r>
              <a:rPr lang="en-US" sz="4500">
                <a:latin typeface="Lato"/>
                <a:ea typeface="Lato"/>
                <a:cs typeface="Lato"/>
                <a:sym typeface="Lato"/>
              </a:rPr>
              <a:t>Useful Links</a:t>
            </a:r>
            <a:endParaRPr sz="4500">
              <a:latin typeface="Lato"/>
              <a:ea typeface="Lato"/>
              <a:cs typeface="Lato"/>
              <a:sym typeface="Lato"/>
            </a:endParaRPr>
          </a:p>
        </p:txBody>
      </p:sp>
      <p:pic>
        <p:nvPicPr>
          <p:cNvPr id="3" name="Picture 2" descr="Screenshot of PB User account dropdown for UC Davis project management portal. Menu shows Project Board, ANR Bibliography, Preferences, ANR Portal, Give Feedback, Help, export options, and Log out.">
            <a:extLst>
              <a:ext uri="{FF2B5EF4-FFF2-40B4-BE49-F238E27FC236}">
                <a16:creationId xmlns:a16="http://schemas.microsoft.com/office/drawing/2014/main" id="{6B72547F-5C3A-1213-9220-A4E4A53D0283}"/>
              </a:ext>
            </a:extLst>
          </p:cNvPr>
          <p:cNvPicPr>
            <a:picLocks noChangeAspect="1"/>
          </p:cNvPicPr>
          <p:nvPr/>
        </p:nvPicPr>
        <p:blipFill>
          <a:blip r:embed="rId3"/>
          <a:stretch>
            <a:fillRect/>
          </a:stretch>
        </p:blipFill>
        <p:spPr>
          <a:xfrm>
            <a:off x="6096000" y="171282"/>
            <a:ext cx="3568883" cy="651543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71BC488C-75D9-5CFD-3EE7-DC8F76C8FD55}"/>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50389D1D-3A3B-4B7F-3CDA-4BB7A5FFABC2}"/>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a:latin typeface="Lato"/>
                <a:ea typeface="Lato"/>
                <a:cs typeface="Lato"/>
                <a:sym typeface="Lato"/>
              </a:rPr>
              <a:t>Navigation</a:t>
            </a:r>
            <a:endParaRPr sz="4500">
              <a:latin typeface="Lato"/>
              <a:ea typeface="Lato"/>
              <a:cs typeface="Lato"/>
              <a:sym typeface="Lato"/>
            </a:endParaRPr>
          </a:p>
        </p:txBody>
      </p:sp>
      <p:pic>
        <p:nvPicPr>
          <p:cNvPr id="5" name="Picture 4" descr="Screenshot of University of California Agricultural and Natural Resources project board for managing academic, administrative, and creative projects. Interface shows instruction banner, project search and sorting controls, green “You submitted for 2025–2026” status, and three project cards dated September 2026.">
            <a:extLst>
              <a:ext uri="{FF2B5EF4-FFF2-40B4-BE49-F238E27FC236}">
                <a16:creationId xmlns:a16="http://schemas.microsoft.com/office/drawing/2014/main" id="{902515E8-A58D-80DD-D40A-F766BB899000}"/>
              </a:ext>
            </a:extLst>
          </p:cNvPr>
          <p:cNvPicPr>
            <a:picLocks noChangeAspect="1"/>
          </p:cNvPicPr>
          <p:nvPr/>
        </p:nvPicPr>
        <p:blipFill>
          <a:blip r:embed="rId3"/>
          <a:stretch>
            <a:fillRect/>
          </a:stretch>
        </p:blipFill>
        <p:spPr>
          <a:xfrm>
            <a:off x="109101" y="1182624"/>
            <a:ext cx="11973798" cy="5675376"/>
          </a:xfrm>
          <a:prstGeom prst="rect">
            <a:avLst/>
          </a:prstGeom>
        </p:spPr>
      </p:pic>
    </p:spTree>
    <p:extLst>
      <p:ext uri="{BB962C8B-B14F-4D97-AF65-F5344CB8AC3E}">
        <p14:creationId xmlns:p14="http://schemas.microsoft.com/office/powerpoint/2010/main" val="4720123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E6FB425D-FF83-D14A-456C-3A74316592E1}"/>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E5CA9CA5-2EF7-2A53-F6A9-8294AC991602}"/>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Program FTE</a:t>
            </a:r>
            <a:endParaRPr sz="4500" dirty="0">
              <a:latin typeface="Lato"/>
              <a:ea typeface="Lato"/>
              <a:cs typeface="Lato"/>
              <a:sym typeface="Lato"/>
            </a:endParaRPr>
          </a:p>
        </p:txBody>
      </p:sp>
      <p:sp>
        <p:nvSpPr>
          <p:cNvPr id="9" name="TextBox 8">
            <a:extLst>
              <a:ext uri="{FF2B5EF4-FFF2-40B4-BE49-F238E27FC236}">
                <a16:creationId xmlns:a16="http://schemas.microsoft.com/office/drawing/2014/main" id="{F02C5DDA-6947-2C79-2726-50B2F5F2F6CD}"/>
              </a:ext>
            </a:extLst>
          </p:cNvPr>
          <p:cNvSpPr txBox="1"/>
          <p:nvPr/>
        </p:nvSpPr>
        <p:spPr>
          <a:xfrm>
            <a:off x="3295546" y="1265667"/>
            <a:ext cx="6098720" cy="307777"/>
          </a:xfrm>
          <a:prstGeom prst="rect">
            <a:avLst/>
          </a:prstGeom>
          <a:noFill/>
        </p:spPr>
        <p:txBody>
          <a:bodyPr wrap="square">
            <a:spAutoFit/>
          </a:bodyPr>
          <a:lstStyle/>
          <a:p>
            <a:r>
              <a:rPr lang="en-US" sz="1400" b="1" u="sng" dirty="0">
                <a:solidFill>
                  <a:srgbClr val="000000"/>
                </a:solidFill>
                <a:effectLst/>
                <a:latin typeface="Arial"/>
                <a:ea typeface="Aptos" panose="020B0004020202020204" pitchFamily="34" charset="0"/>
                <a:cs typeface="Times New Roman" panose="02020603050405020304" pitchFamily="18" charset="0"/>
                <a:hlinkClick r:id="rId3"/>
              </a:rPr>
              <a:t>User Manual - FTE new hires campus MP | Project Board Help</a:t>
            </a:r>
            <a:endParaRPr lang="en-US" b="1" dirty="0"/>
          </a:p>
        </p:txBody>
      </p:sp>
      <p:pic>
        <p:nvPicPr>
          <p:cNvPr id="6" name="Picture 5" descr="Screenshot of University of California Agriculture and Natural Resources project portal showing submitted 2025–2026 program data. “Program FTE” table lists Community Nutrition and Health and Food Systems, Food Waste, and Business Support at 50% each, with green Submitted status and planning section below.">
            <a:extLst>
              <a:ext uri="{FF2B5EF4-FFF2-40B4-BE49-F238E27FC236}">
                <a16:creationId xmlns:a16="http://schemas.microsoft.com/office/drawing/2014/main" id="{C1E6B6FF-B6D2-4318-61D6-FDF0CDDC9C2A}"/>
              </a:ext>
            </a:extLst>
          </p:cNvPr>
          <p:cNvPicPr>
            <a:picLocks noChangeAspect="1"/>
          </p:cNvPicPr>
          <p:nvPr/>
        </p:nvPicPr>
        <p:blipFill>
          <a:blip r:embed="rId4"/>
          <a:stretch>
            <a:fillRect/>
          </a:stretch>
        </p:blipFill>
        <p:spPr>
          <a:xfrm>
            <a:off x="2059353" y="1728961"/>
            <a:ext cx="8120185" cy="5117316"/>
          </a:xfrm>
          <a:prstGeom prst="rect">
            <a:avLst/>
          </a:prstGeom>
        </p:spPr>
      </p:pic>
      <p:sp>
        <p:nvSpPr>
          <p:cNvPr id="10" name="Arrow: Left 9" descr="Arrow">
            <a:extLst>
              <a:ext uri="{FF2B5EF4-FFF2-40B4-BE49-F238E27FC236}">
                <a16:creationId xmlns:a16="http://schemas.microsoft.com/office/drawing/2014/main" id="{97AF72B0-860D-0310-033A-14843EF49D81}"/>
              </a:ext>
            </a:extLst>
          </p:cNvPr>
          <p:cNvSpPr/>
          <p:nvPr/>
        </p:nvSpPr>
        <p:spPr>
          <a:xfrm>
            <a:off x="6717323" y="2860430"/>
            <a:ext cx="1101969" cy="486508"/>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06060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D2392366-56E4-95BC-B1DF-197A5D559C96}"/>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35EB3895-6D24-66E1-ECCE-98B6F073DE3B}"/>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Editing Program FTE</a:t>
            </a:r>
            <a:endParaRPr sz="4500" dirty="0">
              <a:latin typeface="Lato"/>
              <a:ea typeface="Lato"/>
              <a:cs typeface="Lato"/>
              <a:sym typeface="Lato"/>
            </a:endParaRPr>
          </a:p>
        </p:txBody>
      </p:sp>
      <p:sp>
        <p:nvSpPr>
          <p:cNvPr id="9" name="TextBox 8">
            <a:extLst>
              <a:ext uri="{FF2B5EF4-FFF2-40B4-BE49-F238E27FC236}">
                <a16:creationId xmlns:a16="http://schemas.microsoft.com/office/drawing/2014/main" id="{C6A4F1D6-0406-26B5-2CDE-7C686C8642F5}"/>
              </a:ext>
            </a:extLst>
          </p:cNvPr>
          <p:cNvSpPr txBox="1"/>
          <p:nvPr/>
        </p:nvSpPr>
        <p:spPr>
          <a:xfrm>
            <a:off x="117490" y="1490658"/>
            <a:ext cx="5768925" cy="3785652"/>
          </a:xfrm>
          <a:prstGeom prst="rect">
            <a:avLst/>
          </a:prstGeom>
          <a:noFill/>
        </p:spPr>
        <p:txBody>
          <a:bodyPr wrap="square" rtlCol="0">
            <a:spAutoFit/>
          </a:bodyPr>
          <a:lstStyle/>
          <a:p>
            <a:pPr marL="342900" indent="-342900">
              <a:buFont typeface="Arial" panose="020B0604020202020204" pitchFamily="34" charset="0"/>
              <a:buChar char="•"/>
            </a:pPr>
            <a:r>
              <a:rPr lang="en-US" sz="2000" dirty="0"/>
              <a:t>Report your effort as 100% of your Cooperative Extension appointment, even if you do not work an entire fiscal year, have a split appointment, or have less than a 1.0 appointment.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If you add multiple topics, each topic should be at least 10% FTE.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You will not be able to continue through the screen without 100% FTE and Project Board will alert you if you haven’t reached 100%.</a:t>
            </a:r>
          </a:p>
        </p:txBody>
      </p:sp>
      <p:pic>
        <p:nvPicPr>
          <p:cNvPr id="4" name="Picture 3" descr="Screenshot of an “Editing Program FTE” form for assigning annual effort percentages to program areas. Two rows—Community Nutrition and Health and Food Systems, Food Waste, and Business Support—each show 50%, with Total FTE at 100% and Cancel and Save buttons.">
            <a:extLst>
              <a:ext uri="{FF2B5EF4-FFF2-40B4-BE49-F238E27FC236}">
                <a16:creationId xmlns:a16="http://schemas.microsoft.com/office/drawing/2014/main" id="{30FE48B1-F94F-8A94-F820-4D72673FDDB8}"/>
              </a:ext>
            </a:extLst>
          </p:cNvPr>
          <p:cNvPicPr>
            <a:picLocks noChangeAspect="1"/>
          </p:cNvPicPr>
          <p:nvPr/>
        </p:nvPicPr>
        <p:blipFill rotWithShape="1">
          <a:blip r:embed="rId3"/>
          <a:srcRect l="882" t="47523" r="1945" b="883"/>
          <a:stretch>
            <a:fillRect/>
          </a:stretch>
        </p:blipFill>
        <p:spPr bwMode="auto">
          <a:xfrm>
            <a:off x="5938875" y="1727699"/>
            <a:ext cx="6016255" cy="3785652"/>
          </a:xfrm>
          <a:prstGeom prst="rect">
            <a:avLst/>
          </a:prstGeom>
          <a:ln>
            <a:noFill/>
          </a:ln>
          <a:extLst>
            <a:ext uri="{53640926-AAD7-44D8-BBD7-CCE9431645EC}">
              <a14:shadowObscured xmlns:a14="http://schemas.microsoft.com/office/drawing/2010/main"/>
            </a:ext>
          </a:extLst>
        </p:spPr>
      </p:pic>
      <p:pic>
        <p:nvPicPr>
          <p:cNvPr id="7" name="Picture 6" descr="Dashboard screenshot showing “Total FTE: 90%.” Yellow warning-triangle icon indicates the FTE does not add to 100%.">
            <a:extLst>
              <a:ext uri="{FF2B5EF4-FFF2-40B4-BE49-F238E27FC236}">
                <a16:creationId xmlns:a16="http://schemas.microsoft.com/office/drawing/2014/main" id="{4E0E59A2-A2A2-6F3B-2B20-A64BE3510E16}"/>
              </a:ext>
            </a:extLst>
          </p:cNvPr>
          <p:cNvPicPr>
            <a:picLocks noChangeAspect="1"/>
          </p:cNvPicPr>
          <p:nvPr/>
        </p:nvPicPr>
        <p:blipFill>
          <a:blip r:embed="rId4"/>
          <a:stretch>
            <a:fillRect/>
          </a:stretch>
        </p:blipFill>
        <p:spPr>
          <a:xfrm>
            <a:off x="1699141" y="5513351"/>
            <a:ext cx="2605622" cy="1007699"/>
          </a:xfrm>
          <a:prstGeom prst="rect">
            <a:avLst/>
          </a:prstGeom>
        </p:spPr>
      </p:pic>
    </p:spTree>
    <p:extLst>
      <p:ext uri="{BB962C8B-B14F-4D97-AF65-F5344CB8AC3E}">
        <p14:creationId xmlns:p14="http://schemas.microsoft.com/office/powerpoint/2010/main" val="30907787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1BC45A31-A1BD-A621-A462-D7E33CDD9692}"/>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17A40F87-CF73-48AB-D7C7-DBD2DE41639A}"/>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Submitting Program FTE</a:t>
            </a:r>
            <a:endParaRPr sz="4500" dirty="0">
              <a:latin typeface="Lato"/>
              <a:ea typeface="Lato"/>
              <a:cs typeface="Lato"/>
              <a:sym typeface="Lato"/>
            </a:endParaRPr>
          </a:p>
        </p:txBody>
      </p:sp>
      <p:sp>
        <p:nvSpPr>
          <p:cNvPr id="3" name="TextBox 2">
            <a:extLst>
              <a:ext uri="{FF2B5EF4-FFF2-40B4-BE49-F238E27FC236}">
                <a16:creationId xmlns:a16="http://schemas.microsoft.com/office/drawing/2014/main" id="{7BA32023-D698-8264-3573-9ECE4CD35D7D}"/>
              </a:ext>
            </a:extLst>
          </p:cNvPr>
          <p:cNvSpPr txBox="1"/>
          <p:nvPr/>
        </p:nvSpPr>
        <p:spPr>
          <a:xfrm>
            <a:off x="327075" y="1934307"/>
            <a:ext cx="4135197" cy="1938992"/>
          </a:xfrm>
          <a:prstGeom prst="rect">
            <a:avLst/>
          </a:prstGeom>
          <a:noFill/>
        </p:spPr>
        <p:txBody>
          <a:bodyPr wrap="square" rtlCol="0">
            <a:spAutoFit/>
          </a:bodyPr>
          <a:lstStyle/>
          <a:p>
            <a:pPr marL="342900" indent="-342900">
              <a:buFont typeface="Arial" panose="020B0604020202020204" pitchFamily="34" charset="0"/>
              <a:buChar char="•"/>
            </a:pPr>
            <a:r>
              <a:rPr lang="en-US" sz="2000" dirty="0">
                <a:ea typeface="Lato"/>
                <a:cs typeface="Lato"/>
                <a:sym typeface="Lato"/>
              </a:rPr>
              <a:t>Due every July during ‘Call for FTE’</a:t>
            </a:r>
          </a:p>
          <a:p>
            <a:pPr marL="342900" indent="-342900">
              <a:buFont typeface="Arial" panose="020B0604020202020204" pitchFamily="34" charset="0"/>
              <a:buChar char="•"/>
            </a:pPr>
            <a:endParaRPr lang="en-US" sz="2000" dirty="0">
              <a:ea typeface="Lato"/>
              <a:cs typeface="Lato"/>
              <a:sym typeface="Lato"/>
            </a:endParaRPr>
          </a:p>
          <a:p>
            <a:pPr marL="342900" indent="-342900">
              <a:buFont typeface="Arial" panose="020B0604020202020204" pitchFamily="34" charset="0"/>
              <a:buChar char="•"/>
            </a:pPr>
            <a:r>
              <a:rPr lang="en-US" sz="2000" dirty="0">
                <a:ea typeface="Lato"/>
                <a:cs typeface="Lato"/>
                <a:sym typeface="Lato"/>
              </a:rPr>
              <a:t>Updates Programmatic Footprint Maps daily</a:t>
            </a:r>
            <a:endParaRPr lang="en-US" sz="2000" dirty="0"/>
          </a:p>
          <a:p>
            <a:pPr marL="342900" indent="-342900">
              <a:buFont typeface="Arial" panose="020B0604020202020204" pitchFamily="34" charset="0"/>
              <a:buChar char="•"/>
            </a:pPr>
            <a:endParaRPr lang="en-US" sz="2000" dirty="0"/>
          </a:p>
        </p:txBody>
      </p:sp>
      <p:pic>
        <p:nvPicPr>
          <p:cNvPr id="6" name="Google Shape;333;p46" descr="Program FTE table summarizes programmatic topics organizing UC ANR’s Program Team structure, with columns for Program and Yearly FTE. Dairy Production and Biobased Products and Bioeconomy each represent 25%, while Agri-Food Technology and Innovation represents 50%; green “Submitted” button appears below.">
            <a:extLst>
              <a:ext uri="{FF2B5EF4-FFF2-40B4-BE49-F238E27FC236}">
                <a16:creationId xmlns:a16="http://schemas.microsoft.com/office/drawing/2014/main" id="{72B7148A-3C9E-48A8-CCF7-70F7242CEE62}"/>
              </a:ext>
            </a:extLst>
          </p:cNvPr>
          <p:cNvPicPr preferRelativeResize="0"/>
          <p:nvPr/>
        </p:nvPicPr>
        <p:blipFill>
          <a:blip r:embed="rId3">
            <a:alphaModFix/>
          </a:blip>
          <a:stretch>
            <a:fillRect/>
          </a:stretch>
        </p:blipFill>
        <p:spPr>
          <a:xfrm>
            <a:off x="4340353" y="1600200"/>
            <a:ext cx="7577292" cy="4593336"/>
          </a:xfrm>
          <a:prstGeom prst="rect">
            <a:avLst/>
          </a:prstGeom>
          <a:noFill/>
          <a:ln>
            <a:noFill/>
          </a:ln>
        </p:spPr>
      </p:pic>
      <p:sp>
        <p:nvSpPr>
          <p:cNvPr id="11" name="Arrow: Left 10">
            <a:extLst>
              <a:ext uri="{FF2B5EF4-FFF2-40B4-BE49-F238E27FC236}">
                <a16:creationId xmlns:a16="http://schemas.microsoft.com/office/drawing/2014/main" id="{F5EC26BB-B9EE-8282-5381-65E98BE86132}"/>
              </a:ext>
              <a:ext uri="{C183D7F6-B498-43B3-948B-1728B52AA6E4}">
                <adec:decorative xmlns:adec="http://schemas.microsoft.com/office/drawing/2017/decorative" val="1"/>
              </a:ext>
            </a:extLst>
          </p:cNvPr>
          <p:cNvSpPr/>
          <p:nvPr/>
        </p:nvSpPr>
        <p:spPr>
          <a:xfrm rot="10800000">
            <a:off x="2650705" y="5390037"/>
            <a:ext cx="1395046" cy="562707"/>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53634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CF640970-4248-5B58-6D5E-C09E9AD2D027}"/>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C3BA4D8F-A28B-9C1B-E153-59F35DBBD8F9}"/>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lvl="0" algn="ctr"/>
            <a:r>
              <a:rPr lang="en-US" sz="4500" dirty="0">
                <a:latin typeface="Lato"/>
                <a:ea typeface="Lato"/>
                <a:cs typeface="Lato"/>
                <a:sym typeface="Lato"/>
              </a:rPr>
              <a:t>Planned Multistate FTE</a:t>
            </a:r>
            <a:br>
              <a:rPr lang="en-US" sz="4500" dirty="0">
                <a:latin typeface="Lato"/>
                <a:ea typeface="Lato"/>
                <a:cs typeface="Lato"/>
                <a:sym typeface="Lato"/>
              </a:rPr>
            </a:br>
            <a:r>
              <a:rPr lang="en-US" sz="1800" dirty="0">
                <a:latin typeface="Lato"/>
                <a:ea typeface="Lato"/>
                <a:cs typeface="Lato"/>
                <a:sym typeface="Lato"/>
              </a:rPr>
              <a:t>More about multistate reporting after Projects overview</a:t>
            </a:r>
            <a:endParaRPr lang="en-US" sz="1800">
              <a:latin typeface="Lato"/>
              <a:ea typeface="Lato"/>
              <a:cs typeface="Lato"/>
              <a:sym typeface="Lato"/>
            </a:endParaRPr>
          </a:p>
        </p:txBody>
      </p:sp>
      <p:sp>
        <p:nvSpPr>
          <p:cNvPr id="7" name="TextBox 6">
            <a:extLst>
              <a:ext uri="{FF2B5EF4-FFF2-40B4-BE49-F238E27FC236}">
                <a16:creationId xmlns:a16="http://schemas.microsoft.com/office/drawing/2014/main" id="{B03338FB-5DB2-EA1B-4C15-78ADA1F5C2F2}"/>
              </a:ext>
            </a:extLst>
          </p:cNvPr>
          <p:cNvSpPr txBox="1"/>
          <p:nvPr/>
        </p:nvSpPr>
        <p:spPr>
          <a:xfrm>
            <a:off x="109604" y="1930088"/>
            <a:ext cx="3342248" cy="2862322"/>
          </a:xfrm>
          <a:prstGeom prst="rect">
            <a:avLst/>
          </a:prstGeom>
          <a:noFill/>
        </p:spPr>
        <p:txBody>
          <a:bodyPr wrap="square" rtlCol="0">
            <a:spAutoFit/>
          </a:bodyPr>
          <a:lstStyle/>
          <a:p>
            <a:pPr marL="342900" indent="-342900">
              <a:buFont typeface="Arial" panose="020B0604020202020204" pitchFamily="34" charset="0"/>
              <a:buChar char="•"/>
            </a:pPr>
            <a:r>
              <a:rPr lang="en-US" sz="2000" dirty="0"/>
              <a:t>Due in summer for multistate fund reporting</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Based on end dates, no submission button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Insert end dates that represent total length of planned collaboration</a:t>
            </a:r>
          </a:p>
        </p:txBody>
      </p:sp>
      <p:pic>
        <p:nvPicPr>
          <p:cNvPr id="10" name="Picture 9" descr="Screenshot of a multi-state effort project table tracking Cooperative Extension collaborations and ANR federal-funding eligibility. Row for “School led community gardens” lists 0 ANR collaborators, 0 non-ANR collaborators, Multi-state? Yes, AES? Yes, 10% multi-state FTE, Sep 13, 2026–Sep 13, 2029, plus Edit link.">
            <a:extLst>
              <a:ext uri="{FF2B5EF4-FFF2-40B4-BE49-F238E27FC236}">
                <a16:creationId xmlns:a16="http://schemas.microsoft.com/office/drawing/2014/main" id="{598B6073-850D-482E-21F1-36FD38B48399}"/>
              </a:ext>
            </a:extLst>
          </p:cNvPr>
          <p:cNvPicPr>
            <a:picLocks noChangeAspect="1"/>
          </p:cNvPicPr>
          <p:nvPr/>
        </p:nvPicPr>
        <p:blipFill>
          <a:blip r:embed="rId3"/>
          <a:stretch>
            <a:fillRect/>
          </a:stretch>
        </p:blipFill>
        <p:spPr>
          <a:xfrm>
            <a:off x="3387218" y="1887414"/>
            <a:ext cx="8695178" cy="3233225"/>
          </a:xfrm>
          <a:prstGeom prst="rect">
            <a:avLst/>
          </a:prstGeom>
        </p:spPr>
      </p:pic>
    </p:spTree>
    <p:extLst>
      <p:ext uri="{BB962C8B-B14F-4D97-AF65-F5344CB8AC3E}">
        <p14:creationId xmlns:p14="http://schemas.microsoft.com/office/powerpoint/2010/main" val="1143698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1D6BE6CA-9DEF-3103-72B7-7E187D3A4EE3}"/>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591A76D5-2CD3-199F-F6B4-2005E8AD411C}"/>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Themes (1 of 3)</a:t>
            </a:r>
            <a:endParaRPr sz="1800" dirty="0">
              <a:latin typeface="Lato"/>
              <a:ea typeface="Lato"/>
              <a:cs typeface="Lato"/>
              <a:sym typeface="Lato"/>
            </a:endParaRPr>
          </a:p>
        </p:txBody>
      </p:sp>
      <p:sp>
        <p:nvSpPr>
          <p:cNvPr id="7" name="TextBox 6">
            <a:extLst>
              <a:ext uri="{FF2B5EF4-FFF2-40B4-BE49-F238E27FC236}">
                <a16:creationId xmlns:a16="http://schemas.microsoft.com/office/drawing/2014/main" id="{5D997268-CC69-989F-6C89-0CDA0EF9DA7A}"/>
              </a:ext>
            </a:extLst>
          </p:cNvPr>
          <p:cNvSpPr txBox="1"/>
          <p:nvPr/>
        </p:nvSpPr>
        <p:spPr>
          <a:xfrm>
            <a:off x="0" y="1458818"/>
            <a:ext cx="3901440" cy="4093428"/>
          </a:xfrm>
          <a:prstGeom prst="rect">
            <a:avLst/>
          </a:prstGeom>
          <a:noFill/>
        </p:spPr>
        <p:txBody>
          <a:bodyPr wrap="square" rtlCol="0">
            <a:spAutoFit/>
          </a:bodyPr>
          <a:lstStyle/>
          <a:p>
            <a:pPr marL="342900" indent="-342900">
              <a:buFont typeface="Arial" panose="020B0604020202020204" pitchFamily="34" charset="0"/>
              <a:buChar char="•"/>
            </a:pPr>
            <a:r>
              <a:rPr lang="en-US" sz="2000" dirty="0"/>
              <a:t>Themes help share impact stories of your Cooperative Extension work.</a:t>
            </a:r>
          </a:p>
          <a:p>
            <a:endParaRPr lang="en-US" sz="2000" dirty="0"/>
          </a:p>
          <a:p>
            <a:pPr marL="342900" indent="-342900">
              <a:buFont typeface="Arial" panose="020B0604020202020204" pitchFamily="34" charset="0"/>
              <a:buChar char="•"/>
            </a:pPr>
            <a:r>
              <a:rPr lang="en-US" sz="2000" dirty="0"/>
              <a:t>Theme names can mirror your candidate statement sections (e.g., Research, Extension Knowledge and Information) or reflect broader programmatic categories (e.g., UC ANR Program Teams or Condition Changes)</a:t>
            </a:r>
          </a:p>
        </p:txBody>
      </p:sp>
      <p:pic>
        <p:nvPicPr>
          <p:cNvPr id="3" name="Picture 2" descr="Screenshot of University of California Agriculture and Natural Resources project board, showing Themes section for documenting methods, outcomes, impacts, publications, and activities for Federal Fiscal Year 2025–2026. Listed theme, “Youth engagement in sustainable farming,” includes last-edited date September 14, 2026, plus Archive and Delete options.">
            <a:extLst>
              <a:ext uri="{FF2B5EF4-FFF2-40B4-BE49-F238E27FC236}">
                <a16:creationId xmlns:a16="http://schemas.microsoft.com/office/drawing/2014/main" id="{6A15E6B2-5B88-5B6A-C290-641C2EB867EE}"/>
              </a:ext>
            </a:extLst>
          </p:cNvPr>
          <p:cNvPicPr>
            <a:picLocks noChangeAspect="1"/>
          </p:cNvPicPr>
          <p:nvPr/>
        </p:nvPicPr>
        <p:blipFill>
          <a:blip r:embed="rId3"/>
          <a:stretch>
            <a:fillRect/>
          </a:stretch>
        </p:blipFill>
        <p:spPr>
          <a:xfrm>
            <a:off x="3878157" y="1599764"/>
            <a:ext cx="8313844" cy="4203628"/>
          </a:xfrm>
          <a:prstGeom prst="rect">
            <a:avLst/>
          </a:prstGeom>
        </p:spPr>
      </p:pic>
    </p:spTree>
    <p:extLst>
      <p:ext uri="{BB962C8B-B14F-4D97-AF65-F5344CB8AC3E}">
        <p14:creationId xmlns:p14="http://schemas.microsoft.com/office/powerpoint/2010/main" val="569957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A789ACD0-84C3-91C9-0471-FD10048AB6FD}"/>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0733E6A4-AC04-7F0C-9874-8A7DC2639053}"/>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Themes (2 of 3)</a:t>
            </a:r>
            <a:endParaRPr sz="1800" dirty="0">
              <a:latin typeface="Lato"/>
              <a:ea typeface="Lato"/>
              <a:cs typeface="Lato"/>
              <a:sym typeface="Lato"/>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0118BA6-1762-D0C2-A42B-FD1454613020}"/>
                  </a:ext>
                </a:extLst>
              </p:cNvPr>
              <p:cNvSpPr txBox="1"/>
              <p:nvPr/>
            </p:nvSpPr>
            <p:spPr>
              <a:xfrm>
                <a:off x="0" y="1597038"/>
                <a:ext cx="4444216" cy="5324535"/>
              </a:xfrm>
              <a:prstGeom prst="rect">
                <a:avLst/>
              </a:prstGeom>
              <a:noFill/>
            </p:spPr>
            <p:txBody>
              <a:bodyPr wrap="square" rtlCol="0">
                <a:spAutoFit/>
              </a:bodyPr>
              <a:lstStyle/>
              <a:p>
                <a:pPr marL="342900" indent="-342900">
                  <a:buFont typeface="Arial" panose="020B0604020202020204" pitchFamily="34" charset="0"/>
                  <a:buChar char="•"/>
                </a:pPr>
                <a:r>
                  <a:rPr lang="en-US" sz="2000" b="1" dirty="0"/>
                  <a:t>Focus:</a:t>
                </a:r>
                <a:r>
                  <a:rPr lang="en-US" sz="2000" dirty="0"/>
                  <a:t> Keep methods brief and focus on the impact story (Outcomes </a:t>
                </a:r>
                <a14:m>
                  <m:oMath xmlns:m="http://schemas.openxmlformats.org/officeDocument/2006/math">
                    <m:r>
                      <a:rPr lang="en-US" sz="2000">
                        <a:solidFill>
                          <a:schemeClr val="dk1"/>
                        </a:solidFill>
                        <a:latin typeface="Cambria Math" panose="02040503050406030204" pitchFamily="18" charset="0"/>
                        <a:ea typeface="Calibri"/>
                        <a:cs typeface="Calibri"/>
                        <a:sym typeface="Calibri"/>
                      </a:rPr>
                      <m:t>→</m:t>
                    </m:r>
                  </m:oMath>
                </a14:m>
                <a:r>
                  <a:rPr lang="en-US" sz="2000" dirty="0"/>
                  <a:t>Condition Changes)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dirty="0"/>
                  <a:t>Help yourself:</a:t>
                </a:r>
                <a:r>
                  <a:rPr lang="en-US" sz="2000" dirty="0"/>
                  <a:t> To reduce duplication, copy-paste content from annual reports, grant reports, or campus merit and promotion dossiers.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dirty="0"/>
                  <a:t>Activity Counts:</a:t>
                </a:r>
                <a:r>
                  <a:rPr lang="en-US" sz="2000" dirty="0"/>
                  <a:t> Update your annual counts for extension activities (e.g., websites managed), as these are aggregated into the ANR Annual Report.</a:t>
                </a:r>
              </a:p>
              <a:p>
                <a:pPr marL="342900" indent="-342900">
                  <a:buFont typeface="Arial" panose="020B0604020202020204" pitchFamily="34" charset="0"/>
                  <a:buChar char="•"/>
                </a:pPr>
                <a:endParaRPr lang="en-US" sz="2000" dirty="0"/>
              </a:p>
            </p:txBody>
          </p:sp>
        </mc:Choice>
        <mc:Fallback xmlns="">
          <p:sp>
            <p:nvSpPr>
              <p:cNvPr id="7" name="TextBox 6">
                <a:extLst>
                  <a:ext uri="{FF2B5EF4-FFF2-40B4-BE49-F238E27FC236}">
                    <a16:creationId xmlns:a16="http://schemas.microsoft.com/office/drawing/2014/main" id="{80118BA6-1762-D0C2-A42B-FD1454613020}"/>
                  </a:ext>
                </a:extLst>
              </p:cNvPr>
              <p:cNvSpPr txBox="1">
                <a:spLocks noRot="1" noChangeAspect="1" noMove="1" noResize="1" noEditPoints="1" noAdjustHandles="1" noChangeArrowheads="1" noChangeShapeType="1" noTextEdit="1"/>
              </p:cNvSpPr>
              <p:nvPr/>
            </p:nvSpPr>
            <p:spPr>
              <a:xfrm>
                <a:off x="0" y="1597038"/>
                <a:ext cx="4444216" cy="5324535"/>
              </a:xfrm>
              <a:prstGeom prst="rect">
                <a:avLst/>
              </a:prstGeom>
              <a:blipFill>
                <a:blip r:embed="rId3"/>
                <a:stretch>
                  <a:fillRect l="-1235" t="-573" r="-1235"/>
                </a:stretch>
              </a:blipFill>
            </p:spPr>
            <p:txBody>
              <a:bodyPr/>
              <a:lstStyle/>
              <a:p>
                <a:r>
                  <a:rPr lang="en-US">
                    <a:noFill/>
                  </a:rPr>
                  <a:t> </a:t>
                </a:r>
              </a:p>
            </p:txBody>
          </p:sp>
        </mc:Fallback>
      </mc:AlternateContent>
      <p:pic>
        <p:nvPicPr>
          <p:cNvPr id="3" name="Picture 2" descr="Screenshot of University of California Agriculture and Natural Resources project-management webpage showing Themes section for documenting methods, outcomes, impacts, publications, and activity counts for Federal Fiscal Year 2025–2026. Visible entry, “Youth engagement in sustainable farming,” shows last edited date Sep 14, 2026, Archive (Delete) control, Add Theme button, and blue instruction banner explaining reporting requirements.">
            <a:extLst>
              <a:ext uri="{FF2B5EF4-FFF2-40B4-BE49-F238E27FC236}">
                <a16:creationId xmlns:a16="http://schemas.microsoft.com/office/drawing/2014/main" id="{31197550-EB81-A7AC-4EE5-2E3B7FE4DE29}"/>
              </a:ext>
            </a:extLst>
          </p:cNvPr>
          <p:cNvPicPr>
            <a:picLocks noChangeAspect="1"/>
          </p:cNvPicPr>
          <p:nvPr/>
        </p:nvPicPr>
        <p:blipFill>
          <a:blip r:embed="rId4"/>
          <a:stretch>
            <a:fillRect/>
          </a:stretch>
        </p:blipFill>
        <p:spPr>
          <a:xfrm>
            <a:off x="4419153" y="1611956"/>
            <a:ext cx="7783356" cy="3935404"/>
          </a:xfrm>
          <a:prstGeom prst="rect">
            <a:avLst/>
          </a:prstGeom>
        </p:spPr>
      </p:pic>
    </p:spTree>
    <p:extLst>
      <p:ext uri="{BB962C8B-B14F-4D97-AF65-F5344CB8AC3E}">
        <p14:creationId xmlns:p14="http://schemas.microsoft.com/office/powerpoint/2010/main" val="23481797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65A1C0BC-E5BF-77A9-43EB-45DC31F47464}"/>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FDC2AD3A-B557-D822-1CEE-003FD63BDF03}"/>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Themes (3 of 3)</a:t>
            </a:r>
            <a:endParaRPr sz="1800" dirty="0">
              <a:latin typeface="Lato"/>
              <a:ea typeface="Lato"/>
              <a:cs typeface="Lato"/>
              <a:sym typeface="Lato"/>
            </a:endParaRPr>
          </a:p>
        </p:txBody>
      </p:sp>
      <p:sp>
        <p:nvSpPr>
          <p:cNvPr id="5" name="TextBox 4">
            <a:extLst>
              <a:ext uri="{FF2B5EF4-FFF2-40B4-BE49-F238E27FC236}">
                <a16:creationId xmlns:a16="http://schemas.microsoft.com/office/drawing/2014/main" id="{0EFBFB9A-1EE9-139F-A307-78CFDA6629EE}"/>
              </a:ext>
            </a:extLst>
          </p:cNvPr>
          <p:cNvSpPr txBox="1"/>
          <p:nvPr/>
        </p:nvSpPr>
        <p:spPr>
          <a:xfrm>
            <a:off x="414528" y="1285808"/>
            <a:ext cx="5132832" cy="4708981"/>
          </a:xfrm>
          <a:prstGeom prst="rect">
            <a:avLst/>
          </a:prstGeom>
          <a:noFill/>
        </p:spPr>
        <p:txBody>
          <a:bodyPr wrap="square" rtlCol="0">
            <a:spAutoFit/>
          </a:bodyPr>
          <a:lstStyle/>
          <a:p>
            <a:pPr marL="285750" lvl="0" indent="-285750">
              <a:buFont typeface="Arial" panose="020B0604020202020204" pitchFamily="34" charset="0"/>
              <a:buChar char="•"/>
            </a:pPr>
            <a:r>
              <a:rPr lang="en-US" sz="2000" b="1" dirty="0"/>
              <a:t>Outcomes/Impacts:</a:t>
            </a:r>
            <a:r>
              <a:rPr lang="en-US" sz="2000" dirty="0"/>
              <a:t> Use data (people, acres, etc.) to show changes in </a:t>
            </a:r>
            <a:r>
              <a:rPr lang="en-US" sz="2000" b="1" dirty="0"/>
              <a:t>Learning</a:t>
            </a:r>
            <a:r>
              <a:rPr lang="en-US" sz="2000" dirty="0"/>
              <a:t> (short-term), </a:t>
            </a:r>
            <a:r>
              <a:rPr lang="en-US" sz="2000" b="1" dirty="0"/>
              <a:t>Action</a:t>
            </a:r>
            <a:r>
              <a:rPr lang="en-US" sz="2000" dirty="0"/>
              <a:t> (medium-term), and </a:t>
            </a:r>
            <a:r>
              <a:rPr lang="en-US" sz="2000" b="1" dirty="0"/>
              <a:t>Condition</a:t>
            </a:r>
            <a:r>
              <a:rPr lang="en-US" sz="2000" dirty="0"/>
              <a:t> (long-term). Align results with UC ANR values using empirical evidence or literature.</a:t>
            </a:r>
          </a:p>
          <a:p>
            <a:pPr marL="285750" lvl="0" indent="-285750">
              <a:buFont typeface="Arial" panose="020B0604020202020204" pitchFamily="34" charset="0"/>
              <a:buChar char="•"/>
            </a:pPr>
            <a:endParaRPr lang="en-US" sz="2000" dirty="0"/>
          </a:p>
          <a:p>
            <a:pPr marL="285750" lvl="0" indent="-285750">
              <a:buFont typeface="Arial" panose="020B0604020202020204" pitchFamily="34" charset="0"/>
              <a:buChar char="•"/>
            </a:pPr>
            <a:r>
              <a:rPr lang="en-US" sz="2000" b="1" dirty="0"/>
              <a:t>Methods:</a:t>
            </a:r>
            <a:r>
              <a:rPr lang="en-US" sz="2000" dirty="0"/>
              <a:t> Concisely link research/extension activities and products to your measured impacts.</a:t>
            </a:r>
          </a:p>
          <a:p>
            <a:pPr marL="285750" lvl="0" indent="-285750">
              <a:buFont typeface="Arial" panose="020B0604020202020204" pitchFamily="34" charset="0"/>
              <a:buChar char="•"/>
            </a:pPr>
            <a:endParaRPr lang="en-US" sz="2000" dirty="0"/>
          </a:p>
          <a:p>
            <a:pPr marL="285750" lvl="0" indent="-285750">
              <a:buFont typeface="Arial" panose="020B0604020202020204" pitchFamily="34" charset="0"/>
              <a:buChar char="•"/>
            </a:pPr>
            <a:r>
              <a:rPr lang="en-US" sz="2000" b="1" dirty="0"/>
              <a:t>Contributions:</a:t>
            </a:r>
            <a:r>
              <a:rPr lang="en-US" sz="2000" dirty="0"/>
              <a:t> Describe how you've promoted equitable participation and UC ANR’s Principles of Community.</a:t>
            </a:r>
          </a:p>
          <a:p>
            <a:pPr marL="285750" indent="-285750">
              <a:buFont typeface="Arial" panose="020B0604020202020204" pitchFamily="34" charset="0"/>
              <a:buChar char="•"/>
            </a:pPr>
            <a:endParaRPr lang="en-US" sz="2000" dirty="0"/>
          </a:p>
        </p:txBody>
      </p:sp>
      <p:pic>
        <p:nvPicPr>
          <p:cNvPr id="4" name="Picture 3" descr="Screenshot of an impact-reporting form with sections for background, methods, outcomes, scholarly publications, press publications, and a public impact story link. Cooperative Extension Activities panel shows zero counts for meeting organization, educational presentations, website/blog/social media management, digital media, trainer training, policy engagement, and media outreach or interviews.">
            <a:extLst>
              <a:ext uri="{FF2B5EF4-FFF2-40B4-BE49-F238E27FC236}">
                <a16:creationId xmlns:a16="http://schemas.microsoft.com/office/drawing/2014/main" id="{1D542F20-1267-1AB2-37E1-9E9FF159BEF6}"/>
              </a:ext>
            </a:extLst>
          </p:cNvPr>
          <p:cNvPicPr>
            <a:picLocks noChangeAspect="1"/>
          </p:cNvPicPr>
          <p:nvPr/>
        </p:nvPicPr>
        <p:blipFill>
          <a:blip r:embed="rId3"/>
          <a:srcRect b="65531"/>
          <a:stretch>
            <a:fillRect/>
          </a:stretch>
        </p:blipFill>
        <p:spPr>
          <a:xfrm>
            <a:off x="5881642" y="1751428"/>
            <a:ext cx="9190152" cy="3539900"/>
          </a:xfrm>
          <a:prstGeom prst="rect">
            <a:avLst/>
          </a:prstGeom>
        </p:spPr>
      </p:pic>
      <p:sp>
        <p:nvSpPr>
          <p:cNvPr id="7" name="Arrow: Left 6" descr="Blue arrow indicating topic of slide is focused on the &quot;Methods, outcomes, and impacts&quot; section.">
            <a:extLst>
              <a:ext uri="{FF2B5EF4-FFF2-40B4-BE49-F238E27FC236}">
                <a16:creationId xmlns:a16="http://schemas.microsoft.com/office/drawing/2014/main" id="{26E3392D-C392-4802-9EC6-BE039D3AEB60}"/>
              </a:ext>
            </a:extLst>
          </p:cNvPr>
          <p:cNvSpPr/>
          <p:nvPr/>
        </p:nvSpPr>
        <p:spPr>
          <a:xfrm>
            <a:off x="10241280" y="2903501"/>
            <a:ext cx="1450848" cy="427963"/>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4572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710C3B19-4087-D63E-9EE8-73A13686FD7A}"/>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3686DD8A-2CB8-6C5B-CB79-D94C2110F2CC}"/>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Outcomes</a:t>
            </a:r>
            <a:endParaRPr sz="1800" dirty="0">
              <a:latin typeface="Lato"/>
              <a:ea typeface="Lato"/>
              <a:cs typeface="Lato"/>
              <a:sym typeface="Lato"/>
            </a:endParaRPr>
          </a:p>
        </p:txBody>
      </p:sp>
      <p:sp>
        <p:nvSpPr>
          <p:cNvPr id="6" name="TextBox 5">
            <a:extLst>
              <a:ext uri="{FF2B5EF4-FFF2-40B4-BE49-F238E27FC236}">
                <a16:creationId xmlns:a16="http://schemas.microsoft.com/office/drawing/2014/main" id="{C61AB0EC-A3A8-AFC3-E790-8A13F4957B73}"/>
              </a:ext>
            </a:extLst>
          </p:cNvPr>
          <p:cNvSpPr txBox="1"/>
          <p:nvPr/>
        </p:nvSpPr>
        <p:spPr>
          <a:xfrm>
            <a:off x="327074" y="1503615"/>
            <a:ext cx="4986415" cy="3170099"/>
          </a:xfrm>
          <a:prstGeom prst="rect">
            <a:avLst/>
          </a:prstGeom>
          <a:noFill/>
        </p:spPr>
        <p:txBody>
          <a:bodyPr wrap="square" rtlCol="0">
            <a:spAutoFit/>
          </a:bodyPr>
          <a:lstStyle/>
          <a:p>
            <a:pPr marL="342900" indent="-342900">
              <a:buFont typeface="Arial" panose="020B0604020202020204" pitchFamily="34" charset="0"/>
              <a:buChar char="•"/>
            </a:pPr>
            <a:r>
              <a:rPr lang="en-US" sz="2000" dirty="0"/>
              <a:t>Outcomes may be achieved or realized years after projects and activities were conducted. Please </a:t>
            </a:r>
            <a:r>
              <a:rPr lang="en-US" sz="2000" b="1" dirty="0"/>
              <a:t>describe the outcomes achieved or measured during the reporting period</a:t>
            </a:r>
            <a:r>
              <a:rPr lang="en-US" sz="2000" dirty="0"/>
              <a:t>, even if they are resulting from activities from past reporting periods. Describe the previous methods used. These impact stories are very important!!</a:t>
            </a:r>
          </a:p>
          <a:p>
            <a:pPr marL="342900" indent="-342900">
              <a:buFont typeface="Arial" panose="020B0604020202020204" pitchFamily="34" charset="0"/>
              <a:buChar char="•"/>
            </a:pPr>
            <a:endParaRPr lang="en-US" sz="2000" dirty="0"/>
          </a:p>
        </p:txBody>
      </p:sp>
      <p:pic>
        <p:nvPicPr>
          <p:cNvPr id="14" name="Picture 13" descr="Screenshot of a data-entry form for documenting clientele, goals, methods, outcomes, impacts, and outcome tags.">
            <a:extLst>
              <a:ext uri="{FF2B5EF4-FFF2-40B4-BE49-F238E27FC236}">
                <a16:creationId xmlns:a16="http://schemas.microsoft.com/office/drawing/2014/main" id="{55938475-3B05-3055-B333-6AC1EFCA2303}"/>
              </a:ext>
            </a:extLst>
          </p:cNvPr>
          <p:cNvPicPr>
            <a:picLocks noChangeAspect="1"/>
          </p:cNvPicPr>
          <p:nvPr/>
        </p:nvPicPr>
        <p:blipFill>
          <a:blip r:embed="rId3"/>
          <a:srcRect b="65531"/>
          <a:stretch>
            <a:fillRect/>
          </a:stretch>
        </p:blipFill>
        <p:spPr>
          <a:xfrm>
            <a:off x="5613418" y="1659050"/>
            <a:ext cx="9190152" cy="3539900"/>
          </a:xfrm>
          <a:prstGeom prst="rect">
            <a:avLst/>
          </a:prstGeom>
        </p:spPr>
      </p:pic>
      <p:sp>
        <p:nvSpPr>
          <p:cNvPr id="12" name="Arrow: Left 11" descr="Blue arrow indicating topic of slide is focused on the &quot;Methods, outcomes, and impacts&quot; section.">
            <a:extLst>
              <a:ext uri="{FF2B5EF4-FFF2-40B4-BE49-F238E27FC236}">
                <a16:creationId xmlns:a16="http://schemas.microsoft.com/office/drawing/2014/main" id="{6B1A2012-64D3-3765-EE8D-7C36B3938DBD}"/>
              </a:ext>
            </a:extLst>
          </p:cNvPr>
          <p:cNvSpPr/>
          <p:nvPr/>
        </p:nvSpPr>
        <p:spPr>
          <a:xfrm>
            <a:off x="9866636" y="2874682"/>
            <a:ext cx="1450848" cy="427963"/>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90194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AD6E168C-EAED-7FFB-E46E-8DD42CAC95EE}"/>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7AA1620E-3B72-56D9-6DF7-52A388A2BC32}"/>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Theme Outcomes</a:t>
            </a:r>
            <a:endParaRPr sz="1800" dirty="0">
              <a:latin typeface="Lato"/>
              <a:ea typeface="Lato"/>
              <a:cs typeface="Lato"/>
              <a:sym typeface="Lato"/>
            </a:endParaRPr>
          </a:p>
        </p:txBody>
      </p:sp>
      <p:sp>
        <p:nvSpPr>
          <p:cNvPr id="3" name="TextBox 2">
            <a:extLst>
              <a:ext uri="{FF2B5EF4-FFF2-40B4-BE49-F238E27FC236}">
                <a16:creationId xmlns:a16="http://schemas.microsoft.com/office/drawing/2014/main" id="{EE60E97E-ECF2-EFFF-CF76-496BF50A2B9F}"/>
              </a:ext>
            </a:extLst>
          </p:cNvPr>
          <p:cNvSpPr txBox="1"/>
          <p:nvPr/>
        </p:nvSpPr>
        <p:spPr>
          <a:xfrm>
            <a:off x="3048000" y="2721114"/>
            <a:ext cx="6096000" cy="1015663"/>
          </a:xfrm>
          <a:prstGeom prst="rect">
            <a:avLst/>
          </a:prstGeom>
          <a:noFill/>
        </p:spPr>
        <p:txBody>
          <a:bodyPr wrap="square">
            <a:spAutoFit/>
          </a:bodyPr>
          <a:lstStyle/>
          <a:p>
            <a:pPr algn="ctr"/>
            <a:r>
              <a:rPr lang="en-US" sz="2000" dirty="0">
                <a:effectLst/>
                <a:latin typeface="Arial"/>
                <a:ea typeface="Aptos" panose="020B0004020202020204" pitchFamily="34" charset="0"/>
                <a:cs typeface="Aptos" panose="020B0004020202020204" pitchFamily="34" charset="0"/>
              </a:rPr>
              <a:t>Video presentation on Urban Pest Management Symposium outcomes presented by </a:t>
            </a:r>
            <a:r>
              <a:rPr lang="fr-FR" sz="2000" dirty="0">
                <a:effectLst/>
                <a:latin typeface="Arial"/>
                <a:ea typeface="Aptos" panose="020B0004020202020204" pitchFamily="34" charset="0"/>
                <a:cs typeface="Aptos" panose="020B0004020202020204" pitchFamily="34" charset="0"/>
              </a:rPr>
              <a:t>Dong Hwan Choe CE </a:t>
            </a:r>
            <a:r>
              <a:rPr lang="fr-FR" sz="2000" dirty="0" err="1">
                <a:effectLst/>
                <a:latin typeface="Arial"/>
                <a:ea typeface="Aptos" panose="020B0004020202020204" pitchFamily="34" charset="0"/>
                <a:cs typeface="Aptos" panose="020B0004020202020204" pitchFamily="34" charset="0"/>
              </a:rPr>
              <a:t>Specialist</a:t>
            </a:r>
            <a:endParaRPr lang="en-US" sz="2000" dirty="0"/>
          </a:p>
        </p:txBody>
      </p:sp>
    </p:spTree>
    <p:extLst>
      <p:ext uri="{BB962C8B-B14F-4D97-AF65-F5344CB8AC3E}">
        <p14:creationId xmlns:p14="http://schemas.microsoft.com/office/powerpoint/2010/main" val="24750424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AD6E168C-EAED-7FFB-E46E-8DD42CAC95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8E3070-1B81-478C-A591-FC98894D6321}"/>
              </a:ext>
            </a:extLst>
          </p:cNvPr>
          <p:cNvSpPr>
            <a:spLocks noGrp="1"/>
          </p:cNvSpPr>
          <p:nvPr>
            <p:ph type="title" idx="4294967295"/>
          </p:nvPr>
        </p:nvSpPr>
        <p:spPr>
          <a:xfrm>
            <a:off x="838200" y="1025614"/>
            <a:ext cx="10515600" cy="1325700"/>
          </a:xfrm>
        </p:spPr>
        <p:txBody>
          <a:bodyPr spcFirstLastPara="1" wrap="square" lIns="91425" tIns="45700" rIns="91425" bIns="45700" anchor="b" anchorCtr="0">
            <a:normAutofit/>
          </a:bodyPr>
          <a:lstStyle/>
          <a:p>
            <a:r>
              <a:rPr lang="en-US" dirty="0"/>
              <a:t>Example from CE Specialist</a:t>
            </a:r>
          </a:p>
        </p:txBody>
      </p:sp>
      <p:sp>
        <p:nvSpPr>
          <p:cNvPr id="3" name="TextBox 2">
            <a:extLst>
              <a:ext uri="{FF2B5EF4-FFF2-40B4-BE49-F238E27FC236}">
                <a16:creationId xmlns:a16="http://schemas.microsoft.com/office/drawing/2014/main" id="{25563F52-6C32-94F6-2134-FCBAFCC6786D}"/>
              </a:ext>
            </a:extLst>
          </p:cNvPr>
          <p:cNvSpPr txBox="1"/>
          <p:nvPr/>
        </p:nvSpPr>
        <p:spPr>
          <a:xfrm>
            <a:off x="4191990" y="3408218"/>
            <a:ext cx="2632452" cy="523220"/>
          </a:xfrm>
          <a:prstGeom prst="rect">
            <a:avLst/>
          </a:prstGeom>
          <a:noFill/>
        </p:spPr>
        <p:txBody>
          <a:bodyPr wrap="none" rtlCol="0">
            <a:spAutoFit/>
          </a:bodyPr>
          <a:lstStyle/>
          <a:p>
            <a:r>
              <a:rPr lang="en-US" dirty="0">
                <a:hlinkClick r:id="rId3"/>
              </a:rPr>
              <a:t>https://youtu.be/5yUZc6ZJKx8</a:t>
            </a:r>
            <a:r>
              <a:rPr lang="en-US" dirty="0"/>
              <a:t> </a:t>
            </a:r>
          </a:p>
          <a:p>
            <a:endParaRPr lang="en-US" dirty="0"/>
          </a:p>
        </p:txBody>
      </p:sp>
    </p:spTree>
    <p:extLst>
      <p:ext uri="{BB962C8B-B14F-4D97-AF65-F5344CB8AC3E}">
        <p14:creationId xmlns:p14="http://schemas.microsoft.com/office/powerpoint/2010/main" val="30680014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FA469A11-7160-328F-AFD3-519B63D409B9}"/>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C75584B3-FE47-6B81-A412-0F635927AE41}"/>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Themes Outcomes Example</a:t>
            </a:r>
            <a:endParaRPr sz="1800" dirty="0">
              <a:latin typeface="Lato"/>
              <a:ea typeface="Lato"/>
              <a:cs typeface="Lato"/>
              <a:sym typeface="Lato"/>
            </a:endParaRPr>
          </a:p>
        </p:txBody>
      </p:sp>
      <p:pic>
        <p:nvPicPr>
          <p:cNvPr id="3" name="Picture 2" descr="Screenshot of a text document titled “Outcome dissemination and impacts from communities of interest,” summarizing an urban pest arthropod extension program. It highlights UCR Urban Pest Management Conference leadership, about 200 annual attendees, freely accessible proceedings, more than 11 presentations during October 2024–September 2025, and consultation supporting agencies, businesses, and industry.&#10;This data shows how the data highlighted in the previous video is used in the outcome section of themes.">
            <a:extLst>
              <a:ext uri="{FF2B5EF4-FFF2-40B4-BE49-F238E27FC236}">
                <a16:creationId xmlns:a16="http://schemas.microsoft.com/office/drawing/2014/main" id="{3988411C-9659-0951-B1C2-FCD051ABE793}"/>
              </a:ext>
            </a:extLst>
          </p:cNvPr>
          <p:cNvPicPr>
            <a:picLocks noChangeAspect="1"/>
          </p:cNvPicPr>
          <p:nvPr/>
        </p:nvPicPr>
        <p:blipFill>
          <a:blip r:embed="rId3"/>
          <a:stretch>
            <a:fillRect/>
          </a:stretch>
        </p:blipFill>
        <p:spPr>
          <a:xfrm>
            <a:off x="0" y="1743344"/>
            <a:ext cx="12174005" cy="5114656"/>
          </a:xfrm>
          <a:prstGeom prst="rect">
            <a:avLst/>
          </a:prstGeom>
        </p:spPr>
      </p:pic>
      <p:sp>
        <p:nvSpPr>
          <p:cNvPr id="9" name="TextBox 8">
            <a:extLst>
              <a:ext uri="{FF2B5EF4-FFF2-40B4-BE49-F238E27FC236}">
                <a16:creationId xmlns:a16="http://schemas.microsoft.com/office/drawing/2014/main" id="{C6F878ED-2577-D0AF-19AD-C48855F7BF93}"/>
              </a:ext>
            </a:extLst>
          </p:cNvPr>
          <p:cNvSpPr txBox="1"/>
          <p:nvPr/>
        </p:nvSpPr>
        <p:spPr>
          <a:xfrm>
            <a:off x="3039002" y="1116790"/>
            <a:ext cx="6096000" cy="707886"/>
          </a:xfrm>
          <a:prstGeom prst="rect">
            <a:avLst/>
          </a:prstGeom>
          <a:noFill/>
        </p:spPr>
        <p:txBody>
          <a:bodyPr wrap="square">
            <a:spAutoFit/>
          </a:bodyPr>
          <a:lstStyle/>
          <a:p>
            <a:pPr algn="ctr"/>
            <a:r>
              <a:rPr lang="en-US" sz="2000" dirty="0">
                <a:effectLst/>
                <a:latin typeface="Arial"/>
                <a:ea typeface="Aptos" panose="020B0004020202020204" pitchFamily="34" charset="0"/>
                <a:cs typeface="Aptos" panose="020B0004020202020204" pitchFamily="34" charset="0"/>
              </a:rPr>
              <a:t>Urban Pest Management Symposium outcomes from </a:t>
            </a:r>
            <a:r>
              <a:rPr lang="fr-FR" sz="2000" dirty="0">
                <a:effectLst/>
                <a:latin typeface="Arial"/>
                <a:ea typeface="Aptos" panose="020B0004020202020204" pitchFamily="34" charset="0"/>
                <a:cs typeface="Aptos" panose="020B0004020202020204" pitchFamily="34" charset="0"/>
              </a:rPr>
              <a:t>Dong Hwan Choe CE </a:t>
            </a:r>
            <a:r>
              <a:rPr lang="fr-FR" sz="2000" dirty="0" err="1">
                <a:effectLst/>
                <a:latin typeface="Arial"/>
                <a:ea typeface="Aptos" panose="020B0004020202020204" pitchFamily="34" charset="0"/>
                <a:cs typeface="Aptos" panose="020B0004020202020204" pitchFamily="34" charset="0"/>
              </a:rPr>
              <a:t>Specialist</a:t>
            </a:r>
            <a:endParaRPr lang="en-US" dirty="0"/>
          </a:p>
        </p:txBody>
      </p:sp>
    </p:spTree>
    <p:extLst>
      <p:ext uri="{BB962C8B-B14F-4D97-AF65-F5344CB8AC3E}">
        <p14:creationId xmlns:p14="http://schemas.microsoft.com/office/powerpoint/2010/main" val="38060486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CBD4F5C8-0E6A-0FCD-D24D-3C7ACA57877B}"/>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9F77C3E0-0F25-7837-B8B8-1D145F54E7FB}"/>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Themes - Tags</a:t>
            </a:r>
            <a:endParaRPr sz="1800" dirty="0">
              <a:latin typeface="Lato"/>
              <a:ea typeface="Lato"/>
              <a:cs typeface="Lato"/>
              <a:sym typeface="Lato"/>
            </a:endParaRPr>
          </a:p>
        </p:txBody>
      </p:sp>
      <p:sp>
        <p:nvSpPr>
          <p:cNvPr id="3" name="TextBox 2">
            <a:extLst>
              <a:ext uri="{FF2B5EF4-FFF2-40B4-BE49-F238E27FC236}">
                <a16:creationId xmlns:a16="http://schemas.microsoft.com/office/drawing/2014/main" id="{12C955E1-65C7-E7BF-826F-12F8F4831CA8}"/>
              </a:ext>
            </a:extLst>
          </p:cNvPr>
          <p:cNvSpPr txBox="1"/>
          <p:nvPr/>
        </p:nvSpPr>
        <p:spPr>
          <a:xfrm>
            <a:off x="327075" y="1534198"/>
            <a:ext cx="4986415" cy="5324535"/>
          </a:xfrm>
          <a:prstGeom prst="rect">
            <a:avLst/>
          </a:prstGeom>
          <a:noFill/>
        </p:spPr>
        <p:txBody>
          <a:bodyPr wrap="square" rtlCol="0">
            <a:spAutoFit/>
          </a:bodyPr>
          <a:lstStyle/>
          <a:p>
            <a:pPr marL="342900" indent="-342900">
              <a:buFont typeface="Arial" panose="020B0604020202020204" pitchFamily="34" charset="0"/>
              <a:buChar char="•"/>
            </a:pPr>
            <a:r>
              <a:rPr lang="en-US" sz="2000" b="1" dirty="0">
                <a:solidFill>
                  <a:schemeClr val="dk1"/>
                </a:solidFill>
                <a:latin typeface="+mn-lt"/>
                <a:ea typeface="Calibri"/>
                <a:cs typeface="Calibri"/>
                <a:sym typeface="Calibri"/>
              </a:rPr>
              <a:t>Condition changes</a:t>
            </a:r>
            <a:r>
              <a:rPr lang="en-US" sz="2000" dirty="0">
                <a:solidFill>
                  <a:schemeClr val="dk1"/>
                </a:solidFill>
                <a:latin typeface="+mn-lt"/>
                <a:ea typeface="Calibri"/>
                <a:cs typeface="Calibri"/>
                <a:sym typeface="Calibri"/>
              </a:rPr>
              <a:t> represent broad environmental, health or economic benefits. Selecting condition changes </a:t>
            </a:r>
            <a:r>
              <a:rPr lang="en-US" sz="2000" dirty="0">
                <a:solidFill>
                  <a:schemeClr val="dk1"/>
                </a:solidFill>
                <a:ea typeface="Calibri"/>
                <a:cs typeface="Calibri"/>
                <a:sym typeface="Calibri"/>
              </a:rPr>
              <a:t>enables administration to know how the efforts and outcomes reported in this theme relate to changing conditions in California and beyond.</a:t>
            </a:r>
            <a:endParaRPr lang="en-US" sz="2000" dirty="0">
              <a:solidFill>
                <a:schemeClr val="dk1"/>
              </a:solidFill>
              <a:latin typeface="+mn-lt"/>
              <a:ea typeface="Calibri"/>
              <a:cs typeface="Calibri"/>
              <a:sym typeface="Calibri"/>
            </a:endParaRPr>
          </a:p>
          <a:p>
            <a:pPr marL="342900" indent="-342900">
              <a:buFont typeface="Arial" panose="020B0604020202020204" pitchFamily="34" charset="0"/>
              <a:buChar char="•"/>
            </a:pPr>
            <a:endParaRPr lang="en-US" sz="2000" dirty="0">
              <a:solidFill>
                <a:schemeClr val="dk1"/>
              </a:solidFill>
              <a:latin typeface="Calibri"/>
              <a:ea typeface="Calibri"/>
              <a:cs typeface="Calibri"/>
              <a:sym typeface="Calibri"/>
            </a:endParaRPr>
          </a:p>
          <a:p>
            <a:pPr marL="342900" indent="-342900">
              <a:buFont typeface="Arial" panose="020B0604020202020204" pitchFamily="34" charset="0"/>
              <a:buChar char="•"/>
            </a:pPr>
            <a:r>
              <a:rPr lang="en-US" sz="2000" b="1" dirty="0"/>
              <a:t>Outcome types </a:t>
            </a:r>
            <a:r>
              <a:rPr lang="en-US" sz="2000" dirty="0"/>
              <a:t>represent short, medium, and long-term changes that occurred as a result of the work described in your theme. Selecting one or more outcome types enables administration to know what level of outcome has been actually measured/articulated.</a:t>
            </a:r>
          </a:p>
          <a:p>
            <a:pPr marL="342900" indent="-342900">
              <a:buFont typeface="Arial" panose="020B0604020202020204" pitchFamily="34" charset="0"/>
              <a:buChar char="•"/>
            </a:pPr>
            <a:endParaRPr lang="en-US" sz="2000" dirty="0"/>
          </a:p>
        </p:txBody>
      </p:sp>
      <p:pic>
        <p:nvPicPr>
          <p:cNvPr id="9" name="Picture 8" descr="Screenshot of a outcome tags section titled “Condition Changes,” presenting sustainability-related outcomes. Visible list includes enhanced business and community leadership, economic development, food systems and markets, regional food supply chains, waste reduction and reuse, plus improved air quality; tabs labeled CC, UDCC, and OT appear above.">
            <a:extLst>
              <a:ext uri="{FF2B5EF4-FFF2-40B4-BE49-F238E27FC236}">
                <a16:creationId xmlns:a16="http://schemas.microsoft.com/office/drawing/2014/main" id="{F6E1EB22-EDF6-02E3-CE43-BD4A2E17C597}"/>
              </a:ext>
            </a:extLst>
          </p:cNvPr>
          <p:cNvPicPr>
            <a:picLocks noChangeAspect="1"/>
          </p:cNvPicPr>
          <p:nvPr/>
        </p:nvPicPr>
        <p:blipFill>
          <a:blip r:embed="rId3"/>
          <a:srcRect r="11125"/>
          <a:stretch>
            <a:fillRect/>
          </a:stretch>
        </p:blipFill>
        <p:spPr>
          <a:xfrm>
            <a:off x="5709812" y="1364060"/>
            <a:ext cx="6155113" cy="2959126"/>
          </a:xfrm>
          <a:prstGeom prst="rect">
            <a:avLst/>
          </a:prstGeom>
        </p:spPr>
      </p:pic>
      <p:pic>
        <p:nvPicPr>
          <p:cNvPr id="11" name="Picture 10" descr="Screenshot of outcome tags for “Outcome Types” menu for classifying outcomes. Blue heading lists four options: Change in Action, Change in Condition, Change in Learning, and Change in Policy or Decision-Making, with CC, UDCC, and OT icons above.">
            <a:extLst>
              <a:ext uri="{FF2B5EF4-FFF2-40B4-BE49-F238E27FC236}">
                <a16:creationId xmlns:a16="http://schemas.microsoft.com/office/drawing/2014/main" id="{06DB49C8-7CCF-8AA5-989C-26C285C54229}"/>
              </a:ext>
            </a:extLst>
          </p:cNvPr>
          <p:cNvPicPr>
            <a:picLocks noChangeAspect="1"/>
          </p:cNvPicPr>
          <p:nvPr/>
        </p:nvPicPr>
        <p:blipFill>
          <a:blip r:embed="rId4"/>
          <a:stretch>
            <a:fillRect/>
          </a:stretch>
        </p:blipFill>
        <p:spPr>
          <a:xfrm>
            <a:off x="5709812" y="4482706"/>
            <a:ext cx="3988232" cy="2265566"/>
          </a:xfrm>
          <a:prstGeom prst="rect">
            <a:avLst/>
          </a:prstGeom>
        </p:spPr>
      </p:pic>
    </p:spTree>
    <p:extLst>
      <p:ext uri="{BB962C8B-B14F-4D97-AF65-F5344CB8AC3E}">
        <p14:creationId xmlns:p14="http://schemas.microsoft.com/office/powerpoint/2010/main" val="12025864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0B5ABD24-631E-120E-873F-19AB2BEACF7B}"/>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FD69F3BF-BB9B-293E-C289-0B8A4ABBCA4A}"/>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Theme Activities</a:t>
            </a:r>
            <a:endParaRPr sz="1800" dirty="0">
              <a:latin typeface="Lato"/>
              <a:ea typeface="Lato"/>
              <a:cs typeface="Lato"/>
              <a:sym typeface="Lato"/>
            </a:endParaRPr>
          </a:p>
        </p:txBody>
      </p:sp>
      <p:sp>
        <p:nvSpPr>
          <p:cNvPr id="5" name="TextBox 4">
            <a:extLst>
              <a:ext uri="{FF2B5EF4-FFF2-40B4-BE49-F238E27FC236}">
                <a16:creationId xmlns:a16="http://schemas.microsoft.com/office/drawing/2014/main" id="{65782077-A3E5-CEAC-8641-8219A8933F3D}"/>
              </a:ext>
            </a:extLst>
          </p:cNvPr>
          <p:cNvSpPr txBox="1"/>
          <p:nvPr/>
        </p:nvSpPr>
        <p:spPr>
          <a:xfrm>
            <a:off x="156620" y="2088196"/>
            <a:ext cx="4488532" cy="2862322"/>
          </a:xfrm>
          <a:prstGeom prst="rect">
            <a:avLst/>
          </a:prstGeom>
          <a:noFill/>
        </p:spPr>
        <p:txBody>
          <a:bodyPr wrap="square" rtlCol="0">
            <a:spAutoFit/>
          </a:bodyPr>
          <a:lstStyle/>
          <a:p>
            <a:pPr marL="285750" lvl="0" indent="-285750">
              <a:buFont typeface="Arial" panose="020B0604020202020204" pitchFamily="34" charset="0"/>
              <a:buChar char="•"/>
            </a:pPr>
            <a:r>
              <a:rPr lang="en-US" sz="2000" dirty="0"/>
              <a:t>Activity types were developed with input from CE academics to specifically document the type of work that is conducted in Extension. Since campus merit &amp; promotion systems already capture detailed activity information, it was agreed that Project Board would only collect activity counts.</a:t>
            </a:r>
          </a:p>
        </p:txBody>
      </p:sp>
      <p:pic>
        <p:nvPicPr>
          <p:cNvPr id="4" name="Picture 3" descr="Screenshot of a university impact-reporting form with editable sections for background, methods, outcomes, publications, and popular press. Cooperative Extension Activities Count panel shows zero for meeting organization, educational presentations, website or social media management, digital media, trainer training, policy engagement, and media outreach or interviews.">
            <a:extLst>
              <a:ext uri="{FF2B5EF4-FFF2-40B4-BE49-F238E27FC236}">
                <a16:creationId xmlns:a16="http://schemas.microsoft.com/office/drawing/2014/main" id="{94F7E382-6D93-0D04-1B85-362699C047C6}"/>
              </a:ext>
            </a:extLst>
          </p:cNvPr>
          <p:cNvPicPr>
            <a:picLocks noChangeAspect="1"/>
          </p:cNvPicPr>
          <p:nvPr/>
        </p:nvPicPr>
        <p:blipFill>
          <a:blip r:embed="rId3"/>
          <a:srcRect t="57224"/>
          <a:stretch>
            <a:fillRect/>
          </a:stretch>
        </p:blipFill>
        <p:spPr>
          <a:xfrm>
            <a:off x="4445224" y="2088196"/>
            <a:ext cx="7746776" cy="3703004"/>
          </a:xfrm>
          <a:prstGeom prst="rect">
            <a:avLst/>
          </a:prstGeom>
        </p:spPr>
      </p:pic>
    </p:spTree>
    <p:extLst>
      <p:ext uri="{BB962C8B-B14F-4D97-AF65-F5344CB8AC3E}">
        <p14:creationId xmlns:p14="http://schemas.microsoft.com/office/powerpoint/2010/main" val="39661059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56F4CFF2-7E28-96EB-6088-A6AF12C0EA63}"/>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70934E39-84A0-663B-C4D2-AF7951A00175}"/>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Themes and Outcomes Resources</a:t>
            </a:r>
            <a:endParaRPr sz="1800" dirty="0">
              <a:latin typeface="Lato"/>
              <a:ea typeface="Lato"/>
              <a:cs typeface="Lato"/>
              <a:sym typeface="Lato"/>
            </a:endParaRPr>
          </a:p>
        </p:txBody>
      </p:sp>
      <p:sp>
        <p:nvSpPr>
          <p:cNvPr id="5" name="TextBox 4">
            <a:extLst>
              <a:ext uri="{FF2B5EF4-FFF2-40B4-BE49-F238E27FC236}">
                <a16:creationId xmlns:a16="http://schemas.microsoft.com/office/drawing/2014/main" id="{D3CCFB9D-7955-650A-10CB-0A337F8158FF}"/>
              </a:ext>
            </a:extLst>
          </p:cNvPr>
          <p:cNvSpPr txBox="1"/>
          <p:nvPr/>
        </p:nvSpPr>
        <p:spPr>
          <a:xfrm>
            <a:off x="156620" y="2088196"/>
            <a:ext cx="11223600" cy="2554545"/>
          </a:xfrm>
          <a:prstGeom prst="rect">
            <a:avLst/>
          </a:prstGeom>
          <a:noFill/>
        </p:spPr>
        <p:txBody>
          <a:bodyPr wrap="square" rtlCol="0">
            <a:spAutoFit/>
          </a:bodyPr>
          <a:lstStyle/>
          <a:p>
            <a:pPr marL="285750" lvl="0" indent="-285750">
              <a:buFont typeface="Arial" panose="020B0604020202020204" pitchFamily="34" charset="0"/>
              <a:buChar char="•"/>
            </a:pPr>
            <a:r>
              <a:rPr lang="en-US" sz="2000" dirty="0">
                <a:hlinkClick r:id="rId3"/>
              </a:rPr>
              <a:t>Cooperative Extension Program Evaluation </a:t>
            </a:r>
            <a:r>
              <a:rPr lang="en-US" sz="2000" dirty="0"/>
              <a:t>has evaluation templates, examples, and resources</a:t>
            </a:r>
          </a:p>
          <a:p>
            <a:pPr lvl="0"/>
            <a:r>
              <a:rPr lang="en-US" sz="2000" dirty="0"/>
              <a:t>	(https://ucanr.edu/group/15228)</a:t>
            </a:r>
          </a:p>
          <a:p>
            <a:pPr marL="285750" lvl="0" indent="-285750">
              <a:buFont typeface="Arial" panose="020B0604020202020204" pitchFamily="34" charset="0"/>
              <a:buChar char="•"/>
            </a:pPr>
            <a:endParaRPr lang="en-US" sz="2000" dirty="0"/>
          </a:p>
          <a:p>
            <a:pPr marL="285750" lvl="0" indent="-285750">
              <a:buFont typeface="Arial" panose="020B0604020202020204" pitchFamily="34" charset="0"/>
              <a:buChar char="•"/>
            </a:pPr>
            <a:r>
              <a:rPr lang="en-US" sz="2000" dirty="0">
                <a:hlinkClick r:id="rId4"/>
              </a:rPr>
              <a:t>Annual Practical Methods for Measuring Outcomes Training</a:t>
            </a:r>
            <a:endParaRPr lang="en-US" sz="2000" dirty="0"/>
          </a:p>
          <a:p>
            <a:pPr lvl="0"/>
            <a:r>
              <a:rPr lang="en-US" sz="2000" dirty="0"/>
              <a:t>	(https://ucanr.edu/site/anr-ce-program-evaluation/measuring-outcomes)</a:t>
            </a:r>
          </a:p>
          <a:p>
            <a:pPr lvl="0"/>
            <a:endParaRPr lang="en-US" sz="2000" dirty="0"/>
          </a:p>
          <a:p>
            <a:pPr marL="285750" lvl="0" indent="-285750">
              <a:buFont typeface="Arial" panose="020B0604020202020204" pitchFamily="34" charset="0"/>
              <a:buChar char="•"/>
            </a:pPr>
            <a:r>
              <a:rPr lang="en-US" sz="2000" dirty="0"/>
              <a:t>UC ANR's tipsheet, </a:t>
            </a:r>
            <a:r>
              <a:rPr lang="en-US" sz="2000" dirty="0">
                <a:hlinkClick r:id="rId5"/>
              </a:rPr>
              <a:t>Making Your Policy Work Visible</a:t>
            </a:r>
            <a:endParaRPr lang="en-US" sz="2000" dirty="0"/>
          </a:p>
          <a:p>
            <a:pPr lvl="3"/>
            <a:r>
              <a:rPr lang="en-US" sz="2000" dirty="0"/>
              <a:t>	(https://ucanr.edu/sites/default/files/2018-11/294833.pdf)</a:t>
            </a:r>
          </a:p>
        </p:txBody>
      </p:sp>
    </p:spTree>
    <p:extLst>
      <p:ext uri="{BB962C8B-B14F-4D97-AF65-F5344CB8AC3E}">
        <p14:creationId xmlns:p14="http://schemas.microsoft.com/office/powerpoint/2010/main" val="36191855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27867B8B-2B9C-7E7C-9593-44B2533A8FF5}"/>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77875852-1975-1D4A-0269-76B641C2A276}"/>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Projects (1 of 3)</a:t>
            </a:r>
            <a:endParaRPr sz="1800" dirty="0">
              <a:latin typeface="Lato"/>
              <a:ea typeface="Lato"/>
              <a:cs typeface="Lato"/>
              <a:sym typeface="Lato"/>
            </a:endParaRPr>
          </a:p>
        </p:txBody>
      </p:sp>
      <p:sp>
        <p:nvSpPr>
          <p:cNvPr id="7" name="TextBox 6">
            <a:extLst>
              <a:ext uri="{FF2B5EF4-FFF2-40B4-BE49-F238E27FC236}">
                <a16:creationId xmlns:a16="http://schemas.microsoft.com/office/drawing/2014/main" id="{AEBAEE45-0EA9-5D5D-4809-67B37A53E821}"/>
              </a:ext>
            </a:extLst>
          </p:cNvPr>
          <p:cNvSpPr txBox="1"/>
          <p:nvPr/>
        </p:nvSpPr>
        <p:spPr>
          <a:xfrm>
            <a:off x="327076" y="1332927"/>
            <a:ext cx="3914992" cy="5632311"/>
          </a:xfrm>
          <a:prstGeom prst="rect">
            <a:avLst/>
          </a:prstGeom>
          <a:noFill/>
        </p:spPr>
        <p:txBody>
          <a:bodyPr wrap="square" rtlCol="0">
            <a:spAutoFit/>
          </a:bodyPr>
          <a:lstStyle/>
          <a:p>
            <a:pPr marL="342900" indent="-342900">
              <a:buFont typeface="Arial" panose="020B0604020202020204" pitchFamily="34" charset="0"/>
              <a:buChar char="•"/>
            </a:pPr>
            <a:r>
              <a:rPr lang="en-US" sz="2000" dirty="0"/>
              <a:t>High-level descriptions of research and extension work</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dirty="0"/>
              <a:t>Strategy:</a:t>
            </a:r>
            <a:r>
              <a:rPr lang="en-US" sz="2000" dirty="0"/>
              <a:t> "Lump" similar activities into umbrella projects rather than creating a new entry for every single grant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dirty="0"/>
              <a:t>Add Collaborators:</a:t>
            </a:r>
            <a:r>
              <a:rPr lang="en-US" sz="2000" dirty="0"/>
              <a:t> Tag ANR colleagues, other UC campuses, and other Land Grant institutions including efforts with out-of-state institutions. For international collaborations, always include the country name</a:t>
            </a:r>
          </a:p>
          <a:p>
            <a:pPr marL="342900" indent="-342900">
              <a:buFont typeface="Arial" panose="020B0604020202020204" pitchFamily="34" charset="0"/>
              <a:buChar char="•"/>
            </a:pPr>
            <a:endParaRPr lang="en-US" sz="2000" dirty="0"/>
          </a:p>
        </p:txBody>
      </p:sp>
      <p:pic>
        <p:nvPicPr>
          <p:cNvPr id="4" name="Picture 3" descr="Screenshot of University of California Agriculture and Natural Resources project dashboard for documenting applied research, creative activity, academic, and administrative projects. Three project cards show two “Multistate project with Other Land Grant University” entries dated September 14, 2026, and “School land community gardens” dated September 13, 2026, all tagged with “Youth engagement in sustainable farming” theme.">
            <a:extLst>
              <a:ext uri="{FF2B5EF4-FFF2-40B4-BE49-F238E27FC236}">
                <a16:creationId xmlns:a16="http://schemas.microsoft.com/office/drawing/2014/main" id="{FF91FA07-E0AF-D591-B629-4D0825627097}"/>
              </a:ext>
            </a:extLst>
          </p:cNvPr>
          <p:cNvPicPr>
            <a:picLocks noChangeAspect="1"/>
          </p:cNvPicPr>
          <p:nvPr/>
        </p:nvPicPr>
        <p:blipFill>
          <a:blip r:embed="rId3"/>
          <a:stretch>
            <a:fillRect/>
          </a:stretch>
        </p:blipFill>
        <p:spPr>
          <a:xfrm>
            <a:off x="4242068" y="1344650"/>
            <a:ext cx="7622856" cy="4696911"/>
          </a:xfrm>
          <a:prstGeom prst="rect">
            <a:avLst/>
          </a:prstGeom>
        </p:spPr>
      </p:pic>
    </p:spTree>
    <p:extLst>
      <p:ext uri="{BB962C8B-B14F-4D97-AF65-F5344CB8AC3E}">
        <p14:creationId xmlns:p14="http://schemas.microsoft.com/office/powerpoint/2010/main" val="3626145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719F9D37-1E49-8224-BA11-47C7A04168B0}"/>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3948F97D-F985-7B29-D569-8A161C0DD05A}"/>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Projects (2 of 3)</a:t>
            </a:r>
            <a:endParaRPr sz="1800" dirty="0">
              <a:latin typeface="Lato"/>
              <a:ea typeface="Lato"/>
              <a:cs typeface="Lato"/>
              <a:sym typeface="Lato"/>
            </a:endParaRPr>
          </a:p>
        </p:txBody>
      </p:sp>
      <p:sp>
        <p:nvSpPr>
          <p:cNvPr id="7" name="TextBox 6">
            <a:extLst>
              <a:ext uri="{FF2B5EF4-FFF2-40B4-BE49-F238E27FC236}">
                <a16:creationId xmlns:a16="http://schemas.microsoft.com/office/drawing/2014/main" id="{7B8A9EA3-D2E3-9864-0740-B9750F92C6FF}"/>
              </a:ext>
            </a:extLst>
          </p:cNvPr>
          <p:cNvSpPr txBox="1"/>
          <p:nvPr/>
        </p:nvSpPr>
        <p:spPr>
          <a:xfrm>
            <a:off x="327076" y="1332927"/>
            <a:ext cx="4918876" cy="5324535"/>
          </a:xfrm>
          <a:prstGeom prst="rect">
            <a:avLst/>
          </a:prstGeom>
          <a:noFill/>
        </p:spPr>
        <p:txBody>
          <a:bodyPr wrap="square" rtlCol="0">
            <a:spAutoFit/>
          </a:bodyPr>
          <a:lstStyle/>
          <a:p>
            <a:pPr marL="342900" indent="-342900">
              <a:buFont typeface="Arial" panose="020B0604020202020204" pitchFamily="34" charset="0"/>
              <a:buChar char="•"/>
            </a:pPr>
            <a:r>
              <a:rPr lang="en-US" sz="2000" dirty="0"/>
              <a:t>Reporting projects help ANR plan and report qualifying multi-state and integrated activities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dirty="0"/>
              <a:t>Be concise but descriptive: </a:t>
            </a:r>
            <a:r>
              <a:rPr lang="en-US" sz="2000" dirty="0"/>
              <a:t>Projects will be searchable by others in ANR in the "Explore" feature of Project Board, which will hopefully facilitate collaboration and inform advocacy efforts.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dirty="0"/>
              <a:t>Goals not outcomes:</a:t>
            </a:r>
            <a:r>
              <a:rPr lang="en-US" sz="2000" dirty="0"/>
              <a:t> Add and update descriptions of projects to describe the goals and methods for each project. Do NOT report outcomes by project; report your outcomes in the themes narrative.</a:t>
            </a:r>
          </a:p>
        </p:txBody>
      </p:sp>
      <p:pic>
        <p:nvPicPr>
          <p:cNvPr id="3" name="Picture 2" descr="Screenshot of project-editing form for managing a project. Fields show name “Multistate project with other Land Grant University,” theme “Youth engagement in sustainable farming,” start date 9/14/2026, blank optional description editor, and optional project-role field.">
            <a:extLst>
              <a:ext uri="{FF2B5EF4-FFF2-40B4-BE49-F238E27FC236}">
                <a16:creationId xmlns:a16="http://schemas.microsoft.com/office/drawing/2014/main" id="{5905AAEC-E335-8E6B-3C8C-6BCC8EFECD6C}"/>
              </a:ext>
            </a:extLst>
          </p:cNvPr>
          <p:cNvPicPr>
            <a:picLocks noChangeAspect="1"/>
          </p:cNvPicPr>
          <p:nvPr/>
        </p:nvPicPr>
        <p:blipFill>
          <a:blip r:embed="rId3"/>
          <a:stretch>
            <a:fillRect/>
          </a:stretch>
        </p:blipFill>
        <p:spPr>
          <a:xfrm>
            <a:off x="5675260" y="1344650"/>
            <a:ext cx="5248771" cy="5555622"/>
          </a:xfrm>
          <a:prstGeom prst="rect">
            <a:avLst/>
          </a:prstGeom>
        </p:spPr>
      </p:pic>
    </p:spTree>
    <p:extLst>
      <p:ext uri="{BB962C8B-B14F-4D97-AF65-F5344CB8AC3E}">
        <p14:creationId xmlns:p14="http://schemas.microsoft.com/office/powerpoint/2010/main" val="42736230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DF875C29-F2EC-887A-4168-081584440E5A}"/>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286140CC-FB54-B541-EFE1-80F9F4D4634D}"/>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Projects (3 of 3)</a:t>
            </a:r>
            <a:endParaRPr sz="1800" dirty="0">
              <a:latin typeface="Lato"/>
              <a:ea typeface="Lato"/>
              <a:cs typeface="Lato"/>
              <a:sym typeface="Lato"/>
            </a:endParaRPr>
          </a:p>
        </p:txBody>
      </p:sp>
      <p:sp>
        <p:nvSpPr>
          <p:cNvPr id="7" name="TextBox 6">
            <a:extLst>
              <a:ext uri="{FF2B5EF4-FFF2-40B4-BE49-F238E27FC236}">
                <a16:creationId xmlns:a16="http://schemas.microsoft.com/office/drawing/2014/main" id="{1CB207A7-72F3-0FE6-8F06-899BDBC7F5CD}"/>
              </a:ext>
            </a:extLst>
          </p:cNvPr>
          <p:cNvSpPr txBox="1"/>
          <p:nvPr/>
        </p:nvSpPr>
        <p:spPr>
          <a:xfrm>
            <a:off x="327076" y="1332927"/>
            <a:ext cx="4918876" cy="5324535"/>
          </a:xfrm>
          <a:prstGeom prst="rect">
            <a:avLst/>
          </a:prstGeom>
          <a:noFill/>
        </p:spPr>
        <p:txBody>
          <a:bodyPr wrap="square" rtlCol="0">
            <a:spAutoFit/>
          </a:bodyPr>
          <a:lstStyle/>
          <a:p>
            <a:pPr marL="342900" indent="-342900">
              <a:buFont typeface="Arial" panose="020B0604020202020204" pitchFamily="34" charset="0"/>
              <a:buChar char="•"/>
            </a:pPr>
            <a:r>
              <a:rPr lang="en-US" sz="2000" dirty="0"/>
              <a:t>When selecting tags, try to use an existing option from the drop down menu</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ANR collaborators can be added using the ANR directory. Non-ANR collaborators need to be added manually including full name, institution, and country, if international.</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dirty="0"/>
              <a:t>Tip: </a:t>
            </a:r>
            <a:r>
              <a:rPr lang="en-US" sz="2000" dirty="0"/>
              <a:t>If you have a long list of collaborators, consider only reporting your main contacts or project leaders. Prioritize reporting those with other UC, Land Grant Institutions, or international institutions.</a:t>
            </a:r>
          </a:p>
          <a:p>
            <a:pPr marL="342900" indent="-342900">
              <a:buFont typeface="Arial" panose="020B0604020202020204" pitchFamily="34" charset="0"/>
              <a:buChar char="•"/>
            </a:pPr>
            <a:endParaRPr lang="en-US" sz="2000" dirty="0"/>
          </a:p>
        </p:txBody>
      </p:sp>
      <p:pic>
        <p:nvPicPr>
          <p:cNvPr id="4" name="Picture 3" descr="Screenshot of a data-entry form for recording tags, ANR and non-ANR collaborators, support amount or duration, and support source. Visible controls include search fields, “+ Add New,” optional-field indicators, red “Archive (Delete),” “Cancel,” and blue “Save” buttons.">
            <a:extLst>
              <a:ext uri="{FF2B5EF4-FFF2-40B4-BE49-F238E27FC236}">
                <a16:creationId xmlns:a16="http://schemas.microsoft.com/office/drawing/2014/main" id="{7E72B64C-FD2C-B665-DE1D-2ED6A2B49C85}"/>
              </a:ext>
            </a:extLst>
          </p:cNvPr>
          <p:cNvPicPr>
            <a:picLocks noChangeAspect="1"/>
          </p:cNvPicPr>
          <p:nvPr/>
        </p:nvPicPr>
        <p:blipFill>
          <a:blip r:embed="rId3"/>
          <a:stretch>
            <a:fillRect/>
          </a:stretch>
        </p:blipFill>
        <p:spPr>
          <a:xfrm>
            <a:off x="5938875" y="1319537"/>
            <a:ext cx="5538463" cy="5538463"/>
          </a:xfrm>
          <a:prstGeom prst="rect">
            <a:avLst/>
          </a:prstGeom>
        </p:spPr>
      </p:pic>
    </p:spTree>
    <p:extLst>
      <p:ext uri="{BB962C8B-B14F-4D97-AF65-F5344CB8AC3E}">
        <p14:creationId xmlns:p14="http://schemas.microsoft.com/office/powerpoint/2010/main" val="6647264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7EBE9161-07E6-FA99-2814-97EF7C9F0CDC}"/>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FF9EBA8F-3F03-8061-C93B-6B8BBDD7B85A}"/>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lvl="0" algn="ctr"/>
            <a:r>
              <a:rPr lang="en-US" sz="4500" dirty="0">
                <a:latin typeface="Lato"/>
                <a:ea typeface="Lato"/>
                <a:cs typeface="Lato"/>
                <a:sym typeface="Lato"/>
              </a:rPr>
              <a:t>Planned Multistate FTE</a:t>
            </a:r>
            <a:endParaRPr lang="en-US" sz="1800">
              <a:latin typeface="Lato"/>
              <a:ea typeface="Lato"/>
              <a:cs typeface="Lato"/>
              <a:sym typeface="Lato"/>
            </a:endParaRPr>
          </a:p>
        </p:txBody>
      </p:sp>
      <p:sp>
        <p:nvSpPr>
          <p:cNvPr id="7" name="TextBox 6">
            <a:extLst>
              <a:ext uri="{FF2B5EF4-FFF2-40B4-BE49-F238E27FC236}">
                <a16:creationId xmlns:a16="http://schemas.microsoft.com/office/drawing/2014/main" id="{38DE6C98-BECA-F372-9D7D-EAFE989AA698}"/>
              </a:ext>
            </a:extLst>
          </p:cNvPr>
          <p:cNvSpPr txBox="1"/>
          <p:nvPr/>
        </p:nvSpPr>
        <p:spPr>
          <a:xfrm>
            <a:off x="327076" y="1332927"/>
            <a:ext cx="4918876" cy="5016758"/>
          </a:xfrm>
          <a:prstGeom prst="rect">
            <a:avLst/>
          </a:prstGeom>
          <a:noFill/>
        </p:spPr>
        <p:txBody>
          <a:bodyPr wrap="square" rtlCol="0">
            <a:spAutoFit/>
          </a:bodyPr>
          <a:lstStyle/>
          <a:p>
            <a:pPr marL="342900" indent="-342900">
              <a:buFont typeface="Arial" panose="020B0604020202020204" pitchFamily="34" charset="0"/>
              <a:buChar char="•"/>
            </a:pPr>
            <a:r>
              <a:rPr lang="en-US" sz="2000" dirty="0"/>
              <a:t>When saving a new project for the first time, you will be asked if it is a multistate project.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dirty="0"/>
              <a:t>Multi-state: </a:t>
            </a:r>
            <a:r>
              <a:rPr lang="en-US" sz="2000" dirty="0"/>
              <a:t>Efforts that involve Cooperative Extension academics from two or more states or Agriculture Experiment Station academics from two or more states.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dirty="0"/>
              <a:t>Integrated: </a:t>
            </a:r>
            <a:r>
              <a:rPr lang="en-US" sz="2000" dirty="0"/>
              <a:t>Efforts that involve at least one Cooperative Extension academic and at least one Agriculture Experiment Station academic, regardless of state.</a:t>
            </a:r>
          </a:p>
          <a:p>
            <a:pPr marL="342900" indent="-342900">
              <a:buFont typeface="Arial" panose="020B0604020202020204" pitchFamily="34" charset="0"/>
              <a:buChar char="•"/>
            </a:pPr>
            <a:endParaRPr lang="en-US" sz="2000" dirty="0"/>
          </a:p>
        </p:txBody>
      </p:sp>
      <p:pic>
        <p:nvPicPr>
          <p:cNvPr id="2" name="Picture 1" descr="Screenshot of a yes-or-no form question asking, “Is this a multi-state project?” Blue-selected “Yes” button appears beside unselected “No” button.">
            <a:extLst>
              <a:ext uri="{FF2B5EF4-FFF2-40B4-BE49-F238E27FC236}">
                <a16:creationId xmlns:a16="http://schemas.microsoft.com/office/drawing/2014/main" id="{D7FB6585-C3B6-3830-3881-898E4C8D37FC}"/>
              </a:ext>
            </a:extLst>
          </p:cNvPr>
          <p:cNvPicPr>
            <a:picLocks noChangeAspect="1"/>
          </p:cNvPicPr>
          <p:nvPr/>
        </p:nvPicPr>
        <p:blipFill>
          <a:blip r:embed="rId3"/>
          <a:stretch>
            <a:fillRect/>
          </a:stretch>
        </p:blipFill>
        <p:spPr>
          <a:xfrm>
            <a:off x="7364437" y="1141413"/>
            <a:ext cx="2428875" cy="1257300"/>
          </a:xfrm>
          <a:prstGeom prst="rect">
            <a:avLst/>
          </a:prstGeom>
        </p:spPr>
      </p:pic>
      <p:pic>
        <p:nvPicPr>
          <p:cNvPr id="3" name="Picture 2" descr="Screenshot of “Editing Multi-state Effort” form for updating an affiliated project, showing project type “Multistate project with other Land Grant University,” dates 9/14/2026–3/4/2032, and estimated 10% annual multi-state FTE. ANR and non-ANR collaborator panels appear at right, AES academic question has No selected, and bottom controls offer Edit this project, Cancel, and Save.">
            <a:extLst>
              <a:ext uri="{FF2B5EF4-FFF2-40B4-BE49-F238E27FC236}">
                <a16:creationId xmlns:a16="http://schemas.microsoft.com/office/drawing/2014/main" id="{8506B863-6743-2F09-0E20-E95536E479F1}"/>
              </a:ext>
            </a:extLst>
          </p:cNvPr>
          <p:cNvPicPr>
            <a:picLocks noChangeAspect="1"/>
          </p:cNvPicPr>
          <p:nvPr/>
        </p:nvPicPr>
        <p:blipFill>
          <a:blip r:embed="rId4"/>
          <a:stretch>
            <a:fillRect/>
          </a:stretch>
        </p:blipFill>
        <p:spPr>
          <a:xfrm>
            <a:off x="5510784" y="2513504"/>
            <a:ext cx="6265714" cy="4344496"/>
          </a:xfrm>
          <a:prstGeom prst="rect">
            <a:avLst/>
          </a:prstGeom>
        </p:spPr>
      </p:pic>
    </p:spTree>
    <p:extLst>
      <p:ext uri="{BB962C8B-B14F-4D97-AF65-F5344CB8AC3E}">
        <p14:creationId xmlns:p14="http://schemas.microsoft.com/office/powerpoint/2010/main" val="19766796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1614730D-563C-D150-3745-27F81BB9A942}"/>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45090857-00F7-D2E0-14FE-708FEF4E663D}"/>
              </a:ext>
            </a:extLst>
          </p:cNvPr>
          <p:cNvSpPr txBox="1">
            <a:spLocks noGrp="1"/>
          </p:cNvSpPr>
          <p:nvPr>
            <p:ph type="title" idx="4294967295"/>
          </p:nvPr>
        </p:nvSpPr>
        <p:spPr>
          <a:xfrm>
            <a:off x="327075" y="336950"/>
            <a:ext cx="11223600" cy="1007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700"/>
              <a:buNone/>
            </a:pPr>
            <a:r>
              <a:rPr lang="en-US" sz="4500" dirty="0">
                <a:latin typeface="Lato"/>
                <a:ea typeface="Lato"/>
                <a:cs typeface="Lato"/>
                <a:sym typeface="Lato"/>
              </a:rPr>
              <a:t>Planned Multistate FTE (2 of 2)</a:t>
            </a:r>
            <a:endParaRPr sz="1800" dirty="0">
              <a:latin typeface="Lato"/>
              <a:ea typeface="Lato"/>
              <a:cs typeface="Lato"/>
              <a:sym typeface="Lato"/>
            </a:endParaRPr>
          </a:p>
        </p:txBody>
      </p:sp>
      <p:sp>
        <p:nvSpPr>
          <p:cNvPr id="7" name="TextBox 6">
            <a:extLst>
              <a:ext uri="{FF2B5EF4-FFF2-40B4-BE49-F238E27FC236}">
                <a16:creationId xmlns:a16="http://schemas.microsoft.com/office/drawing/2014/main" id="{9D5FDC2E-9E28-A2E6-A857-5627DA3787E2}"/>
              </a:ext>
            </a:extLst>
          </p:cNvPr>
          <p:cNvSpPr txBox="1"/>
          <p:nvPr/>
        </p:nvSpPr>
        <p:spPr>
          <a:xfrm>
            <a:off x="248112" y="1770063"/>
            <a:ext cx="5279998" cy="5632311"/>
          </a:xfrm>
          <a:prstGeom prst="rect">
            <a:avLst/>
          </a:prstGeom>
          <a:noFill/>
        </p:spPr>
        <p:txBody>
          <a:bodyPr wrap="square" rtlCol="0">
            <a:spAutoFit/>
          </a:bodyPr>
          <a:lstStyle/>
          <a:p>
            <a:pPr marL="342900" indent="-342900">
              <a:buFont typeface="Arial" panose="020B0604020202020204" pitchFamily="34" charset="0"/>
              <a:buChar char="•"/>
            </a:pPr>
            <a:r>
              <a:rPr lang="en-US" sz="2000" dirty="0"/>
              <a:t>Always add the out-of-state collaborators.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Estimate end dates as far into the future as plausible. For example, for a career long collaboration you might put in your estimated retirement date.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Describe the multistate efforts in the project description.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Including out-of-state Land Grant collaborators and using prospective end dates that cover multiple fiscal years helps us use Federal funds intended for multistate projects.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pic>
        <p:nvPicPr>
          <p:cNvPr id="2" name="Picture 1" descr="User-interface screenshot showing a yes-or-no prompt asking, “Is this a multi-state project?” Blue “Yes” button appears selected beside white “No” button.">
            <a:extLst>
              <a:ext uri="{FF2B5EF4-FFF2-40B4-BE49-F238E27FC236}">
                <a16:creationId xmlns:a16="http://schemas.microsoft.com/office/drawing/2014/main" id="{CA0EBA44-87DA-8530-D813-907D970B47A0}"/>
              </a:ext>
            </a:extLst>
          </p:cNvPr>
          <p:cNvPicPr>
            <a:picLocks noChangeAspect="1"/>
          </p:cNvPicPr>
          <p:nvPr/>
        </p:nvPicPr>
        <p:blipFill>
          <a:blip r:embed="rId3"/>
          <a:stretch>
            <a:fillRect/>
          </a:stretch>
        </p:blipFill>
        <p:spPr>
          <a:xfrm>
            <a:off x="7364437" y="1141413"/>
            <a:ext cx="2428875" cy="1257300"/>
          </a:xfrm>
          <a:prstGeom prst="rect">
            <a:avLst/>
          </a:prstGeom>
        </p:spPr>
      </p:pic>
      <p:pic>
        <p:nvPicPr>
          <p:cNvPr id="3" name="Picture 2" descr="Screenshot of an “Editing Multi-state Effort” project form for managing affiliated project details and collaborators. Form lists project type, start date 9/14/2026, expected end date 3/4/2032, annual multi-state FTE of 10%, AES academic collaborator set to No, plus ANR and non-ANR collaborator panels and Save/Cancel controls.">
            <a:extLst>
              <a:ext uri="{FF2B5EF4-FFF2-40B4-BE49-F238E27FC236}">
                <a16:creationId xmlns:a16="http://schemas.microsoft.com/office/drawing/2014/main" id="{66C29BE3-D61A-8A1A-7236-C99A8E8F8209}"/>
              </a:ext>
            </a:extLst>
          </p:cNvPr>
          <p:cNvPicPr>
            <a:picLocks noChangeAspect="1"/>
          </p:cNvPicPr>
          <p:nvPr/>
        </p:nvPicPr>
        <p:blipFill>
          <a:blip r:embed="rId4"/>
          <a:stretch>
            <a:fillRect/>
          </a:stretch>
        </p:blipFill>
        <p:spPr>
          <a:xfrm>
            <a:off x="5528110" y="2555341"/>
            <a:ext cx="6205376" cy="4302659"/>
          </a:xfrm>
          <a:prstGeom prst="rect">
            <a:avLst/>
          </a:prstGeom>
        </p:spPr>
      </p:pic>
    </p:spTree>
    <p:extLst>
      <p:ext uri="{BB962C8B-B14F-4D97-AF65-F5344CB8AC3E}">
        <p14:creationId xmlns:p14="http://schemas.microsoft.com/office/powerpoint/2010/main" val="21258547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50EB0B42-524B-B7B3-D013-18FE8167FECA}"/>
            </a:ext>
          </a:extLst>
        </p:cNvPr>
        <p:cNvGrpSpPr/>
        <p:nvPr/>
      </p:nvGrpSpPr>
      <p:grpSpPr>
        <a:xfrm>
          <a:off x="0" y="0"/>
          <a:ext cx="0" cy="0"/>
          <a:chOff x="0" y="0"/>
          <a:chExt cx="0" cy="0"/>
        </a:xfrm>
      </p:grpSpPr>
      <p:sp>
        <p:nvSpPr>
          <p:cNvPr id="318" name="Google Shape;318;p44">
            <a:extLst>
              <a:ext uri="{FF2B5EF4-FFF2-40B4-BE49-F238E27FC236}">
                <a16:creationId xmlns:a16="http://schemas.microsoft.com/office/drawing/2014/main" id="{E210A7A6-28BF-5512-A8BA-AB2C2966372D}"/>
              </a:ext>
            </a:extLst>
          </p:cNvPr>
          <p:cNvSpPr txBox="1">
            <a:spLocks noGrp="1"/>
          </p:cNvSpPr>
          <p:nvPr>
            <p:ph type="title" idx="4294967295"/>
          </p:nvPr>
        </p:nvSpPr>
        <p:spPr>
          <a:xfrm>
            <a:off x="1469007" y="312566"/>
            <a:ext cx="9253986" cy="1007700"/>
          </a:xfrm>
          <a:prstGeom prst="rect">
            <a:avLst/>
          </a:prstGeom>
          <a:noFill/>
          <a:ln>
            <a:noFill/>
          </a:ln>
        </p:spPr>
        <p:txBody>
          <a:bodyPr spcFirstLastPara="1" wrap="square" lIns="91425" tIns="45700" rIns="91425" bIns="45700" anchor="ctr" anchorCtr="0">
            <a:noAutofit/>
          </a:bodyPr>
          <a:lstStyle/>
          <a:p>
            <a:pPr algn="ctr"/>
            <a:r>
              <a:rPr lang="en-US" dirty="0"/>
              <a:t>Explore What's Happening in Cooperative Extension</a:t>
            </a:r>
          </a:p>
        </p:txBody>
      </p:sp>
      <p:sp>
        <p:nvSpPr>
          <p:cNvPr id="9" name="TextBox 8">
            <a:extLst>
              <a:ext uri="{FF2B5EF4-FFF2-40B4-BE49-F238E27FC236}">
                <a16:creationId xmlns:a16="http://schemas.microsoft.com/office/drawing/2014/main" id="{E3000ADA-9A9C-FAC5-90BC-64E2E8B162D4}"/>
              </a:ext>
            </a:extLst>
          </p:cNvPr>
          <p:cNvSpPr txBox="1"/>
          <p:nvPr/>
        </p:nvSpPr>
        <p:spPr>
          <a:xfrm>
            <a:off x="248112" y="1770063"/>
            <a:ext cx="5279998" cy="4401205"/>
          </a:xfrm>
          <a:prstGeom prst="rect">
            <a:avLst/>
          </a:prstGeom>
          <a:noFill/>
        </p:spPr>
        <p:txBody>
          <a:bodyPr wrap="square" rtlCol="0">
            <a:spAutoFit/>
          </a:bodyPr>
          <a:lstStyle/>
          <a:p>
            <a:pPr marL="342900" indent="-342900">
              <a:buFont typeface="Arial" panose="020B0604020202020204" pitchFamily="34" charset="0"/>
              <a:buChar char="•"/>
            </a:pPr>
            <a:r>
              <a:rPr lang="en-US" sz="2000" dirty="0"/>
              <a:t>All UC ANR employees and contingent workers have access to Project Board's Explore feature.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Project Board's Explore feature allows searching and querying to facilitate collaboration.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Explore help can be found at </a:t>
            </a:r>
            <a:r>
              <a:rPr lang="en-US" sz="2000" dirty="0">
                <a:hlinkClick r:id="rId3"/>
              </a:rPr>
              <a:t>https://ucanr.edu/site/project-board-help/explore</a:t>
            </a:r>
            <a:r>
              <a:rPr lang="en-US" sz="2000" dirty="0"/>
              <a:t> and is linked through the User Manual</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pic>
        <p:nvPicPr>
          <p:cNvPr id="11" name="Picture 10" descr="Screenshot of a project management navigation bar with links for Project Board, Themes, Projects, F.T.E., and Explore. Explore is selected, indicated by a yellow underline, while blue icons accompany most labels.">
            <a:extLst>
              <a:ext uri="{FF2B5EF4-FFF2-40B4-BE49-F238E27FC236}">
                <a16:creationId xmlns:a16="http://schemas.microsoft.com/office/drawing/2014/main" id="{F1014953-1426-83EA-35A8-2CC6310ECB7E}"/>
              </a:ext>
            </a:extLst>
          </p:cNvPr>
          <p:cNvPicPr>
            <a:picLocks noChangeAspect="1"/>
          </p:cNvPicPr>
          <p:nvPr/>
        </p:nvPicPr>
        <p:blipFill>
          <a:blip r:embed="rId4"/>
          <a:stretch>
            <a:fillRect/>
          </a:stretch>
        </p:blipFill>
        <p:spPr>
          <a:xfrm>
            <a:off x="5423177" y="2691882"/>
            <a:ext cx="6393853" cy="843798"/>
          </a:xfrm>
          <a:prstGeom prst="rect">
            <a:avLst/>
          </a:prstGeom>
        </p:spPr>
      </p:pic>
    </p:spTree>
    <p:extLst>
      <p:ext uri="{BB962C8B-B14F-4D97-AF65-F5344CB8AC3E}">
        <p14:creationId xmlns:p14="http://schemas.microsoft.com/office/powerpoint/2010/main" val="20029691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8639761C-B534-B344-3EE0-975159F33D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607642-CC76-35A0-5F01-07D08B15DF60}"/>
              </a:ext>
            </a:extLst>
          </p:cNvPr>
          <p:cNvSpPr>
            <a:spLocks noGrp="1"/>
          </p:cNvSpPr>
          <p:nvPr>
            <p:ph type="title" idx="4294967295"/>
          </p:nvPr>
        </p:nvSpPr>
        <p:spPr>
          <a:xfrm>
            <a:off x="838200" y="-1325700"/>
            <a:ext cx="10515600" cy="1325700"/>
          </a:xfrm>
        </p:spPr>
        <p:txBody>
          <a:bodyPr spcFirstLastPara="1" wrap="square" lIns="91425" tIns="45700" rIns="91425" bIns="45700" anchor="b" anchorCtr="0">
            <a:normAutofit/>
          </a:bodyPr>
          <a:lstStyle/>
          <a:p>
            <a:r>
              <a:rPr lang="en-US" dirty="0"/>
              <a:t>Explore What’s Happening in Cooperative Extension</a:t>
            </a:r>
          </a:p>
        </p:txBody>
      </p:sp>
      <p:pic>
        <p:nvPicPr>
          <p:cNvPr id="3" name="Picture 2" descr="Screenshot of University of California Agriculture and Natural Resources’ “Explore What’s Happening in Cooperative Extension” activity portal, designed for searching projects, themes, and recent activities. Left sidebar provides search filters, center feed lists activities with dates and staff names, and right panel shows saved searches and tags.">
            <a:extLst>
              <a:ext uri="{FF2B5EF4-FFF2-40B4-BE49-F238E27FC236}">
                <a16:creationId xmlns:a16="http://schemas.microsoft.com/office/drawing/2014/main" id="{D8232B90-F3A3-7E7C-5CDA-E45D4F305CFC}"/>
              </a:ext>
            </a:extLst>
          </p:cNvPr>
          <p:cNvPicPr>
            <a:picLocks noChangeAspect="1"/>
          </p:cNvPicPr>
          <p:nvPr/>
        </p:nvPicPr>
        <p:blipFill>
          <a:blip r:embed="rId3"/>
          <a:srcRect t="6400"/>
          <a:stretch>
            <a:fillRect/>
          </a:stretch>
        </p:blipFill>
        <p:spPr>
          <a:xfrm>
            <a:off x="1413109" y="-6158"/>
            <a:ext cx="9365782" cy="6864158"/>
          </a:xfrm>
          <a:prstGeom prst="rect">
            <a:avLst/>
          </a:prstGeom>
        </p:spPr>
      </p:pic>
      <p:sp>
        <p:nvSpPr>
          <p:cNvPr id="4" name="Arrow: Left 3" descr="Red arrow indicating &quot;Show Separated Academics&quot; checkbox at top right of search result module.">
            <a:extLst>
              <a:ext uri="{FF2B5EF4-FFF2-40B4-BE49-F238E27FC236}">
                <a16:creationId xmlns:a16="http://schemas.microsoft.com/office/drawing/2014/main" id="{6B55E4CA-EC2E-D8C5-D60C-8F363665C538}"/>
              </a:ext>
            </a:extLst>
          </p:cNvPr>
          <p:cNvSpPr/>
          <p:nvPr/>
        </p:nvSpPr>
        <p:spPr>
          <a:xfrm rot="19278664">
            <a:off x="7766304" y="548640"/>
            <a:ext cx="1341120" cy="731520"/>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Left 9" descr="Red arrow highlighting buttons for searching activities, projects, and themes. The red arrow is also highlighting the download report and save search buttons in the bottom left of the page.">
            <a:extLst>
              <a:ext uri="{FF2B5EF4-FFF2-40B4-BE49-F238E27FC236}">
                <a16:creationId xmlns:a16="http://schemas.microsoft.com/office/drawing/2014/main" id="{634955D4-46B9-BB7C-CFF9-E8C5E9480709}"/>
              </a:ext>
            </a:extLst>
          </p:cNvPr>
          <p:cNvSpPr/>
          <p:nvPr/>
        </p:nvSpPr>
        <p:spPr>
          <a:xfrm rot="10800000">
            <a:off x="188976" y="5394960"/>
            <a:ext cx="1341120" cy="731520"/>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632122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61"/>
          <p:cNvSpPr txBox="1">
            <a:spLocks noGrp="1"/>
          </p:cNvSpPr>
          <p:nvPr>
            <p:ph type="title"/>
          </p:nvPr>
        </p:nvSpPr>
        <p:spPr>
          <a:xfrm>
            <a:off x="838200" y="693545"/>
            <a:ext cx="10515600" cy="1090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5A9E"/>
              </a:buClr>
              <a:buSzPts val="3700"/>
              <a:buFont typeface="Arial"/>
              <a:buNone/>
            </a:pPr>
            <a:r>
              <a:rPr lang="en-US"/>
              <a:t>Project Board Improvements</a:t>
            </a:r>
            <a:endParaRPr/>
          </a:p>
        </p:txBody>
      </p:sp>
      <p:sp>
        <p:nvSpPr>
          <p:cNvPr id="458" name="Google Shape;458;p61"/>
          <p:cNvSpPr txBox="1">
            <a:spLocks noGrp="1"/>
          </p:cNvSpPr>
          <p:nvPr>
            <p:ph type="body" idx="1"/>
          </p:nvPr>
        </p:nvSpPr>
        <p:spPr>
          <a:xfrm>
            <a:off x="304800" y="1737362"/>
            <a:ext cx="11772900" cy="4549138"/>
          </a:xfrm>
          <a:prstGeom prst="rect">
            <a:avLst/>
          </a:prstGeom>
          <a:noFill/>
          <a:ln>
            <a:noFill/>
          </a:ln>
        </p:spPr>
        <p:txBody>
          <a:bodyPr spcFirstLastPara="1" wrap="square" lIns="91425" tIns="45700" rIns="91425" bIns="45700" anchor="t" anchorCtr="0">
            <a:noAutofit/>
          </a:bodyPr>
          <a:lstStyle/>
          <a:p>
            <a:pPr marL="177800" lvl="0" indent="0" algn="l" rtl="0">
              <a:lnSpc>
                <a:spcPct val="90000"/>
              </a:lnSpc>
              <a:spcBef>
                <a:spcPts val="1000"/>
              </a:spcBef>
              <a:spcAft>
                <a:spcPts val="0"/>
              </a:spcAft>
              <a:buClr>
                <a:schemeClr val="dk1"/>
              </a:buClr>
              <a:buSzPts val="2800"/>
              <a:buFont typeface="Arial"/>
              <a:buNone/>
            </a:pPr>
            <a:r>
              <a:rPr lang="en-US" sz="2800"/>
              <a:t>1. Improved digital accessibility (e.g., color contrast, mobile/zoomed in views on web browsers)</a:t>
            </a:r>
            <a:endParaRPr sz="2800"/>
          </a:p>
          <a:p>
            <a:pPr marL="177800" lvl="0" indent="0" algn="l" rtl="0">
              <a:lnSpc>
                <a:spcPct val="90000"/>
              </a:lnSpc>
              <a:spcBef>
                <a:spcPts val="1000"/>
              </a:spcBef>
              <a:spcAft>
                <a:spcPts val="0"/>
              </a:spcAft>
              <a:buClr>
                <a:schemeClr val="dk1"/>
              </a:buClr>
              <a:buSzPts val="2800"/>
              <a:buFont typeface="Arial"/>
              <a:buNone/>
            </a:pPr>
            <a:r>
              <a:rPr lang="en-US" sz="2800"/>
              <a:t>2. Non-ANR collaborator reporting - in Projects, please use the fields (new last year):</a:t>
            </a:r>
            <a:endParaRPr sz="2800"/>
          </a:p>
          <a:p>
            <a:pPr marL="914400" lvl="0" indent="-406400" algn="l" rtl="0">
              <a:lnSpc>
                <a:spcPct val="90000"/>
              </a:lnSpc>
              <a:spcBef>
                <a:spcPts val="1000"/>
              </a:spcBef>
              <a:spcAft>
                <a:spcPts val="0"/>
              </a:spcAft>
              <a:buSzPts val="2800"/>
              <a:buChar char="-"/>
            </a:pPr>
            <a:r>
              <a:rPr lang="en-US" sz="2800"/>
              <a:t>Country name for international collaborations</a:t>
            </a:r>
            <a:endParaRPr sz="2800"/>
          </a:p>
          <a:p>
            <a:pPr marL="914400" lvl="0" indent="-406400" algn="l" rtl="0">
              <a:lnSpc>
                <a:spcPct val="90000"/>
              </a:lnSpc>
              <a:spcBef>
                <a:spcPts val="0"/>
              </a:spcBef>
              <a:spcAft>
                <a:spcPts val="0"/>
              </a:spcAft>
              <a:buSzPts val="2800"/>
              <a:buChar char="-"/>
            </a:pPr>
            <a:r>
              <a:rPr lang="en-US" sz="2800"/>
              <a:t>UC dropdown list for non-ANR collaborators</a:t>
            </a:r>
            <a:endParaRPr sz="2800"/>
          </a:p>
          <a:p>
            <a:pPr marL="914400" lvl="0" indent="-406400" algn="l" rtl="0">
              <a:lnSpc>
                <a:spcPct val="90000"/>
              </a:lnSpc>
              <a:spcBef>
                <a:spcPts val="0"/>
              </a:spcBef>
              <a:spcAft>
                <a:spcPts val="0"/>
              </a:spcAft>
              <a:buSzPts val="2800"/>
              <a:buChar char="-"/>
            </a:pPr>
            <a:r>
              <a:rPr lang="en-US" sz="2800"/>
              <a:t>Link to UC ANR Ag Experiment Station (AES) faculty so you can determine if an academic is AES or not</a:t>
            </a:r>
            <a:endParaRPr sz="280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62"/>
          <p:cNvSpPr txBox="1">
            <a:spLocks noGrp="1"/>
          </p:cNvSpPr>
          <p:nvPr>
            <p:ph type="ctrTitle"/>
          </p:nvPr>
        </p:nvSpPr>
        <p:spPr>
          <a:xfrm>
            <a:off x="1524000" y="832077"/>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5A9E"/>
              </a:buClr>
              <a:buSzPts val="5400"/>
              <a:buFont typeface="Arial"/>
              <a:buNone/>
            </a:pPr>
            <a:r>
              <a:rPr lang="en-US"/>
              <a:t>Reporting Checklist</a:t>
            </a:r>
            <a:endParaRPr/>
          </a:p>
        </p:txBody>
      </p:sp>
      <p:sp>
        <p:nvSpPr>
          <p:cNvPr id="464" name="Google Shape;464;p62"/>
          <p:cNvSpPr txBox="1">
            <a:spLocks noGrp="1"/>
          </p:cNvSpPr>
          <p:nvPr>
            <p:ph type="subTitle" idx="1"/>
          </p:nvPr>
        </p:nvSpPr>
        <p:spPr>
          <a:xfrm>
            <a:off x="1524000" y="3473872"/>
            <a:ext cx="91440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7F7F7F"/>
              </a:buClr>
              <a:buSzPts val="2600"/>
              <a:buNone/>
            </a:pPr>
            <a:r>
              <a:rPr lang="en-US" u="sng"/>
              <a:t>https://ucanr.edu/sites/ProjectBoardHelp/User_Manual_-_Campus_MP/#checklist</a:t>
            </a:r>
            <a:endParaRPr>
              <a:solidFill>
                <a:srgbClr val="FF0000"/>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63"/>
          <p:cNvSpPr txBox="1">
            <a:spLocks noGrp="1"/>
          </p:cNvSpPr>
          <p:nvPr>
            <p:ph type="title"/>
          </p:nvPr>
        </p:nvSpPr>
        <p:spPr>
          <a:xfrm>
            <a:off x="838200" y="693545"/>
            <a:ext cx="10515600" cy="1090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5A9E"/>
              </a:buClr>
              <a:buSzPts val="3700"/>
              <a:buFont typeface="Arial"/>
              <a:buNone/>
            </a:pPr>
            <a:r>
              <a:rPr lang="en-US"/>
              <a:t>CE/AES Split Appointments</a:t>
            </a:r>
            <a:endParaRPr/>
          </a:p>
        </p:txBody>
      </p:sp>
      <p:sp>
        <p:nvSpPr>
          <p:cNvPr id="471" name="Google Shape;471;p63"/>
          <p:cNvSpPr txBox="1">
            <a:spLocks noGrp="1"/>
          </p:cNvSpPr>
          <p:nvPr>
            <p:ph type="body" idx="1"/>
          </p:nvPr>
        </p:nvSpPr>
        <p:spPr>
          <a:xfrm>
            <a:off x="304800" y="1737362"/>
            <a:ext cx="11772900" cy="45492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Font typeface="Arial"/>
              <a:buChar char="•"/>
            </a:pPr>
            <a:r>
              <a:rPr lang="en-US" sz="2800"/>
              <a:t>Agriculture Experiment Station (AES) academics are required to report into NRS (typically one project) – </a:t>
            </a:r>
            <a:r>
              <a:rPr lang="en-US" sz="2800">
                <a:solidFill>
                  <a:schemeClr val="accent5"/>
                </a:solidFill>
              </a:rPr>
              <a:t>Hatch $</a:t>
            </a:r>
            <a:endParaRPr/>
          </a:p>
          <a:p>
            <a:pPr marL="228600" lvl="0" indent="-228600" algn="l" rtl="0">
              <a:lnSpc>
                <a:spcPct val="90000"/>
              </a:lnSpc>
              <a:spcBef>
                <a:spcPts val="1000"/>
              </a:spcBef>
              <a:spcAft>
                <a:spcPts val="0"/>
              </a:spcAft>
              <a:buClr>
                <a:schemeClr val="dk1"/>
              </a:buClr>
              <a:buSzPts val="2800"/>
              <a:buFont typeface="Arial"/>
              <a:buChar char="•"/>
            </a:pPr>
            <a:r>
              <a:rPr lang="en-US" sz="2800"/>
              <a:t>CE Specialists are required to report into Project Board – </a:t>
            </a:r>
            <a:r>
              <a:rPr lang="en-US" sz="2800">
                <a:solidFill>
                  <a:schemeClr val="accent5"/>
                </a:solidFill>
              </a:rPr>
              <a:t>Smith Lever + CA $</a:t>
            </a:r>
            <a:endParaRPr/>
          </a:p>
          <a:p>
            <a:pPr marL="228600" lvl="0" indent="-228600" algn="l" rtl="0">
              <a:lnSpc>
                <a:spcPct val="90000"/>
              </a:lnSpc>
              <a:spcBef>
                <a:spcPts val="1000"/>
              </a:spcBef>
              <a:spcAft>
                <a:spcPts val="0"/>
              </a:spcAft>
              <a:buClr>
                <a:schemeClr val="dk1"/>
              </a:buClr>
              <a:buSzPts val="2800"/>
              <a:buFont typeface="Arial"/>
              <a:buChar char="•"/>
            </a:pPr>
            <a:r>
              <a:rPr lang="en-US" sz="2800"/>
              <a:t>Reporting should reflect FTE split (example: 40% AES, 60% CE) only 40% of effort/activities/outcomes would be reported in NRS</a:t>
            </a:r>
            <a:endParaRPr sz="2800"/>
          </a:p>
          <a:p>
            <a:pPr marL="685800" lvl="1" indent="-228600" algn="l" rtl="0">
              <a:lnSpc>
                <a:spcPct val="90000"/>
              </a:lnSpc>
              <a:spcBef>
                <a:spcPts val="500"/>
              </a:spcBef>
              <a:spcAft>
                <a:spcPts val="0"/>
              </a:spcAft>
              <a:buClr>
                <a:schemeClr val="dk1"/>
              </a:buClr>
              <a:buSzPts val="2300"/>
              <a:buFont typeface="Arial"/>
              <a:buChar char="•"/>
            </a:pPr>
            <a:r>
              <a:rPr lang="en-US" sz="2300">
                <a:solidFill>
                  <a:schemeClr val="dk1"/>
                </a:solidFill>
              </a:rPr>
              <a:t>Tip: In </a:t>
            </a:r>
            <a:r>
              <a:rPr lang="en-US" sz="2300">
                <a:solidFill>
                  <a:srgbClr val="FF0000"/>
                </a:solidFill>
              </a:rPr>
              <a:t>NRS</a:t>
            </a:r>
            <a:r>
              <a:rPr lang="en-US" sz="2300">
                <a:solidFill>
                  <a:schemeClr val="dk1"/>
                </a:solidFill>
              </a:rPr>
              <a:t> projects, never write more than AES FTE in the project FTE form. For a 0.25 AES FTE, that’s 1.25 over 5 years. That’s the ceiling; you can report less but not more. Benefit of reporting less is it gives you wiggle room to easily join other projects without having to go back and edit active project FTE. </a:t>
            </a:r>
            <a:endParaRPr/>
          </a:p>
          <a:p>
            <a:pPr marL="685800" lvl="1" indent="-228600" algn="l" rtl="0">
              <a:lnSpc>
                <a:spcPct val="90000"/>
              </a:lnSpc>
              <a:spcBef>
                <a:spcPts val="500"/>
              </a:spcBef>
              <a:spcAft>
                <a:spcPts val="0"/>
              </a:spcAft>
              <a:buClr>
                <a:schemeClr val="dk1"/>
              </a:buClr>
              <a:buSzPts val="2300"/>
              <a:buFont typeface="Arial"/>
              <a:buChar char="•"/>
            </a:pPr>
            <a:r>
              <a:rPr lang="en-US" sz="2300">
                <a:solidFill>
                  <a:schemeClr val="dk1"/>
                </a:solidFill>
              </a:rPr>
              <a:t>Tip: In Project Board, report 100% program FTE (PPE prorate to actual CE appointment). Try to report your CE effort, but if your work is very integrated, don’t worry about splitting hairs. </a:t>
            </a:r>
            <a:endParaRPr/>
          </a:p>
          <a:p>
            <a:pPr marL="228600" lvl="0" indent="-50800" algn="l" rtl="0">
              <a:lnSpc>
                <a:spcPct val="90000"/>
              </a:lnSpc>
              <a:spcBef>
                <a:spcPts val="1000"/>
              </a:spcBef>
              <a:spcAft>
                <a:spcPts val="0"/>
              </a:spcAft>
              <a:buClr>
                <a:schemeClr val="dk1"/>
              </a:buClr>
              <a:buSzPts val="2800"/>
              <a:buFont typeface="Arial"/>
              <a:buNone/>
            </a:pPr>
            <a:endParaRPr sz="28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64"/>
          <p:cNvSpPr txBox="1">
            <a:spLocks noGrp="1"/>
          </p:cNvSpPr>
          <p:nvPr>
            <p:ph type="title"/>
          </p:nvPr>
        </p:nvSpPr>
        <p:spPr>
          <a:xfrm>
            <a:off x="838200" y="735495"/>
            <a:ext cx="10515600" cy="109012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5A9E"/>
              </a:buClr>
              <a:buSzPts val="3700"/>
              <a:buFont typeface="Arial"/>
              <a:buNone/>
            </a:pPr>
            <a:r>
              <a:rPr lang="en-US"/>
              <a:t>CE/AES Split Appointments (2 of 2)</a:t>
            </a:r>
            <a:endParaRPr/>
          </a:p>
        </p:txBody>
      </p:sp>
      <p:sp>
        <p:nvSpPr>
          <p:cNvPr id="477" name="Google Shape;477;p64"/>
          <p:cNvSpPr txBox="1">
            <a:spLocks noGrp="1"/>
          </p:cNvSpPr>
          <p:nvPr>
            <p:ph type="body" idx="1"/>
          </p:nvPr>
        </p:nvSpPr>
        <p:spPr>
          <a:xfrm>
            <a:off x="971549" y="1737362"/>
            <a:ext cx="10287001" cy="45491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Font typeface="Arial"/>
              <a:buChar char="•"/>
            </a:pPr>
            <a:r>
              <a:rPr lang="en-US" sz="2800"/>
              <a:t>Project names in Project Board and NRS can be the same. However, do NOT double report:</a:t>
            </a:r>
            <a:endParaRPr/>
          </a:p>
          <a:p>
            <a:pPr marL="685800" lvl="1" indent="-228600" algn="l" rtl="0">
              <a:lnSpc>
                <a:spcPct val="90000"/>
              </a:lnSpc>
              <a:spcBef>
                <a:spcPts val="500"/>
              </a:spcBef>
              <a:spcAft>
                <a:spcPts val="0"/>
              </a:spcAft>
              <a:buClr>
                <a:schemeClr val="dk1"/>
              </a:buClr>
              <a:buSzPts val="2800"/>
              <a:buFont typeface="Arial"/>
              <a:buChar char="•"/>
            </a:pPr>
            <a:r>
              <a:rPr lang="en-US" sz="2800"/>
              <a:t>Outcomes/impacts</a:t>
            </a:r>
            <a:endParaRPr/>
          </a:p>
          <a:p>
            <a:pPr marL="685800" lvl="1" indent="-228600" algn="l" rtl="0">
              <a:lnSpc>
                <a:spcPct val="90000"/>
              </a:lnSpc>
              <a:spcBef>
                <a:spcPts val="500"/>
              </a:spcBef>
              <a:spcAft>
                <a:spcPts val="0"/>
              </a:spcAft>
              <a:buClr>
                <a:schemeClr val="dk1"/>
              </a:buClr>
              <a:buSzPts val="2800"/>
              <a:buFont typeface="Arial"/>
              <a:buChar char="•"/>
            </a:pPr>
            <a:r>
              <a:rPr lang="en-US" sz="2800"/>
              <a:t>Publications (if you do duplicate, note in Project Board that they are also in NRS)</a:t>
            </a:r>
            <a:endParaRPr/>
          </a:p>
          <a:p>
            <a:pPr marL="685800" lvl="1" indent="-228600" algn="l" rtl="0">
              <a:lnSpc>
                <a:spcPct val="90000"/>
              </a:lnSpc>
              <a:spcBef>
                <a:spcPts val="500"/>
              </a:spcBef>
              <a:spcAft>
                <a:spcPts val="0"/>
              </a:spcAft>
              <a:buClr>
                <a:schemeClr val="dk1"/>
              </a:buClr>
              <a:buSzPts val="2800"/>
              <a:buFont typeface="Arial"/>
              <a:buChar char="•"/>
            </a:pPr>
            <a:r>
              <a:rPr lang="en-US" sz="2800"/>
              <a:t>FTE can be carefully assigned in both places. </a:t>
            </a:r>
            <a:endParaRPr/>
          </a:p>
          <a:p>
            <a:pPr marL="228600" lvl="0" indent="-228600" algn="l" rtl="0">
              <a:lnSpc>
                <a:spcPct val="90000"/>
              </a:lnSpc>
              <a:spcBef>
                <a:spcPts val="1000"/>
              </a:spcBef>
              <a:spcAft>
                <a:spcPts val="0"/>
              </a:spcAft>
              <a:buClr>
                <a:schemeClr val="dk1"/>
              </a:buClr>
              <a:buSzPts val="2800"/>
              <a:buFont typeface="Arial"/>
              <a:buChar char="•"/>
            </a:pPr>
            <a:r>
              <a:rPr lang="en-US" sz="2800"/>
              <a:t>Contact us for consultation</a:t>
            </a:r>
            <a:endParaRPr/>
          </a:p>
          <a:p>
            <a:pPr marL="0" lvl="0" indent="0" algn="l" rtl="0">
              <a:lnSpc>
                <a:spcPct val="90000"/>
              </a:lnSpc>
              <a:spcBef>
                <a:spcPts val="1000"/>
              </a:spcBef>
              <a:spcAft>
                <a:spcPts val="0"/>
              </a:spcAft>
              <a:buClr>
                <a:schemeClr val="dk1"/>
              </a:buClr>
              <a:buSzPts val="2800"/>
              <a:buNone/>
            </a:pPr>
            <a:endParaRPr sz="2800"/>
          </a:p>
          <a:p>
            <a:pPr marL="0" lvl="0" indent="0" algn="l" rtl="0">
              <a:lnSpc>
                <a:spcPct val="90000"/>
              </a:lnSpc>
              <a:spcBef>
                <a:spcPts val="1000"/>
              </a:spcBef>
              <a:spcAft>
                <a:spcPts val="0"/>
              </a:spcAft>
              <a:buClr>
                <a:schemeClr val="dk1"/>
              </a:buClr>
              <a:buSzPts val="2800"/>
              <a:buNone/>
            </a:pPr>
            <a:r>
              <a:rPr lang="en-US" sz="2800"/>
              <a:t>Note: Information (outputs/pubs) for competitive grants reported in </a:t>
            </a:r>
            <a:r>
              <a:rPr lang="en-US" sz="2800" err="1"/>
              <a:t>REEport</a:t>
            </a:r>
            <a:r>
              <a:rPr lang="en-US" sz="2800"/>
              <a:t> can be copy-pasted into Project Board. This is not duplication.</a:t>
            </a:r>
            <a:endParaRPr sz="28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65"/>
          <p:cNvSpPr txBox="1">
            <a:spLocks noGrp="1"/>
          </p:cNvSpPr>
          <p:nvPr>
            <p:ph type="title"/>
          </p:nvPr>
        </p:nvSpPr>
        <p:spPr>
          <a:xfrm>
            <a:off x="323450" y="417220"/>
            <a:ext cx="10515600" cy="1090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800"/>
              <a:buNone/>
            </a:pPr>
            <a:r>
              <a:rPr lang="en-US"/>
              <a:t>FAQs</a:t>
            </a:r>
            <a:endParaRPr/>
          </a:p>
        </p:txBody>
      </p:sp>
      <p:sp>
        <p:nvSpPr>
          <p:cNvPr id="484" name="Google Shape;484;p65"/>
          <p:cNvSpPr txBox="1">
            <a:spLocks noGrp="1"/>
          </p:cNvSpPr>
          <p:nvPr>
            <p:ph type="body" idx="1"/>
          </p:nvPr>
        </p:nvSpPr>
        <p:spPr>
          <a:xfrm>
            <a:off x="323450" y="1472625"/>
            <a:ext cx="6073200" cy="5056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a:solidFill>
                  <a:srgbClr val="FFC000"/>
                </a:solidFill>
                <a:latin typeface="Calibri"/>
                <a:ea typeface="Calibri"/>
                <a:cs typeface="Calibri"/>
                <a:sym typeface="Calibri"/>
              </a:rPr>
              <a:t> </a:t>
            </a:r>
            <a:r>
              <a:rPr lang="en-US" sz="2200" b="1">
                <a:solidFill>
                  <a:srgbClr val="404040"/>
                </a:solidFill>
                <a:latin typeface="Calibri"/>
                <a:ea typeface="Calibri"/>
                <a:cs typeface="Calibri"/>
                <a:sym typeface="Calibri"/>
              </a:rPr>
              <a:t>What are some concrete examples of outcomes/impacts? </a:t>
            </a:r>
            <a:r>
              <a:rPr lang="en-US" sz="2200">
                <a:solidFill>
                  <a:srgbClr val="404040"/>
                </a:solidFill>
                <a:latin typeface="Calibri"/>
                <a:ea typeface="Calibri"/>
                <a:cs typeface="Calibri"/>
                <a:sym typeface="Calibri"/>
              </a:rPr>
              <a:t>See slides and UCANR Annual Report</a:t>
            </a:r>
            <a:endParaRPr sz="2200">
              <a:solidFill>
                <a:srgbClr val="404040"/>
              </a:solidFill>
              <a:latin typeface="Calibri"/>
              <a:ea typeface="Calibri"/>
              <a:cs typeface="Calibri"/>
              <a:sym typeface="Calibri"/>
            </a:endParaRPr>
          </a:p>
          <a:p>
            <a:pPr marL="0" lvl="0" indent="0" algn="l" rtl="0">
              <a:lnSpc>
                <a:spcPct val="90000"/>
              </a:lnSpc>
              <a:spcBef>
                <a:spcPts val="1200"/>
              </a:spcBef>
              <a:spcAft>
                <a:spcPts val="0"/>
              </a:spcAft>
              <a:buClr>
                <a:schemeClr val="dk1"/>
              </a:buClr>
              <a:buSzPts val="1100"/>
              <a:buFont typeface="Arial"/>
              <a:buNone/>
            </a:pPr>
            <a:r>
              <a:rPr lang="en-US" sz="2200">
                <a:solidFill>
                  <a:srgbClr val="FFC000"/>
                </a:solidFill>
                <a:latin typeface="Calibri"/>
                <a:ea typeface="Calibri"/>
                <a:cs typeface="Calibri"/>
                <a:sym typeface="Calibri"/>
              </a:rPr>
              <a:t> </a:t>
            </a:r>
            <a:r>
              <a:rPr lang="en-US" sz="2200" b="1">
                <a:solidFill>
                  <a:srgbClr val="404040"/>
                </a:solidFill>
                <a:latin typeface="Calibri"/>
                <a:ea typeface="Calibri"/>
                <a:cs typeface="Calibri"/>
                <a:sym typeface="Calibri"/>
              </a:rPr>
              <a:t>How do I update my Project Board? </a:t>
            </a:r>
            <a:r>
              <a:rPr lang="en-US" sz="2200">
                <a:solidFill>
                  <a:srgbClr val="404040"/>
                </a:solidFill>
                <a:latin typeface="Calibri"/>
                <a:ea typeface="Calibri"/>
                <a:cs typeface="Calibri"/>
                <a:sym typeface="Calibri"/>
              </a:rPr>
              <a:t>Recap of reporting checklist:</a:t>
            </a:r>
            <a:endParaRPr sz="2200">
              <a:solidFill>
                <a:srgbClr val="404040"/>
              </a:solidFill>
              <a:latin typeface="Calibri"/>
              <a:ea typeface="Calibri"/>
              <a:cs typeface="Calibri"/>
              <a:sym typeface="Calibri"/>
            </a:endParaRPr>
          </a:p>
          <a:p>
            <a:pPr marL="0" lvl="0" indent="0" algn="l" rtl="0">
              <a:lnSpc>
                <a:spcPct val="90000"/>
              </a:lnSpc>
              <a:spcBef>
                <a:spcPts val="200"/>
              </a:spcBef>
              <a:spcAft>
                <a:spcPts val="0"/>
              </a:spcAft>
              <a:buClr>
                <a:schemeClr val="dk1"/>
              </a:buClr>
              <a:buSzPts val="1100"/>
              <a:buFont typeface="Arial"/>
              <a:buNone/>
            </a:pPr>
            <a:r>
              <a:rPr lang="en-US" sz="2200">
                <a:solidFill>
                  <a:srgbClr val="FFC000"/>
                </a:solidFill>
                <a:latin typeface="Calibri"/>
                <a:ea typeface="Calibri"/>
                <a:cs typeface="Calibri"/>
                <a:sym typeface="Calibri"/>
              </a:rPr>
              <a:t>◦</a:t>
            </a:r>
            <a:r>
              <a:rPr lang="en-US" sz="2200">
                <a:solidFill>
                  <a:srgbClr val="404040"/>
                </a:solidFill>
                <a:latin typeface="Calibri"/>
                <a:ea typeface="Calibri"/>
                <a:cs typeface="Calibri"/>
                <a:sym typeface="Calibri"/>
              </a:rPr>
              <a:t>Themes: write over. Focus on communicating new observed outcomes/impacts even if the method occurred in a previous period.</a:t>
            </a:r>
            <a:endParaRPr sz="2200">
              <a:solidFill>
                <a:srgbClr val="404040"/>
              </a:solidFill>
              <a:latin typeface="Calibri"/>
              <a:ea typeface="Calibri"/>
              <a:cs typeface="Calibri"/>
              <a:sym typeface="Calibri"/>
            </a:endParaRPr>
          </a:p>
          <a:p>
            <a:pPr marL="0" lvl="0" indent="0" algn="l" rtl="0">
              <a:lnSpc>
                <a:spcPct val="90000"/>
              </a:lnSpc>
              <a:spcBef>
                <a:spcPts val="400"/>
              </a:spcBef>
              <a:spcAft>
                <a:spcPts val="0"/>
              </a:spcAft>
              <a:buClr>
                <a:schemeClr val="dk1"/>
              </a:buClr>
              <a:buSzPts val="1100"/>
              <a:buFont typeface="Arial"/>
              <a:buNone/>
            </a:pPr>
            <a:r>
              <a:rPr lang="en-US" sz="2200">
                <a:solidFill>
                  <a:srgbClr val="FFC000"/>
                </a:solidFill>
                <a:latin typeface="Calibri"/>
                <a:ea typeface="Calibri"/>
                <a:cs typeface="Calibri"/>
                <a:sym typeface="Calibri"/>
              </a:rPr>
              <a:t>◦</a:t>
            </a:r>
            <a:r>
              <a:rPr lang="en-US" sz="2200">
                <a:solidFill>
                  <a:srgbClr val="404040"/>
                </a:solidFill>
                <a:latin typeface="Calibri"/>
                <a:ea typeface="Calibri"/>
                <a:cs typeface="Calibri"/>
                <a:sym typeface="Calibri"/>
              </a:rPr>
              <a:t>Projects: barely do anything, should be high level goals and description. Write over descriptions to update and add to a “lumped” projects. </a:t>
            </a:r>
            <a:endParaRPr sz="2200">
              <a:solidFill>
                <a:srgbClr val="404040"/>
              </a:solidFill>
              <a:latin typeface="Calibri"/>
              <a:ea typeface="Calibri"/>
              <a:cs typeface="Calibri"/>
              <a:sym typeface="Calibri"/>
            </a:endParaRPr>
          </a:p>
          <a:p>
            <a:pPr marL="0" lvl="0" indent="0" algn="l" rtl="0">
              <a:lnSpc>
                <a:spcPct val="90000"/>
              </a:lnSpc>
              <a:spcBef>
                <a:spcPts val="400"/>
              </a:spcBef>
              <a:spcAft>
                <a:spcPts val="400"/>
              </a:spcAft>
              <a:buClr>
                <a:schemeClr val="dk1"/>
              </a:buClr>
              <a:buSzPts val="1100"/>
              <a:buFont typeface="Arial"/>
              <a:buNone/>
            </a:pPr>
            <a:r>
              <a:rPr lang="en-US" sz="2200">
                <a:solidFill>
                  <a:srgbClr val="404040"/>
                </a:solidFill>
                <a:latin typeface="Calibri"/>
                <a:ea typeface="Calibri"/>
                <a:cs typeface="Calibri"/>
                <a:sym typeface="Calibri"/>
              </a:rPr>
              <a:t>Click SUBMIT (top right corner) when you are finished updating.</a:t>
            </a:r>
            <a:endParaRPr sz="2200"/>
          </a:p>
        </p:txBody>
      </p:sp>
      <p:pic>
        <p:nvPicPr>
          <p:cNvPr id="485" name="Google Shape;485;p6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526175" y="417225"/>
            <a:ext cx="5558400" cy="55584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89"/>
        <p:cNvGrpSpPr/>
        <p:nvPr/>
      </p:nvGrpSpPr>
      <p:grpSpPr>
        <a:xfrm>
          <a:off x="0" y="0"/>
          <a:ext cx="0" cy="0"/>
          <a:chOff x="0" y="0"/>
          <a:chExt cx="0" cy="0"/>
        </a:xfrm>
      </p:grpSpPr>
      <p:sp>
        <p:nvSpPr>
          <p:cNvPr id="2" name="Title 1">
            <a:extLst>
              <a:ext uri="{FF2B5EF4-FFF2-40B4-BE49-F238E27FC236}">
                <a16:creationId xmlns:a16="http://schemas.microsoft.com/office/drawing/2014/main" id="{039A0F3A-A8A5-DEA6-03BF-F8208FE98ADE}"/>
              </a:ext>
            </a:extLst>
          </p:cNvPr>
          <p:cNvSpPr>
            <a:spLocks noGrp="1"/>
          </p:cNvSpPr>
          <p:nvPr>
            <p:ph type="title" idx="4294967295"/>
          </p:nvPr>
        </p:nvSpPr>
        <p:spPr>
          <a:xfrm>
            <a:off x="838200" y="-1325700"/>
            <a:ext cx="10515600" cy="1325700"/>
          </a:xfrm>
        </p:spPr>
        <p:txBody>
          <a:bodyPr spcFirstLastPara="1" wrap="square" lIns="91425" tIns="45700" rIns="91425" bIns="45700" anchor="b" anchorCtr="0">
            <a:normAutofit/>
          </a:bodyPr>
          <a:lstStyle/>
          <a:p>
            <a:pPr>
              <a:buClr>
                <a:schemeClr val="dk1"/>
              </a:buClr>
              <a:buSzPts val="2800"/>
              <a:buFont typeface="Arial"/>
              <a:buChar char="•"/>
            </a:pPr>
            <a:r>
              <a:rPr lang="en-US" sz="4000" dirty="0">
                <a:solidFill>
                  <a:srgbClr val="0673EA"/>
                </a:solidFill>
              </a:rPr>
              <a:t>Reflection</a:t>
            </a:r>
          </a:p>
        </p:txBody>
      </p:sp>
      <p:sp>
        <p:nvSpPr>
          <p:cNvPr id="490" name="Google Shape;490;p66"/>
          <p:cNvSpPr txBox="1">
            <a:spLocks noGrp="1"/>
          </p:cNvSpPr>
          <p:nvPr>
            <p:ph type="body" idx="4294967295"/>
          </p:nvPr>
        </p:nvSpPr>
        <p:spPr>
          <a:xfrm>
            <a:off x="7216600" y="0"/>
            <a:ext cx="4975500" cy="6858000"/>
          </a:xfrm>
          <a:prstGeom prst="rect">
            <a:avLst/>
          </a:prstGeom>
          <a:solidFill>
            <a:srgbClr val="F2F2F2"/>
          </a:solid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4000"/>
              <a:buNone/>
            </a:pPr>
            <a:endParaRPr sz="1200" b="1" dirty="0">
              <a:solidFill>
                <a:srgbClr val="0673EA"/>
              </a:solidFill>
            </a:endParaRPr>
          </a:p>
          <a:p>
            <a:pPr marL="0" lvl="0" indent="0" algn="ctr" rtl="0">
              <a:lnSpc>
                <a:spcPct val="90000"/>
              </a:lnSpc>
              <a:spcBef>
                <a:spcPts val="0"/>
              </a:spcBef>
              <a:spcAft>
                <a:spcPts val="0"/>
              </a:spcAft>
              <a:buClr>
                <a:schemeClr val="dk1"/>
              </a:buClr>
              <a:buSzPts val="4000"/>
              <a:buNone/>
            </a:pPr>
            <a:r>
              <a:rPr lang="en-US" sz="4200" b="1" dirty="0">
                <a:solidFill>
                  <a:srgbClr val="0673EA"/>
                </a:solidFill>
              </a:rPr>
              <a:t>Reflection</a:t>
            </a:r>
            <a:endParaRPr sz="4200" b="1" dirty="0">
              <a:solidFill>
                <a:srgbClr val="0673EA"/>
              </a:solidFill>
            </a:endParaRPr>
          </a:p>
          <a:p>
            <a:pPr marL="0" lvl="0" indent="0" algn="l" rtl="0">
              <a:lnSpc>
                <a:spcPct val="90000"/>
              </a:lnSpc>
              <a:spcBef>
                <a:spcPts val="0"/>
              </a:spcBef>
              <a:spcAft>
                <a:spcPts val="0"/>
              </a:spcAft>
              <a:buClr>
                <a:schemeClr val="dk1"/>
              </a:buClr>
              <a:buSzPts val="4000"/>
              <a:buNone/>
            </a:pPr>
            <a:endParaRPr sz="2400" b="1" dirty="0"/>
          </a:p>
          <a:p>
            <a:pPr marL="0" lvl="0" indent="0" algn="l" rtl="0">
              <a:lnSpc>
                <a:spcPct val="90000"/>
              </a:lnSpc>
              <a:spcBef>
                <a:spcPts val="0"/>
              </a:spcBef>
              <a:spcAft>
                <a:spcPts val="0"/>
              </a:spcAft>
              <a:buClr>
                <a:schemeClr val="dk1"/>
              </a:buClr>
              <a:buSzPts val="4000"/>
              <a:buNone/>
            </a:pPr>
            <a:endParaRPr sz="2400" b="1" dirty="0"/>
          </a:p>
          <a:p>
            <a:pPr marL="0" lvl="0" indent="0" algn="l" rtl="0">
              <a:lnSpc>
                <a:spcPct val="90000"/>
              </a:lnSpc>
              <a:spcBef>
                <a:spcPts val="0"/>
              </a:spcBef>
              <a:spcAft>
                <a:spcPts val="0"/>
              </a:spcAft>
              <a:buClr>
                <a:schemeClr val="dk1"/>
              </a:buClr>
              <a:buSzPts val="4000"/>
              <a:buFont typeface="Arial"/>
              <a:buNone/>
            </a:pPr>
            <a:r>
              <a:rPr lang="en-US" sz="2400" dirty="0"/>
              <a:t>Answer anonymous survey*</a:t>
            </a:r>
            <a:endParaRPr sz="2400" b="1" dirty="0"/>
          </a:p>
          <a:p>
            <a:pPr marL="0" lvl="0" indent="0" algn="l" rtl="0">
              <a:lnSpc>
                <a:spcPct val="90000"/>
              </a:lnSpc>
              <a:spcBef>
                <a:spcPts val="1000"/>
              </a:spcBef>
              <a:spcAft>
                <a:spcPts val="0"/>
              </a:spcAft>
              <a:buClr>
                <a:schemeClr val="dk1"/>
              </a:buClr>
              <a:buSzPts val="4000"/>
              <a:buNone/>
            </a:pPr>
            <a:endParaRPr sz="2400" b="1" dirty="0"/>
          </a:p>
          <a:p>
            <a:pPr marL="0" lvl="0" indent="0" algn="l" rtl="0">
              <a:lnSpc>
                <a:spcPct val="90000"/>
              </a:lnSpc>
              <a:spcBef>
                <a:spcPts val="1000"/>
              </a:spcBef>
              <a:spcAft>
                <a:spcPts val="0"/>
              </a:spcAft>
              <a:buClr>
                <a:schemeClr val="dk1"/>
              </a:buClr>
              <a:buSzPts val="4000"/>
              <a:buNone/>
            </a:pPr>
            <a:endParaRPr sz="2400" b="1" dirty="0"/>
          </a:p>
          <a:p>
            <a:pPr marL="0" lvl="0" indent="0" algn="l" rtl="0">
              <a:lnSpc>
                <a:spcPct val="90000"/>
              </a:lnSpc>
              <a:spcBef>
                <a:spcPts val="1000"/>
              </a:spcBef>
              <a:spcAft>
                <a:spcPts val="0"/>
              </a:spcAft>
              <a:buClr>
                <a:schemeClr val="dk1"/>
              </a:buClr>
              <a:buSzPts val="4000"/>
              <a:buFont typeface="Arial"/>
              <a:buNone/>
            </a:pPr>
            <a:r>
              <a:rPr lang="en-US" sz="2400" b="1" dirty="0"/>
              <a:t>Use the chat box to share your thoughts on today’s training and Project Board in general.</a:t>
            </a:r>
            <a:endParaRPr sz="2400" b="1" dirty="0"/>
          </a:p>
          <a:p>
            <a:pPr marL="514350" lvl="0" indent="-412750" algn="l" rtl="0">
              <a:lnSpc>
                <a:spcPct val="90000"/>
              </a:lnSpc>
              <a:spcBef>
                <a:spcPts val="1000"/>
              </a:spcBef>
              <a:spcAft>
                <a:spcPts val="0"/>
              </a:spcAft>
              <a:buSzPts val="2400"/>
              <a:buFont typeface="Calibri"/>
              <a:buAutoNum type="arabicPeriod"/>
            </a:pPr>
            <a:r>
              <a:rPr lang="en-US" sz="2400" dirty="0"/>
              <a:t>What went well?</a:t>
            </a:r>
            <a:endParaRPr sz="2400" dirty="0"/>
          </a:p>
          <a:p>
            <a:pPr marL="514350" lvl="0" indent="-412750" algn="l" rtl="0">
              <a:lnSpc>
                <a:spcPct val="90000"/>
              </a:lnSpc>
              <a:spcBef>
                <a:spcPts val="1000"/>
              </a:spcBef>
              <a:spcAft>
                <a:spcPts val="0"/>
              </a:spcAft>
              <a:buSzPts val="2400"/>
              <a:buFont typeface="Calibri"/>
              <a:buAutoNum type="arabicPeriod"/>
            </a:pPr>
            <a:r>
              <a:rPr lang="en-US" sz="2400" dirty="0"/>
              <a:t>What was challenging/can be improved?</a:t>
            </a:r>
            <a:endParaRPr sz="2400" dirty="0"/>
          </a:p>
          <a:p>
            <a:pPr marL="514350" lvl="0" indent="-412750" algn="l" rtl="0">
              <a:lnSpc>
                <a:spcPct val="90000"/>
              </a:lnSpc>
              <a:spcBef>
                <a:spcPts val="1000"/>
              </a:spcBef>
              <a:spcAft>
                <a:spcPts val="0"/>
              </a:spcAft>
              <a:buSzPts val="2400"/>
              <a:buFont typeface="Calibri"/>
              <a:buAutoNum type="arabicPeriod"/>
            </a:pPr>
            <a:r>
              <a:rPr lang="en-US" sz="2400" dirty="0"/>
              <a:t>Other comments/questions?</a:t>
            </a:r>
            <a:endParaRPr sz="2400" dirty="0"/>
          </a:p>
          <a:p>
            <a:pPr marL="0" lvl="0" indent="0" algn="ctr" rtl="0">
              <a:lnSpc>
                <a:spcPct val="70000"/>
              </a:lnSpc>
              <a:spcBef>
                <a:spcPts val="1000"/>
              </a:spcBef>
              <a:spcAft>
                <a:spcPts val="0"/>
              </a:spcAft>
              <a:buClr>
                <a:srgbClr val="7F7F7F"/>
              </a:buClr>
              <a:buSzPts val="2000"/>
              <a:buNone/>
            </a:pPr>
            <a:endParaRPr sz="2100" b="1" dirty="0">
              <a:solidFill>
                <a:srgbClr val="7F7F7F"/>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67"/>
          <p:cNvSpPr txBox="1">
            <a:spLocks noGrp="1"/>
          </p:cNvSpPr>
          <p:nvPr>
            <p:ph type="title"/>
          </p:nvPr>
        </p:nvSpPr>
        <p:spPr>
          <a:xfrm>
            <a:off x="554133" y="662622"/>
            <a:ext cx="15147600" cy="1146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3700"/>
              <a:buNone/>
            </a:pPr>
            <a:r>
              <a:rPr lang="en-US" sz="5300">
                <a:latin typeface="Lato"/>
                <a:ea typeface="Lato"/>
                <a:cs typeface="Lato"/>
                <a:sym typeface="Lato"/>
              </a:rPr>
              <a:t>Contact Information</a:t>
            </a:r>
            <a:endParaRPr sz="5300">
              <a:latin typeface="Lato"/>
              <a:ea typeface="Lato"/>
              <a:cs typeface="Lato"/>
              <a:sym typeface="Lato"/>
            </a:endParaRPr>
          </a:p>
        </p:txBody>
      </p:sp>
      <p:sp>
        <p:nvSpPr>
          <p:cNvPr id="496" name="Google Shape;496;p67"/>
          <p:cNvSpPr txBox="1">
            <a:spLocks noGrp="1"/>
          </p:cNvSpPr>
          <p:nvPr>
            <p:ph type="body" idx="1"/>
          </p:nvPr>
        </p:nvSpPr>
        <p:spPr>
          <a:xfrm>
            <a:off x="554133" y="2520533"/>
            <a:ext cx="15147600" cy="5601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800"/>
              <a:buNone/>
            </a:pPr>
            <a:r>
              <a:rPr lang="en-US"/>
              <a:t>Help site:  </a:t>
            </a:r>
            <a:r>
              <a:rPr lang="en-US" u="sng">
                <a:solidFill>
                  <a:schemeClr val="hlink"/>
                </a:solidFill>
                <a:hlinkClick r:id="rId3"/>
              </a:rPr>
              <a:t>https://ucanr.edu/sites/ProjectBoardHelp/</a:t>
            </a:r>
            <a:endParaRPr/>
          </a:p>
          <a:p>
            <a:pPr marL="0" lvl="0" indent="0" algn="l" rtl="0">
              <a:lnSpc>
                <a:spcPct val="90000"/>
              </a:lnSpc>
              <a:spcBef>
                <a:spcPts val="1000"/>
              </a:spcBef>
              <a:spcAft>
                <a:spcPts val="0"/>
              </a:spcAft>
              <a:buSzPts val="2800"/>
              <a:buNone/>
            </a:pPr>
            <a:r>
              <a:rPr lang="en-US"/>
              <a:t>General Project Board and Program Planning and Evaluation Questions</a:t>
            </a:r>
            <a:endParaRPr lang="en-US" sz="2000"/>
          </a:p>
          <a:p>
            <a:pPr marL="0" lvl="0" indent="0" algn="l" rtl="0">
              <a:lnSpc>
                <a:spcPct val="90000"/>
              </a:lnSpc>
              <a:spcBef>
                <a:spcPts val="1000"/>
              </a:spcBef>
              <a:spcAft>
                <a:spcPts val="0"/>
              </a:spcAft>
              <a:buSzPts val="2800"/>
              <a:buNone/>
            </a:pPr>
            <a:r>
              <a:rPr lang="en-US" sz="2000"/>
              <a:t>	Evan Talmage – </a:t>
            </a:r>
            <a:r>
              <a:rPr lang="en-US" sz="2000">
                <a:hlinkClick r:id="rId4"/>
              </a:rPr>
              <a:t>evan.talmage@ucop.edu</a:t>
            </a:r>
            <a:endParaRPr lang="en-US" sz="2000"/>
          </a:p>
          <a:p>
            <a:pPr marL="0" lvl="0" indent="0" algn="l" rtl="0">
              <a:lnSpc>
                <a:spcPct val="90000"/>
              </a:lnSpc>
              <a:spcBef>
                <a:spcPts val="1000"/>
              </a:spcBef>
              <a:spcAft>
                <a:spcPts val="0"/>
              </a:spcAft>
              <a:buSzPts val="2800"/>
              <a:buNone/>
            </a:pPr>
            <a:r>
              <a:rPr lang="en-US" sz="2000"/>
              <a:t>	Chris Hanson - </a:t>
            </a:r>
            <a:r>
              <a:rPr lang="en-US" sz="2000" u="sng">
                <a:solidFill>
                  <a:schemeClr val="hlink"/>
                </a:solidFill>
                <a:hlinkClick r:id="rId5"/>
              </a:rPr>
              <a:t>christopher.hanson@ucop.edu</a:t>
            </a:r>
            <a:endParaRPr lang="en-US" sz="2000" u="sng">
              <a:solidFill>
                <a:schemeClr val="hlink"/>
              </a:solidFill>
            </a:endParaRPr>
          </a:p>
          <a:p>
            <a:pPr marL="0" lvl="0" indent="0" algn="l" rtl="0">
              <a:lnSpc>
                <a:spcPct val="90000"/>
              </a:lnSpc>
              <a:spcBef>
                <a:spcPts val="1000"/>
              </a:spcBef>
              <a:spcAft>
                <a:spcPts val="0"/>
              </a:spcAft>
              <a:buSzPts val="2800"/>
              <a:buNone/>
            </a:pPr>
            <a:endParaRPr sz="2000"/>
          </a:p>
          <a:p>
            <a:pPr marL="0" lvl="0" indent="0" algn="l" rtl="0">
              <a:lnSpc>
                <a:spcPct val="90000"/>
              </a:lnSpc>
              <a:spcBef>
                <a:spcPts val="1000"/>
              </a:spcBef>
              <a:spcAft>
                <a:spcPts val="0"/>
              </a:spcAft>
              <a:buSzPts val="2800"/>
              <a:buNone/>
            </a:pPr>
            <a:endParaRPr sz="2000"/>
          </a:p>
          <a:p>
            <a:pPr marL="0" lvl="0" indent="0" algn="l" rtl="0">
              <a:lnSpc>
                <a:spcPct val="90000"/>
              </a:lnSpc>
              <a:spcBef>
                <a:spcPts val="1000"/>
              </a:spcBef>
              <a:spcAft>
                <a:spcPts val="0"/>
              </a:spcAft>
              <a:buSzPts val="2800"/>
              <a:buNone/>
            </a:pPr>
            <a:endParaRPr sz="2000"/>
          </a:p>
        </p:txBody>
      </p:sp>
      <p:pic>
        <p:nvPicPr>
          <p:cNvPr id="497" name="Google Shape;497;p67">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2002113" y="5351625"/>
            <a:ext cx="8187773" cy="124687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2" name="Title 1">
            <a:extLst>
              <a:ext uri="{FF2B5EF4-FFF2-40B4-BE49-F238E27FC236}">
                <a16:creationId xmlns:a16="http://schemas.microsoft.com/office/drawing/2014/main" id="{C8286A11-F1AA-686F-9402-DEF1384B0CFB}"/>
              </a:ext>
            </a:extLst>
          </p:cNvPr>
          <p:cNvSpPr>
            <a:spLocks noGrp="1"/>
          </p:cNvSpPr>
          <p:nvPr>
            <p:ph type="title" idx="4294967295"/>
          </p:nvPr>
        </p:nvSpPr>
        <p:spPr>
          <a:xfrm>
            <a:off x="838200" y="-1325700"/>
            <a:ext cx="10515600" cy="1325700"/>
          </a:xfrm>
        </p:spPr>
        <p:txBody>
          <a:bodyPr spcFirstLastPara="1" wrap="square" lIns="91425" tIns="45700" rIns="91425" bIns="45700" anchor="b" anchorCtr="0">
            <a:normAutofit/>
          </a:bodyPr>
          <a:lstStyle/>
          <a:p>
            <a:r>
              <a:rPr lang="en-US" dirty="0"/>
              <a:t>Bibliography</a:t>
            </a:r>
          </a:p>
        </p:txBody>
      </p:sp>
      <p:sp>
        <p:nvSpPr>
          <p:cNvPr id="503" name="Google Shape;503;p68"/>
          <p:cNvSpPr txBox="1"/>
          <p:nvPr/>
        </p:nvSpPr>
        <p:spPr>
          <a:xfrm>
            <a:off x="1524001" y="171450"/>
            <a:ext cx="9043987" cy="6515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C00000"/>
              </a:buClr>
              <a:buSzPts val="1800"/>
              <a:buFont typeface="Arial"/>
              <a:buNone/>
            </a:pPr>
            <a:r>
              <a:rPr lang="en-US" sz="1800" b="1" i="0" u="none" strike="noStrike" cap="none">
                <a:solidFill>
                  <a:srgbClr val="C00000"/>
                </a:solidFill>
                <a:latin typeface="Arial"/>
                <a:ea typeface="Arial"/>
                <a:cs typeface="Arial"/>
                <a:sym typeface="Arial"/>
              </a:rPr>
              <a:t>BIBLIOGRAPHY</a:t>
            </a:r>
            <a:endParaRPr sz="1800" b="1" i="0" u="none" strike="noStrike" cap="none">
              <a:solidFill>
                <a:srgbClr val="C00000"/>
              </a:solidFill>
              <a:latin typeface="Arial"/>
              <a:ea typeface="Arial"/>
              <a:cs typeface="Arial"/>
              <a:sym typeface="Arial"/>
            </a:endParaRPr>
          </a:p>
          <a:p>
            <a:pPr marL="342900" marR="0" lvl="0" indent="-228600" algn="l" rtl="0">
              <a:lnSpc>
                <a:spcPct val="100000"/>
              </a:lnSpc>
              <a:spcBef>
                <a:spcPts val="36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a:p>
            <a:pPr marL="342900" marR="0" lvl="0" indent="-342900" algn="l" rtl="0">
              <a:lnSpc>
                <a:spcPct val="100000"/>
              </a:lnSpc>
              <a:spcBef>
                <a:spcPts val="36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BetterEvaluation (2018). </a:t>
            </a:r>
            <a:r>
              <a:rPr lang="en-US" sz="1800" b="0"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https://www.betterevaluation.org/</a:t>
            </a:r>
            <a:endParaRPr sz="1800" b="0" i="0" u="sng" strike="noStrike" cap="none">
              <a:solidFill>
                <a:schemeClr val="dk1"/>
              </a:solidFill>
              <a:latin typeface="Arial"/>
              <a:ea typeface="Arial"/>
              <a:cs typeface="Arial"/>
              <a:sym typeface="Arial"/>
            </a:endParaRPr>
          </a:p>
          <a:p>
            <a:pPr marL="342900" marR="0" lvl="0" indent="-342900" algn="l" rtl="0">
              <a:lnSpc>
                <a:spcPct val="100000"/>
              </a:lnSpc>
              <a:spcBef>
                <a:spcPts val="36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Davidson, J. E. (2013). Actionable evaluation. Getting succinct answers to the most important questions. Professional development workshop, American Evaluation Association Conference. </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36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Evaluation Essentials Workshop materials of the Program Development and Evaluation Office. University of Wisconsin-Extension.</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36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Kay Rockwell, S., Jha, L., &amp; Krumbach, E. (2003). Success Outcome Markers in Extension (SOME): Evaluating the effects of transformational learning programs. Journal of Extension. 41(5). 5FEA4.</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5117</TotalTime>
  <Words>6649</Words>
  <Application>Microsoft Macintosh PowerPoint</Application>
  <PresentationFormat>Widescreen</PresentationFormat>
  <Paragraphs>693</Paragraphs>
  <Slides>68</Slides>
  <Notes>68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68</vt:i4>
      </vt:variant>
    </vt:vector>
  </HeadingPairs>
  <TitlesOfParts>
    <vt:vector size="76" baseType="lpstr">
      <vt:lpstr>Arial</vt:lpstr>
      <vt:lpstr>Roboto</vt:lpstr>
      <vt:lpstr>Calibri</vt:lpstr>
      <vt:lpstr>Cambria Math</vt:lpstr>
      <vt:lpstr>Times New Roman</vt:lpstr>
      <vt:lpstr>Noto Sans</vt:lpstr>
      <vt:lpstr>Lato</vt:lpstr>
      <vt:lpstr>1_Office Theme</vt:lpstr>
      <vt:lpstr>Project Board Training (CE Specialists with campus merit/promotion)</vt:lpstr>
      <vt:lpstr>Agenda </vt:lpstr>
      <vt:lpstr>Desired Outcomes</vt:lpstr>
      <vt:lpstr>Timeline</vt:lpstr>
      <vt:lpstr>UC ANR Leadership Welcome</vt:lpstr>
      <vt:lpstr>UC ANR Leadership Welcome – Civil Rights</vt:lpstr>
      <vt:lpstr>Project Board Purpose</vt:lpstr>
      <vt:lpstr>How UC ANR Uses Project Board Information </vt:lpstr>
      <vt:lpstr>Quote from UC ANR Vice President</vt:lpstr>
      <vt:lpstr>How YOU Can Use Project Board Information </vt:lpstr>
      <vt:lpstr>Project/Program Data Collected  Generic UCCE Logic Model with Indicators</vt:lpstr>
      <vt:lpstr>UC ANR Aggregated  Programmatic Metrics </vt:lpstr>
      <vt:lpstr>UC ANR Project Board Definitions of Outcomes</vt:lpstr>
      <vt:lpstr>Refreshed UC ANR Condition Changes</vt:lpstr>
      <vt:lpstr>Outputs, Outcomes, and Impact</vt:lpstr>
      <vt:lpstr>Understanding Outputs and Outcomes</vt:lpstr>
      <vt:lpstr>Understanding outputs and impact</vt:lpstr>
      <vt:lpstr>Understanding outcomes</vt:lpstr>
      <vt:lpstr>Examples of Outputs</vt:lpstr>
      <vt:lpstr>Examples of Outputs - Reach</vt:lpstr>
      <vt:lpstr>Examples of Outcomes</vt:lpstr>
      <vt:lpstr>Food Safety Training Program Logic Model</vt:lpstr>
      <vt:lpstr> How to Connect YOUR Work to Condition Changes   </vt:lpstr>
      <vt:lpstr>Project/Program Outcome Indicators</vt:lpstr>
      <vt:lpstr>Measured Action Outcome  Included in 2025 UC ANR Annual Report</vt:lpstr>
      <vt:lpstr>Describing Potential Impact of Research   Included in 2025 UC ANR Annual Report</vt:lpstr>
      <vt:lpstr>Informing Policy Outcome - Christy Getz</vt:lpstr>
      <vt:lpstr>Measured Condition Change - Johanna Del Castillo Múnera </vt:lpstr>
      <vt:lpstr>Practice - Poll </vt:lpstr>
      <vt:lpstr>Testimonial: Emphasis on  Measuring Outcomes and Communicating Impact</vt:lpstr>
      <vt:lpstr>Testimonial: Emphasis on Measuring Outcomes &amp; Communicating Impact</vt:lpstr>
      <vt:lpstr>Resources for Measuring Outcomes and Communicating Impact</vt:lpstr>
      <vt:lpstr>Break until 10:53</vt:lpstr>
      <vt:lpstr>Project Board Demo</vt:lpstr>
      <vt:lpstr>Logging in</vt:lpstr>
      <vt:lpstr>Logging in - Credentials</vt:lpstr>
      <vt:lpstr>Troubleshooting</vt:lpstr>
      <vt:lpstr>Useful Links</vt:lpstr>
      <vt:lpstr>Navigation</vt:lpstr>
      <vt:lpstr>Program FTE</vt:lpstr>
      <vt:lpstr>Editing Program FTE</vt:lpstr>
      <vt:lpstr>Submitting Program FTE</vt:lpstr>
      <vt:lpstr>Planned Multistate FTE More about multistate reporting after Projects overview</vt:lpstr>
      <vt:lpstr>Themes (1 of 3)</vt:lpstr>
      <vt:lpstr>Themes (2 of 3)</vt:lpstr>
      <vt:lpstr>Themes (3 of 3)</vt:lpstr>
      <vt:lpstr>Outcomes</vt:lpstr>
      <vt:lpstr>Theme Outcomes</vt:lpstr>
      <vt:lpstr>Example from CE Specialist</vt:lpstr>
      <vt:lpstr>Themes Outcomes Example</vt:lpstr>
      <vt:lpstr>Themes - Tags</vt:lpstr>
      <vt:lpstr>Theme Activities</vt:lpstr>
      <vt:lpstr>Themes and Outcomes Resources</vt:lpstr>
      <vt:lpstr>Projects (1 of 3)</vt:lpstr>
      <vt:lpstr>Projects (2 of 3)</vt:lpstr>
      <vt:lpstr>Projects (3 of 3)</vt:lpstr>
      <vt:lpstr>Planned Multistate FTE</vt:lpstr>
      <vt:lpstr>Planned Multistate FTE (2 of 2)</vt:lpstr>
      <vt:lpstr>Explore What's Happening in Cooperative Extension</vt:lpstr>
      <vt:lpstr>Explore What’s Happening in Cooperative Extension</vt:lpstr>
      <vt:lpstr>Project Board Improvements</vt:lpstr>
      <vt:lpstr>Reporting Checklist</vt:lpstr>
      <vt:lpstr>CE/AES Split Appointments</vt:lpstr>
      <vt:lpstr>CE/AES Split Appointments (2 of 2)</vt:lpstr>
      <vt:lpstr>FAQs</vt:lpstr>
      <vt:lpstr>Reflection</vt:lpstr>
      <vt:lpstr>Contact Information</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Kit Alviz</cp:lastModifiedBy>
  <cp:revision>1</cp:revision>
  <dcterms:modified xsi:type="dcterms:W3CDTF">2026-09-23T21:18:24Z</dcterms:modified>
</cp:coreProperties>
</file>