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2" r:id="rId2"/>
  </p:sldMasterIdLst>
  <p:notesMasterIdLst>
    <p:notesMasterId r:id="rId9"/>
  </p:notesMasterIdLst>
  <p:sldIdLst>
    <p:sldId id="348" r:id="rId3"/>
    <p:sldId id="349" r:id="rId4"/>
    <p:sldId id="346" r:id="rId5"/>
    <p:sldId id="347" r:id="rId6"/>
    <p:sldId id="345" r:id="rId7"/>
    <p:sldId id="343" r:id="rId8"/>
  </p:sldIdLst>
  <p:sldSz cx="9144000" cy="6858000" type="screen4x3"/>
  <p:notesSz cx="7077075" cy="9383713"/>
  <p:custDataLst>
    <p:tags r:id="rId1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34" autoAdjust="0"/>
  </p:normalViewPr>
  <p:slideViewPr>
    <p:cSldViewPr snapToGrid="0" snapToObjects="1">
      <p:cViewPr>
        <p:scale>
          <a:sx n="90" d="100"/>
          <a:sy n="90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70816"/>
          </a:xfrm>
          <a:prstGeom prst="rect">
            <a:avLst/>
          </a:prstGeom>
        </p:spPr>
        <p:txBody>
          <a:bodyPr vert="horz" lIns="94049" tIns="47023" rIns="94049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2" cy="470816"/>
          </a:xfrm>
          <a:prstGeom prst="rect">
            <a:avLst/>
          </a:prstGeom>
        </p:spPr>
        <p:txBody>
          <a:bodyPr vert="horz" lIns="94049" tIns="47023" rIns="94049" bIns="47023" rtlCol="0"/>
          <a:lstStyle>
            <a:lvl1pPr algn="r">
              <a:defRPr sz="1200"/>
            </a:lvl1pPr>
          </a:lstStyle>
          <a:p>
            <a:fld id="{C09F67F3-DCE8-409D-958F-5CBC7DFA9FD4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9" tIns="47023" rIns="94049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15911"/>
            <a:ext cx="5661660" cy="3694837"/>
          </a:xfrm>
          <a:prstGeom prst="rect">
            <a:avLst/>
          </a:prstGeom>
        </p:spPr>
        <p:txBody>
          <a:bodyPr vert="horz" lIns="94049" tIns="47023" rIns="94049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2901"/>
            <a:ext cx="3066732" cy="470816"/>
          </a:xfrm>
          <a:prstGeom prst="rect">
            <a:avLst/>
          </a:prstGeom>
        </p:spPr>
        <p:txBody>
          <a:bodyPr vert="horz" lIns="94049" tIns="47023" rIns="94049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912901"/>
            <a:ext cx="3066732" cy="470816"/>
          </a:xfrm>
          <a:prstGeom prst="rect">
            <a:avLst/>
          </a:prstGeom>
        </p:spPr>
        <p:txBody>
          <a:bodyPr vert="horz" lIns="94049" tIns="47023" rIns="94049" bIns="47023" rtlCol="0" anchor="b"/>
          <a:lstStyle>
            <a:lvl1pPr algn="r">
              <a:defRPr sz="1200"/>
            </a:lvl1pPr>
          </a:lstStyle>
          <a:p>
            <a:fld id="{6AD971CB-BD30-436B-A528-CBE71432A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3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8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8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87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8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4"/>
          <a:stretch/>
        </p:blipFill>
        <p:spPr>
          <a:xfrm flipH="1">
            <a:off x="0" y="0"/>
            <a:ext cx="83693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9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B4A4-8897-E444-9922-FC08375AAB5C}" type="datetimeFigureOut">
              <a:rPr lang="en-US"/>
              <a:pPr>
                <a:defRPr/>
              </a:pPr>
              <a:t>8/14/2015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EB64-96FC-5A46-BF67-B8411004B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8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4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88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6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9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10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7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40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96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7E39-3C47-554C-8777-2EAB039BF4C7}" type="datetimeFigureOut">
              <a:rPr lang="en-US"/>
              <a:pPr>
                <a:defRPr/>
              </a:pPr>
              <a:t>8/14/2015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03574-3699-B24E-83F4-6EF9AF01B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2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Wave+ANRLogo_basic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" y="5807075"/>
            <a:ext cx="88519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F3D356-531F-A04D-8007-71E07D8FB0D7}" type="datetimeFigureOut">
              <a:rPr lang="en-US"/>
              <a:pPr>
                <a:defRPr/>
              </a:pPr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300B74-2B8E-5941-8962-3E115ED92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MSy0bS1Dn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afety.ucanr.edu/files/191679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Ladder Safety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MSy0bS1Dn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993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EH&amp;SUnit\ANR Building Safety\training\staff meetings\041714\170 Office Step Ladd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54096"/>
          <a:stretch/>
        </p:blipFill>
        <p:spPr bwMode="auto">
          <a:xfrm>
            <a:off x="494411" y="85059"/>
            <a:ext cx="8155173" cy="484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84" y="5109136"/>
            <a:ext cx="8229600" cy="522804"/>
          </a:xfrm>
        </p:spPr>
        <p:txBody>
          <a:bodyPr/>
          <a:lstStyle/>
          <a:p>
            <a:r>
              <a:rPr lang="en-US" sz="2400" dirty="0" smtClean="0"/>
              <a:t>Safety Note </a:t>
            </a:r>
            <a:r>
              <a:rPr lang="en-US" sz="2400" dirty="0"/>
              <a:t>#</a:t>
            </a:r>
            <a:r>
              <a:rPr lang="en-US" sz="2400" dirty="0" smtClean="0"/>
              <a:t>170: </a:t>
            </a: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safety.ucanr.edu/files/191679.pdf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8791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199" y="546099"/>
            <a:ext cx="8484920" cy="49284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Ladder Safety Tips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Always check the ladder for damage and slippery materials such as grease and oil.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If ladder is damaged, let your supervisor or the safety department know.  Post a note on the ladder declaring not to use it.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Do not place ladders on boxes or any other items to raise the height.  Ladders must be on solid and level surfaces.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90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199" y="546099"/>
            <a:ext cx="8484920" cy="49284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Ladder Safety Tips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Always </a:t>
            </a:r>
            <a:r>
              <a:rPr lang="en-US" sz="2800" dirty="0"/>
              <a:t>face toward the ladder and keep your body centered. Do not stretch out to reach.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Do not use A frame ladders as a straight ladders. The ladder must be fully opened with spreaders </a:t>
            </a:r>
            <a:r>
              <a:rPr lang="en-US" sz="2800" dirty="0" smtClean="0"/>
              <a:t>locked.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Try </a:t>
            </a:r>
            <a:r>
              <a:rPr lang="en-US" sz="2800" dirty="0"/>
              <a:t>to get assistance to help with handling the ladder and passing items up and down the ladder</a:t>
            </a:r>
            <a:r>
              <a:rPr lang="en-US" sz="2800" dirty="0" smtClean="0"/>
              <a:t>.</a:t>
            </a:r>
            <a:r>
              <a:rPr lang="en-US" sz="2800" dirty="0"/>
              <a:t> </a:t>
            </a:r>
            <a:endParaRPr lang="en-US" sz="28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33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546099"/>
            <a:ext cx="8155172" cy="49284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Ladder Safety Labels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DCIM\118___04\IMG_1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86" y="254992"/>
            <a:ext cx="3379874" cy="450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CIM\118___04\IMG_126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9" r="27634"/>
          <a:stretch/>
        </p:blipFill>
        <p:spPr bwMode="auto">
          <a:xfrm>
            <a:off x="879716" y="1195116"/>
            <a:ext cx="1548174" cy="46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CIM\118___04\IMG_127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6" b="40361"/>
          <a:stretch/>
        </p:blipFill>
        <p:spPr bwMode="auto">
          <a:xfrm>
            <a:off x="2748475" y="4051738"/>
            <a:ext cx="573777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076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NRBrand_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ANRBrand_basic</Template>
  <TotalTime>1501</TotalTime>
  <Words>146</Words>
  <Application>Microsoft Office PowerPoint</Application>
  <PresentationFormat>On-screen Show (4:3)</PresentationFormat>
  <Paragraphs>15</Paragraphs>
  <Slides>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ANRBrand_basic</vt:lpstr>
      <vt:lpstr>Custom Design</vt:lpstr>
      <vt:lpstr>Ladder Safety</vt:lpstr>
      <vt:lpstr>PowerPoint Presentation</vt:lpstr>
      <vt:lpstr>Safety Note #170: http://safety.ucanr.edu/files/191679.pdf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&amp; Safety Services</dc:title>
  <dc:creator>Brian Oatman</dc:creator>
  <cp:lastModifiedBy>Brian Oatman</cp:lastModifiedBy>
  <cp:revision>88</cp:revision>
  <cp:lastPrinted>2014-01-16T05:41:21Z</cp:lastPrinted>
  <dcterms:created xsi:type="dcterms:W3CDTF">2013-03-03T23:46:58Z</dcterms:created>
  <dcterms:modified xsi:type="dcterms:W3CDTF">2015-08-14T16:47:29Z</dcterms:modified>
</cp:coreProperties>
</file>