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74" r:id="rId4"/>
    <p:sldId id="272" r:id="rId5"/>
    <p:sldId id="283" r:id="rId6"/>
    <p:sldId id="276" r:id="rId7"/>
    <p:sldId id="288" r:id="rId8"/>
    <p:sldId id="287" r:id="rId9"/>
    <p:sldId id="289" r:id="rId10"/>
    <p:sldId id="265" r:id="rId11"/>
    <p:sldId id="264" r:id="rId12"/>
    <p:sldId id="281" r:id="rId13"/>
    <p:sldId id="286" r:id="rId14"/>
    <p:sldId id="28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a M Miner" initials="GMM" lastIdx="1" clrIdx="0">
    <p:extLst>
      <p:ext uri="{19B8F6BF-5375-455C-9EA6-DF929625EA0E}">
        <p15:presenceInfo xmlns:p15="http://schemas.microsoft.com/office/powerpoint/2012/main" userId="S::gmminer@ucdavis.edu::26cbc47c-0bd8-4ece-8dd4-369340f32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FBB131"/>
    <a:srgbClr val="91C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 autoAdjust="0"/>
    <p:restoredTop sz="96370"/>
  </p:normalViewPr>
  <p:slideViewPr>
    <p:cSldViewPr snapToGrid="0">
      <p:cViewPr varScale="1">
        <p:scale>
          <a:sx n="67" d="100"/>
          <a:sy n="67" d="100"/>
        </p:scale>
        <p:origin x="38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4E1C6-8663-D34E-8C7B-D01549067720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84207-920A-5141-A66E-2E8EF5782906}">
      <dgm:prSet phldrT="[Text]"/>
      <dgm:spPr/>
      <dgm:t>
        <a:bodyPr/>
        <a:lstStyle/>
        <a:p>
          <a:r>
            <a:rPr lang="en-US" dirty="0"/>
            <a:t>Junior Member or New Member?</a:t>
          </a:r>
        </a:p>
      </dgm:t>
    </dgm:pt>
    <dgm:pt modelId="{6305B274-F768-734F-A181-534D60C2433D}" type="parTrans" cxnId="{66980C2B-F4B6-F548-8582-6A3734BF7E52}">
      <dgm:prSet/>
      <dgm:spPr/>
      <dgm:t>
        <a:bodyPr/>
        <a:lstStyle/>
        <a:p>
          <a:endParaRPr lang="en-US"/>
        </a:p>
      </dgm:t>
    </dgm:pt>
    <dgm:pt modelId="{E2367073-3773-1B47-8246-E3819BCD8EFF}" type="sibTrans" cxnId="{66980C2B-F4B6-F548-8582-6A3734BF7E52}">
      <dgm:prSet/>
      <dgm:spPr/>
      <dgm:t>
        <a:bodyPr/>
        <a:lstStyle/>
        <a:p>
          <a:endParaRPr lang="en-US"/>
        </a:p>
      </dgm:t>
    </dgm:pt>
    <dgm:pt modelId="{255860B5-7721-1B49-9B0E-1BEE64ECD6DA}">
      <dgm:prSet phldrT="[Text]"/>
      <dgm:spPr/>
      <dgm:t>
        <a:bodyPr/>
        <a:lstStyle/>
        <a:p>
          <a:r>
            <a:rPr lang="en-US" dirty="0"/>
            <a:t>Yes</a:t>
          </a:r>
        </a:p>
      </dgm:t>
    </dgm:pt>
    <dgm:pt modelId="{BE2F8FA0-23BE-9D41-807A-1AAC91842599}" type="parTrans" cxnId="{2DF3A24A-F056-E849-BD10-05A740248E1B}">
      <dgm:prSet/>
      <dgm:spPr/>
      <dgm:t>
        <a:bodyPr/>
        <a:lstStyle/>
        <a:p>
          <a:endParaRPr lang="en-US"/>
        </a:p>
      </dgm:t>
    </dgm:pt>
    <dgm:pt modelId="{1B411355-61C6-B849-BEB4-B336C4824241}" type="sibTrans" cxnId="{2DF3A24A-F056-E849-BD10-05A740248E1B}">
      <dgm:prSet/>
      <dgm:spPr/>
      <dgm:t>
        <a:bodyPr/>
        <a:lstStyle/>
        <a:p>
          <a:endParaRPr lang="en-US"/>
        </a:p>
      </dgm:t>
    </dgm:pt>
    <dgm:pt modelId="{40689AF9-DF14-3242-93D9-E291F397534D}">
      <dgm:prSet phldrT="[Text]"/>
      <dgm:spPr/>
      <dgm:t>
        <a:bodyPr/>
        <a:lstStyle/>
        <a:p>
          <a:r>
            <a:rPr lang="en-US" dirty="0"/>
            <a:t>Spark Achievements</a:t>
          </a:r>
        </a:p>
      </dgm:t>
    </dgm:pt>
    <dgm:pt modelId="{3BC4691A-1E27-F248-A558-EE7E618B111D}" type="parTrans" cxnId="{2EE49079-9DAB-AC44-AF78-9194E3FA30D8}">
      <dgm:prSet/>
      <dgm:spPr/>
      <dgm:t>
        <a:bodyPr/>
        <a:lstStyle/>
        <a:p>
          <a:endParaRPr lang="en-US"/>
        </a:p>
      </dgm:t>
    </dgm:pt>
    <dgm:pt modelId="{55BF35D0-8460-594F-BC89-63D9A84697A0}" type="sibTrans" cxnId="{2EE49079-9DAB-AC44-AF78-9194E3FA30D8}">
      <dgm:prSet/>
      <dgm:spPr/>
      <dgm:t>
        <a:bodyPr/>
        <a:lstStyle/>
        <a:p>
          <a:endParaRPr lang="en-US"/>
        </a:p>
      </dgm:t>
    </dgm:pt>
    <dgm:pt modelId="{756B9DBB-D9F3-5244-8023-6FFC0C401B3F}">
      <dgm:prSet phldrT="[Text]"/>
      <dgm:spPr/>
      <dgm:t>
        <a:bodyPr/>
        <a:lstStyle/>
        <a:p>
          <a:r>
            <a:rPr lang="en-US" dirty="0"/>
            <a:t>No Achievements Desired</a:t>
          </a:r>
        </a:p>
      </dgm:t>
    </dgm:pt>
    <dgm:pt modelId="{FBE3A9FD-9AF8-9447-AF0C-13AC7AAD060F}" type="parTrans" cxnId="{657EFCF0-DBC8-3A40-BABB-88D45327C070}">
      <dgm:prSet/>
      <dgm:spPr/>
      <dgm:t>
        <a:bodyPr/>
        <a:lstStyle/>
        <a:p>
          <a:endParaRPr lang="en-US"/>
        </a:p>
      </dgm:t>
    </dgm:pt>
    <dgm:pt modelId="{6C922CD9-932E-3E45-BFC0-1903AE72DD4F}" type="sibTrans" cxnId="{657EFCF0-DBC8-3A40-BABB-88D45327C070}">
      <dgm:prSet/>
      <dgm:spPr/>
      <dgm:t>
        <a:bodyPr/>
        <a:lstStyle/>
        <a:p>
          <a:endParaRPr lang="en-US"/>
        </a:p>
      </dgm:t>
    </dgm:pt>
    <dgm:pt modelId="{909934BB-7B45-664E-835F-EA05CAC72AC7}">
      <dgm:prSet phldrT="[Text]"/>
      <dgm:spPr/>
      <dgm:t>
        <a:bodyPr/>
        <a:lstStyle/>
        <a:p>
          <a:r>
            <a:rPr lang="en-US" dirty="0"/>
            <a:t>No</a:t>
          </a:r>
        </a:p>
      </dgm:t>
    </dgm:pt>
    <dgm:pt modelId="{406F82D0-18CE-6C44-BF74-1C0CF0819711}" type="parTrans" cxnId="{0F047D9E-CF68-9C4A-80A4-45ED686F05A5}">
      <dgm:prSet/>
      <dgm:spPr/>
      <dgm:t>
        <a:bodyPr/>
        <a:lstStyle/>
        <a:p>
          <a:endParaRPr lang="en-US"/>
        </a:p>
      </dgm:t>
    </dgm:pt>
    <dgm:pt modelId="{D7706FF4-0617-9F4C-A3C2-0A6AD4411DE9}" type="sibTrans" cxnId="{0F047D9E-CF68-9C4A-80A4-45ED686F05A5}">
      <dgm:prSet/>
      <dgm:spPr/>
      <dgm:t>
        <a:bodyPr/>
        <a:lstStyle/>
        <a:p>
          <a:endParaRPr lang="en-US"/>
        </a:p>
      </dgm:t>
    </dgm:pt>
    <dgm:pt modelId="{58FD5A79-D2BC-2D42-8ADE-020FC7CF3832}">
      <dgm:prSet phldrT="[Text]"/>
      <dgm:spPr/>
      <dgm:t>
        <a:bodyPr/>
        <a:lstStyle/>
        <a:p>
          <a:r>
            <a:rPr lang="en-US" dirty="0"/>
            <a:t>Current Rank holder</a:t>
          </a:r>
        </a:p>
      </dgm:t>
    </dgm:pt>
    <dgm:pt modelId="{FF8E54A4-5D96-024E-895C-1A222802A320}" type="parTrans" cxnId="{B3AAACF3-F287-784D-BFDD-FC3699AAE4C4}">
      <dgm:prSet/>
      <dgm:spPr/>
      <dgm:t>
        <a:bodyPr/>
        <a:lstStyle/>
        <a:p>
          <a:endParaRPr lang="en-US"/>
        </a:p>
      </dgm:t>
    </dgm:pt>
    <dgm:pt modelId="{61BC303C-1148-504B-9472-606E8A434411}" type="sibTrans" cxnId="{B3AAACF3-F287-784D-BFDD-FC3699AAE4C4}">
      <dgm:prSet/>
      <dgm:spPr/>
      <dgm:t>
        <a:bodyPr/>
        <a:lstStyle/>
        <a:p>
          <a:endParaRPr lang="en-US"/>
        </a:p>
      </dgm:t>
    </dgm:pt>
    <dgm:pt modelId="{8A35C4D1-41C9-7741-8EFC-26EB6B4C7801}">
      <dgm:prSet/>
      <dgm:spPr/>
      <dgm:t>
        <a:bodyPr/>
        <a:lstStyle/>
        <a:p>
          <a:r>
            <a:rPr lang="en-US" dirty="0"/>
            <a:t>Record Book: My 4-H Story, APR +Expression Page for Pin and Stripe</a:t>
          </a:r>
        </a:p>
      </dgm:t>
    </dgm:pt>
    <dgm:pt modelId="{1E0FD072-F0DC-F94A-97BF-649560272DB3}" type="parTrans" cxnId="{6330F5A4-CB69-FD40-B116-01CF997A19E8}">
      <dgm:prSet/>
      <dgm:spPr/>
      <dgm:t>
        <a:bodyPr/>
        <a:lstStyle/>
        <a:p>
          <a:endParaRPr lang="en-US"/>
        </a:p>
      </dgm:t>
    </dgm:pt>
    <dgm:pt modelId="{062B4D0F-9433-9D4D-9DD6-156F61E18530}" type="sibTrans" cxnId="{6330F5A4-CB69-FD40-B116-01CF997A19E8}">
      <dgm:prSet/>
      <dgm:spPr/>
      <dgm:t>
        <a:bodyPr/>
        <a:lstStyle/>
        <a:p>
          <a:endParaRPr lang="en-US"/>
        </a:p>
      </dgm:t>
    </dgm:pt>
    <dgm:pt modelId="{F2F910A5-5D6B-904D-88A9-3D5BA99D5C5C}">
      <dgm:prSet/>
      <dgm:spPr/>
      <dgm:t>
        <a:bodyPr/>
        <a:lstStyle/>
        <a:p>
          <a:r>
            <a:rPr lang="en-US" dirty="0"/>
            <a:t>Record Book: Spark Ach Report, My 4-H Story, APR + Expression Page</a:t>
          </a:r>
        </a:p>
      </dgm:t>
    </dgm:pt>
    <dgm:pt modelId="{9993E709-3584-CB45-BB5E-B23FAE2E4453}" type="parTrans" cxnId="{B6A266C1-8F49-0B4E-BE17-56FB8AFA15CB}">
      <dgm:prSet/>
      <dgm:spPr/>
      <dgm:t>
        <a:bodyPr/>
        <a:lstStyle/>
        <a:p>
          <a:endParaRPr lang="en-US"/>
        </a:p>
      </dgm:t>
    </dgm:pt>
    <dgm:pt modelId="{224F71D2-D042-1646-8ED9-92D8A37979AC}" type="sibTrans" cxnId="{B6A266C1-8F49-0B4E-BE17-56FB8AFA15CB}">
      <dgm:prSet/>
      <dgm:spPr/>
      <dgm:t>
        <a:bodyPr/>
        <a:lstStyle/>
        <a:p>
          <a:endParaRPr lang="en-US"/>
        </a:p>
      </dgm:t>
    </dgm:pt>
    <dgm:pt modelId="{E5D51D80-04D2-9A45-8640-2104E8A15655}">
      <dgm:prSet/>
      <dgm:spPr/>
      <dgm:t>
        <a:bodyPr/>
        <a:lstStyle/>
        <a:p>
          <a:r>
            <a:rPr lang="en-US"/>
            <a:t>Current system </a:t>
          </a:r>
          <a:r>
            <a:rPr lang="en-US" dirty="0"/>
            <a:t>requirements</a:t>
          </a:r>
        </a:p>
      </dgm:t>
    </dgm:pt>
    <dgm:pt modelId="{1EA5A38D-5C35-B946-9102-63C6F6B2D0CF}" type="parTrans" cxnId="{CFBAF239-76B4-CF4D-B45C-64E8AD020303}">
      <dgm:prSet/>
      <dgm:spPr/>
      <dgm:t>
        <a:bodyPr/>
        <a:lstStyle/>
        <a:p>
          <a:endParaRPr lang="en-US"/>
        </a:p>
      </dgm:t>
    </dgm:pt>
    <dgm:pt modelId="{E9B71571-2E35-DE4B-8D38-3D7B786061AF}" type="sibTrans" cxnId="{CFBAF239-76B4-CF4D-B45C-64E8AD020303}">
      <dgm:prSet/>
      <dgm:spPr/>
      <dgm:t>
        <a:bodyPr/>
        <a:lstStyle/>
        <a:p>
          <a:endParaRPr lang="en-US"/>
        </a:p>
      </dgm:t>
    </dgm:pt>
    <dgm:pt modelId="{D6D279B8-70A1-4943-9EC1-C48BADD04055}">
      <dgm:prSet/>
      <dgm:spPr/>
      <dgm:t>
        <a:bodyPr/>
        <a:lstStyle/>
        <a:p>
          <a:r>
            <a:rPr lang="en-US" dirty="0"/>
            <a:t>Plan switch to new system in 2023-24</a:t>
          </a:r>
        </a:p>
      </dgm:t>
    </dgm:pt>
    <dgm:pt modelId="{8C677BB1-3762-C945-B01E-4DC863A4D3C0}" type="parTrans" cxnId="{C7773915-A653-7F42-AA12-BF0453B35725}">
      <dgm:prSet/>
      <dgm:spPr/>
      <dgm:t>
        <a:bodyPr/>
        <a:lstStyle/>
        <a:p>
          <a:endParaRPr lang="en-US"/>
        </a:p>
      </dgm:t>
    </dgm:pt>
    <dgm:pt modelId="{EF68677E-2E50-9241-84BB-97E902F5C8C0}" type="sibTrans" cxnId="{C7773915-A653-7F42-AA12-BF0453B35725}">
      <dgm:prSet/>
      <dgm:spPr/>
      <dgm:t>
        <a:bodyPr/>
        <a:lstStyle/>
        <a:p>
          <a:endParaRPr lang="en-US"/>
        </a:p>
      </dgm:t>
    </dgm:pt>
    <dgm:pt modelId="{22AFD3F5-11A9-5A4E-824D-F58F43296FDD}">
      <dgm:prSet/>
      <dgm:spPr/>
      <dgm:t>
        <a:bodyPr/>
        <a:lstStyle/>
        <a:p>
          <a:r>
            <a:rPr lang="en-US" dirty="0"/>
            <a:t>Join current pilot of Emerald &amp; Impact Stars 2022-23</a:t>
          </a:r>
        </a:p>
      </dgm:t>
    </dgm:pt>
    <dgm:pt modelId="{BA567311-665C-6D4D-BC3A-A4971ECA680A}" type="parTrans" cxnId="{BCDFF51C-B14E-DD45-89F1-7EE8394167DB}">
      <dgm:prSet/>
      <dgm:spPr/>
      <dgm:t>
        <a:bodyPr/>
        <a:lstStyle/>
        <a:p>
          <a:endParaRPr lang="en-US"/>
        </a:p>
      </dgm:t>
    </dgm:pt>
    <dgm:pt modelId="{DAFEB047-AF85-E844-AEF5-6DC1D053BAC4}" type="sibTrans" cxnId="{BCDFF51C-B14E-DD45-89F1-7EE8394167DB}">
      <dgm:prSet/>
      <dgm:spPr/>
      <dgm:t>
        <a:bodyPr/>
        <a:lstStyle/>
        <a:p>
          <a:endParaRPr lang="en-US"/>
        </a:p>
      </dgm:t>
    </dgm:pt>
    <dgm:pt modelId="{A645BEC6-1B21-2342-95B3-DAC3F595391D}">
      <dgm:prSet/>
      <dgm:spPr/>
      <dgm:t>
        <a:bodyPr/>
        <a:lstStyle/>
        <a:p>
          <a:r>
            <a:rPr lang="en-US" dirty="0"/>
            <a:t>No Current Rank</a:t>
          </a:r>
        </a:p>
      </dgm:t>
    </dgm:pt>
    <dgm:pt modelId="{E4AB5930-8561-D44C-A0BC-CCC16C38F376}" type="parTrans" cxnId="{19BF94DC-A67D-614A-A27B-422B4F0CA044}">
      <dgm:prSet/>
      <dgm:spPr/>
      <dgm:t>
        <a:bodyPr/>
        <a:lstStyle/>
        <a:p>
          <a:endParaRPr lang="en-US"/>
        </a:p>
      </dgm:t>
    </dgm:pt>
    <dgm:pt modelId="{3BE16527-4B19-5C4F-8063-9D91B0997E4F}" type="sibTrans" cxnId="{19BF94DC-A67D-614A-A27B-422B4F0CA044}">
      <dgm:prSet/>
      <dgm:spPr/>
      <dgm:t>
        <a:bodyPr/>
        <a:lstStyle/>
        <a:p>
          <a:endParaRPr lang="en-US"/>
        </a:p>
      </dgm:t>
    </dgm:pt>
    <dgm:pt modelId="{F2872A67-9BA8-5F42-9C1F-CB11A06E6C60}">
      <dgm:prSet/>
      <dgm:spPr/>
      <dgm:t>
        <a:bodyPr/>
        <a:lstStyle/>
        <a:p>
          <a:r>
            <a:rPr lang="en-US" dirty="0"/>
            <a:t>Start Spark Achievements at age</a:t>
          </a:r>
        </a:p>
      </dgm:t>
    </dgm:pt>
    <dgm:pt modelId="{D2A7E2BD-1959-F942-82A1-73D8E677CEC4}" type="parTrans" cxnId="{ED38BE8B-238F-6A42-BEA6-2B65B6763372}">
      <dgm:prSet/>
      <dgm:spPr/>
      <dgm:t>
        <a:bodyPr/>
        <a:lstStyle/>
        <a:p>
          <a:endParaRPr lang="en-US"/>
        </a:p>
      </dgm:t>
    </dgm:pt>
    <dgm:pt modelId="{E81687C3-C7B5-A44A-AADE-4A8C945C1EC7}" type="sibTrans" cxnId="{ED38BE8B-238F-6A42-BEA6-2B65B6763372}">
      <dgm:prSet/>
      <dgm:spPr/>
      <dgm:t>
        <a:bodyPr/>
        <a:lstStyle/>
        <a:p>
          <a:endParaRPr lang="en-US"/>
        </a:p>
      </dgm:t>
    </dgm:pt>
    <dgm:pt modelId="{9FC7DB56-2D8F-4547-A148-8C73593D695E}" type="pres">
      <dgm:prSet presAssocID="{4A64E1C6-8663-D34E-8C7B-D015490677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BB5063C-24C6-5343-BAC9-781D20C1B619}" type="pres">
      <dgm:prSet presAssocID="{23584207-920A-5141-A66E-2E8EF5782906}" presName="root1" presStyleCnt="0"/>
      <dgm:spPr/>
    </dgm:pt>
    <dgm:pt modelId="{8B805BB6-8A97-AA49-B74B-9C8D62767D9E}" type="pres">
      <dgm:prSet presAssocID="{23584207-920A-5141-A66E-2E8EF5782906}" presName="LevelOneTextNode" presStyleLbl="node0" presStyleIdx="0" presStyleCnt="1">
        <dgm:presLayoutVars>
          <dgm:chPref val="3"/>
        </dgm:presLayoutVars>
      </dgm:prSet>
      <dgm:spPr/>
    </dgm:pt>
    <dgm:pt modelId="{1E5E2CCA-689D-7049-9ADB-2F67BDC7CFF4}" type="pres">
      <dgm:prSet presAssocID="{23584207-920A-5141-A66E-2E8EF5782906}" presName="level2hierChild" presStyleCnt="0"/>
      <dgm:spPr/>
    </dgm:pt>
    <dgm:pt modelId="{8526AE37-5B94-994F-98A3-E480DB143F4C}" type="pres">
      <dgm:prSet presAssocID="{BE2F8FA0-23BE-9D41-807A-1AAC91842599}" presName="conn2-1" presStyleLbl="parChTrans1D2" presStyleIdx="0" presStyleCnt="2"/>
      <dgm:spPr/>
    </dgm:pt>
    <dgm:pt modelId="{D812ACF1-5CF0-7242-8A9E-8B17D4DBEEC0}" type="pres">
      <dgm:prSet presAssocID="{BE2F8FA0-23BE-9D41-807A-1AAC91842599}" presName="connTx" presStyleLbl="parChTrans1D2" presStyleIdx="0" presStyleCnt="2"/>
      <dgm:spPr/>
    </dgm:pt>
    <dgm:pt modelId="{90A50A66-8819-E44D-A64A-6F17D683C533}" type="pres">
      <dgm:prSet presAssocID="{255860B5-7721-1B49-9B0E-1BEE64ECD6DA}" presName="root2" presStyleCnt="0"/>
      <dgm:spPr/>
    </dgm:pt>
    <dgm:pt modelId="{D4A1B16C-08DB-D74A-BBDB-CA59AAA9724F}" type="pres">
      <dgm:prSet presAssocID="{255860B5-7721-1B49-9B0E-1BEE64ECD6DA}" presName="LevelTwoTextNode" presStyleLbl="node2" presStyleIdx="0" presStyleCnt="2">
        <dgm:presLayoutVars>
          <dgm:chPref val="3"/>
        </dgm:presLayoutVars>
      </dgm:prSet>
      <dgm:spPr/>
    </dgm:pt>
    <dgm:pt modelId="{6F2D36D2-36FC-4B4E-A6BC-A28771ED0CAE}" type="pres">
      <dgm:prSet presAssocID="{255860B5-7721-1B49-9B0E-1BEE64ECD6DA}" presName="level3hierChild" presStyleCnt="0"/>
      <dgm:spPr/>
    </dgm:pt>
    <dgm:pt modelId="{C6BE1BCC-2E29-0746-A1E3-918EC00A1DE1}" type="pres">
      <dgm:prSet presAssocID="{3BC4691A-1E27-F248-A558-EE7E618B111D}" presName="conn2-1" presStyleLbl="parChTrans1D3" presStyleIdx="0" presStyleCnt="4"/>
      <dgm:spPr/>
    </dgm:pt>
    <dgm:pt modelId="{B7E3F583-AAC5-9641-936A-1105AA8D042F}" type="pres">
      <dgm:prSet presAssocID="{3BC4691A-1E27-F248-A558-EE7E618B111D}" presName="connTx" presStyleLbl="parChTrans1D3" presStyleIdx="0" presStyleCnt="4"/>
      <dgm:spPr/>
    </dgm:pt>
    <dgm:pt modelId="{8E1E0049-E5CE-A848-B934-E8A3BF50A328}" type="pres">
      <dgm:prSet presAssocID="{40689AF9-DF14-3242-93D9-E291F397534D}" presName="root2" presStyleCnt="0"/>
      <dgm:spPr/>
    </dgm:pt>
    <dgm:pt modelId="{765B76B4-E76D-E646-A262-CFACB013FC03}" type="pres">
      <dgm:prSet presAssocID="{40689AF9-DF14-3242-93D9-E291F397534D}" presName="LevelTwoTextNode" presStyleLbl="node3" presStyleIdx="0" presStyleCnt="4">
        <dgm:presLayoutVars>
          <dgm:chPref val="3"/>
        </dgm:presLayoutVars>
      </dgm:prSet>
      <dgm:spPr/>
    </dgm:pt>
    <dgm:pt modelId="{9632B2BC-E32A-3947-9AE8-1FB7D46FF44F}" type="pres">
      <dgm:prSet presAssocID="{40689AF9-DF14-3242-93D9-E291F397534D}" presName="level3hierChild" presStyleCnt="0"/>
      <dgm:spPr/>
    </dgm:pt>
    <dgm:pt modelId="{602ECF42-BA8C-8D42-ADCA-706E416848FD}" type="pres">
      <dgm:prSet presAssocID="{9993E709-3584-CB45-BB5E-B23FAE2E4453}" presName="conn2-1" presStyleLbl="parChTrans1D4" presStyleIdx="0" presStyleCnt="6"/>
      <dgm:spPr/>
    </dgm:pt>
    <dgm:pt modelId="{57F06167-6A5C-0242-A0A8-AA5A5FB1200D}" type="pres">
      <dgm:prSet presAssocID="{9993E709-3584-CB45-BB5E-B23FAE2E4453}" presName="connTx" presStyleLbl="parChTrans1D4" presStyleIdx="0" presStyleCnt="6"/>
      <dgm:spPr/>
    </dgm:pt>
    <dgm:pt modelId="{8295A74D-B566-F943-B0A9-8BA51E3A292B}" type="pres">
      <dgm:prSet presAssocID="{F2F910A5-5D6B-904D-88A9-3D5BA99D5C5C}" presName="root2" presStyleCnt="0"/>
      <dgm:spPr/>
    </dgm:pt>
    <dgm:pt modelId="{59352A24-BC93-FC4C-AA68-6B9C36F909E8}" type="pres">
      <dgm:prSet presAssocID="{F2F910A5-5D6B-904D-88A9-3D5BA99D5C5C}" presName="LevelTwoTextNode" presStyleLbl="node4" presStyleIdx="0" presStyleCnt="6">
        <dgm:presLayoutVars>
          <dgm:chPref val="3"/>
        </dgm:presLayoutVars>
      </dgm:prSet>
      <dgm:spPr/>
    </dgm:pt>
    <dgm:pt modelId="{295F47E6-AFA9-474E-BF83-BAA780672AFE}" type="pres">
      <dgm:prSet presAssocID="{F2F910A5-5D6B-904D-88A9-3D5BA99D5C5C}" presName="level3hierChild" presStyleCnt="0"/>
      <dgm:spPr/>
    </dgm:pt>
    <dgm:pt modelId="{E4F926CA-C864-3E45-9E29-65141B013D2B}" type="pres">
      <dgm:prSet presAssocID="{FBE3A9FD-9AF8-9447-AF0C-13AC7AAD060F}" presName="conn2-1" presStyleLbl="parChTrans1D3" presStyleIdx="1" presStyleCnt="4"/>
      <dgm:spPr/>
    </dgm:pt>
    <dgm:pt modelId="{6609139A-6100-D84D-8D7E-DEECB9B42178}" type="pres">
      <dgm:prSet presAssocID="{FBE3A9FD-9AF8-9447-AF0C-13AC7AAD060F}" presName="connTx" presStyleLbl="parChTrans1D3" presStyleIdx="1" presStyleCnt="4"/>
      <dgm:spPr/>
    </dgm:pt>
    <dgm:pt modelId="{F2480520-0B6E-624C-B410-AF4D352571D5}" type="pres">
      <dgm:prSet presAssocID="{756B9DBB-D9F3-5244-8023-6FFC0C401B3F}" presName="root2" presStyleCnt="0"/>
      <dgm:spPr/>
    </dgm:pt>
    <dgm:pt modelId="{76205592-1417-024B-9A4B-C1C8D742BD85}" type="pres">
      <dgm:prSet presAssocID="{756B9DBB-D9F3-5244-8023-6FFC0C401B3F}" presName="LevelTwoTextNode" presStyleLbl="node3" presStyleIdx="1" presStyleCnt="4">
        <dgm:presLayoutVars>
          <dgm:chPref val="3"/>
        </dgm:presLayoutVars>
      </dgm:prSet>
      <dgm:spPr/>
    </dgm:pt>
    <dgm:pt modelId="{A9C2C84A-58AC-3949-BE08-806EBEA2C365}" type="pres">
      <dgm:prSet presAssocID="{756B9DBB-D9F3-5244-8023-6FFC0C401B3F}" presName="level3hierChild" presStyleCnt="0"/>
      <dgm:spPr/>
    </dgm:pt>
    <dgm:pt modelId="{FB1D576E-52A5-1747-8078-629C7F875B36}" type="pres">
      <dgm:prSet presAssocID="{1E0FD072-F0DC-F94A-97BF-649560272DB3}" presName="conn2-1" presStyleLbl="parChTrans1D4" presStyleIdx="1" presStyleCnt="6"/>
      <dgm:spPr/>
    </dgm:pt>
    <dgm:pt modelId="{876F3D45-D7E5-6046-BBD4-F113F9A1A8C0}" type="pres">
      <dgm:prSet presAssocID="{1E0FD072-F0DC-F94A-97BF-649560272DB3}" presName="connTx" presStyleLbl="parChTrans1D4" presStyleIdx="1" presStyleCnt="6"/>
      <dgm:spPr/>
    </dgm:pt>
    <dgm:pt modelId="{26237863-1F5C-3547-9170-7BF27ABC9C4B}" type="pres">
      <dgm:prSet presAssocID="{8A35C4D1-41C9-7741-8EFC-26EB6B4C7801}" presName="root2" presStyleCnt="0"/>
      <dgm:spPr/>
    </dgm:pt>
    <dgm:pt modelId="{A9B6D974-187F-E344-BB07-85DDEA19DCDC}" type="pres">
      <dgm:prSet presAssocID="{8A35C4D1-41C9-7741-8EFC-26EB6B4C7801}" presName="LevelTwoTextNode" presStyleLbl="node4" presStyleIdx="1" presStyleCnt="6">
        <dgm:presLayoutVars>
          <dgm:chPref val="3"/>
        </dgm:presLayoutVars>
      </dgm:prSet>
      <dgm:spPr/>
    </dgm:pt>
    <dgm:pt modelId="{A1AD81E2-CD20-B346-B1EF-DB0E09F95BBE}" type="pres">
      <dgm:prSet presAssocID="{8A35C4D1-41C9-7741-8EFC-26EB6B4C7801}" presName="level3hierChild" presStyleCnt="0"/>
      <dgm:spPr/>
    </dgm:pt>
    <dgm:pt modelId="{3F78592F-AEAA-A449-9D77-5C7A9B14F870}" type="pres">
      <dgm:prSet presAssocID="{406F82D0-18CE-6C44-BF74-1C0CF0819711}" presName="conn2-1" presStyleLbl="parChTrans1D2" presStyleIdx="1" presStyleCnt="2"/>
      <dgm:spPr/>
    </dgm:pt>
    <dgm:pt modelId="{3209DB64-8018-DC4D-8DBE-B31DFF05FC2C}" type="pres">
      <dgm:prSet presAssocID="{406F82D0-18CE-6C44-BF74-1C0CF0819711}" presName="connTx" presStyleLbl="parChTrans1D2" presStyleIdx="1" presStyleCnt="2"/>
      <dgm:spPr/>
    </dgm:pt>
    <dgm:pt modelId="{D06378B1-DF0D-6046-BDB8-A2875AA8A118}" type="pres">
      <dgm:prSet presAssocID="{909934BB-7B45-664E-835F-EA05CAC72AC7}" presName="root2" presStyleCnt="0"/>
      <dgm:spPr/>
    </dgm:pt>
    <dgm:pt modelId="{01247438-C8A3-2E4F-B1E2-2D5B5FB8AFEC}" type="pres">
      <dgm:prSet presAssocID="{909934BB-7B45-664E-835F-EA05CAC72AC7}" presName="LevelTwoTextNode" presStyleLbl="node2" presStyleIdx="1" presStyleCnt="2">
        <dgm:presLayoutVars>
          <dgm:chPref val="3"/>
        </dgm:presLayoutVars>
      </dgm:prSet>
      <dgm:spPr/>
    </dgm:pt>
    <dgm:pt modelId="{2FE6F9AE-DC5A-1C46-B3CC-BBBE943152AB}" type="pres">
      <dgm:prSet presAssocID="{909934BB-7B45-664E-835F-EA05CAC72AC7}" presName="level3hierChild" presStyleCnt="0"/>
      <dgm:spPr/>
    </dgm:pt>
    <dgm:pt modelId="{AA80FCE0-497C-CA46-BF4A-A0E2AB6B4BCF}" type="pres">
      <dgm:prSet presAssocID="{FF8E54A4-5D96-024E-895C-1A222802A320}" presName="conn2-1" presStyleLbl="parChTrans1D3" presStyleIdx="2" presStyleCnt="4"/>
      <dgm:spPr/>
    </dgm:pt>
    <dgm:pt modelId="{C5FE5D37-9B4E-634D-BC0D-9EA60C6D7371}" type="pres">
      <dgm:prSet presAssocID="{FF8E54A4-5D96-024E-895C-1A222802A320}" presName="connTx" presStyleLbl="parChTrans1D3" presStyleIdx="2" presStyleCnt="4"/>
      <dgm:spPr/>
    </dgm:pt>
    <dgm:pt modelId="{368C64D3-EE54-E046-96C4-DF8A6FB6B4E0}" type="pres">
      <dgm:prSet presAssocID="{58FD5A79-D2BC-2D42-8ADE-020FC7CF3832}" presName="root2" presStyleCnt="0"/>
      <dgm:spPr/>
    </dgm:pt>
    <dgm:pt modelId="{3A617F28-EBED-F146-A3C9-4CFB854035C8}" type="pres">
      <dgm:prSet presAssocID="{58FD5A79-D2BC-2D42-8ADE-020FC7CF3832}" presName="LevelTwoTextNode" presStyleLbl="node3" presStyleIdx="2" presStyleCnt="4">
        <dgm:presLayoutVars>
          <dgm:chPref val="3"/>
        </dgm:presLayoutVars>
      </dgm:prSet>
      <dgm:spPr/>
    </dgm:pt>
    <dgm:pt modelId="{34393B02-7BF9-1442-B508-626F0F383C45}" type="pres">
      <dgm:prSet presAssocID="{58FD5A79-D2BC-2D42-8ADE-020FC7CF3832}" presName="level3hierChild" presStyleCnt="0"/>
      <dgm:spPr/>
    </dgm:pt>
    <dgm:pt modelId="{3A6F391D-60EF-E14D-93F7-0F0644C00163}" type="pres">
      <dgm:prSet presAssocID="{1EA5A38D-5C35-B946-9102-63C6F6B2D0CF}" presName="conn2-1" presStyleLbl="parChTrans1D4" presStyleIdx="2" presStyleCnt="6"/>
      <dgm:spPr/>
    </dgm:pt>
    <dgm:pt modelId="{62CE5720-C368-894B-B621-09E214AC9B39}" type="pres">
      <dgm:prSet presAssocID="{1EA5A38D-5C35-B946-9102-63C6F6B2D0CF}" presName="connTx" presStyleLbl="parChTrans1D4" presStyleIdx="2" presStyleCnt="6"/>
      <dgm:spPr/>
    </dgm:pt>
    <dgm:pt modelId="{1C6A40FF-2D58-A049-B29B-E46BA3E4C3D1}" type="pres">
      <dgm:prSet presAssocID="{E5D51D80-04D2-9A45-8640-2104E8A15655}" presName="root2" presStyleCnt="0"/>
      <dgm:spPr/>
    </dgm:pt>
    <dgm:pt modelId="{FC309670-54AF-684F-A0DB-6A997867CC15}" type="pres">
      <dgm:prSet presAssocID="{E5D51D80-04D2-9A45-8640-2104E8A15655}" presName="LevelTwoTextNode" presStyleLbl="node4" presStyleIdx="2" presStyleCnt="6">
        <dgm:presLayoutVars>
          <dgm:chPref val="3"/>
        </dgm:presLayoutVars>
      </dgm:prSet>
      <dgm:spPr/>
    </dgm:pt>
    <dgm:pt modelId="{EC1B879A-B9E8-404F-922D-31F2DA9D269E}" type="pres">
      <dgm:prSet presAssocID="{E5D51D80-04D2-9A45-8640-2104E8A15655}" presName="level3hierChild" presStyleCnt="0"/>
      <dgm:spPr/>
    </dgm:pt>
    <dgm:pt modelId="{CCCACB45-0A63-134E-996F-E307CC12BD0E}" type="pres">
      <dgm:prSet presAssocID="{8C677BB1-3762-C945-B01E-4DC863A4D3C0}" presName="conn2-1" presStyleLbl="parChTrans1D4" presStyleIdx="3" presStyleCnt="6"/>
      <dgm:spPr/>
    </dgm:pt>
    <dgm:pt modelId="{35890A62-77A7-F24A-A4F7-7231D0A25B80}" type="pres">
      <dgm:prSet presAssocID="{8C677BB1-3762-C945-B01E-4DC863A4D3C0}" presName="connTx" presStyleLbl="parChTrans1D4" presStyleIdx="3" presStyleCnt="6"/>
      <dgm:spPr/>
    </dgm:pt>
    <dgm:pt modelId="{52D4F267-E62F-5C49-AA98-B528240DB810}" type="pres">
      <dgm:prSet presAssocID="{D6D279B8-70A1-4943-9EC1-C48BADD04055}" presName="root2" presStyleCnt="0"/>
      <dgm:spPr/>
    </dgm:pt>
    <dgm:pt modelId="{4D718FA1-3DE5-594F-BB6B-BF575CA3AA07}" type="pres">
      <dgm:prSet presAssocID="{D6D279B8-70A1-4943-9EC1-C48BADD04055}" presName="LevelTwoTextNode" presStyleLbl="node4" presStyleIdx="3" presStyleCnt="6">
        <dgm:presLayoutVars>
          <dgm:chPref val="3"/>
        </dgm:presLayoutVars>
      </dgm:prSet>
      <dgm:spPr/>
    </dgm:pt>
    <dgm:pt modelId="{ABBF991A-B897-BE48-B3A8-4E3A28507BC4}" type="pres">
      <dgm:prSet presAssocID="{D6D279B8-70A1-4943-9EC1-C48BADD04055}" presName="level3hierChild" presStyleCnt="0"/>
      <dgm:spPr/>
    </dgm:pt>
    <dgm:pt modelId="{C428672A-14FA-B64F-86CF-7560F74FE529}" type="pres">
      <dgm:prSet presAssocID="{BA567311-665C-6D4D-BC3A-A4971ECA680A}" presName="conn2-1" presStyleLbl="parChTrans1D4" presStyleIdx="4" presStyleCnt="6"/>
      <dgm:spPr/>
    </dgm:pt>
    <dgm:pt modelId="{D4C4FD81-0C5C-9E49-BFED-6E57BC5937AA}" type="pres">
      <dgm:prSet presAssocID="{BA567311-665C-6D4D-BC3A-A4971ECA680A}" presName="connTx" presStyleLbl="parChTrans1D4" presStyleIdx="4" presStyleCnt="6"/>
      <dgm:spPr/>
    </dgm:pt>
    <dgm:pt modelId="{DB66C8D6-E29F-FF4C-BD7D-C00B3D10DCDC}" type="pres">
      <dgm:prSet presAssocID="{22AFD3F5-11A9-5A4E-824D-F58F43296FDD}" presName="root2" presStyleCnt="0"/>
      <dgm:spPr/>
    </dgm:pt>
    <dgm:pt modelId="{27936234-2D4B-7546-AAEB-47F18A186032}" type="pres">
      <dgm:prSet presAssocID="{22AFD3F5-11A9-5A4E-824D-F58F43296FDD}" presName="LevelTwoTextNode" presStyleLbl="node4" presStyleIdx="4" presStyleCnt="6">
        <dgm:presLayoutVars>
          <dgm:chPref val="3"/>
        </dgm:presLayoutVars>
      </dgm:prSet>
      <dgm:spPr/>
    </dgm:pt>
    <dgm:pt modelId="{43030589-A17F-804C-A21F-262D146930F8}" type="pres">
      <dgm:prSet presAssocID="{22AFD3F5-11A9-5A4E-824D-F58F43296FDD}" presName="level3hierChild" presStyleCnt="0"/>
      <dgm:spPr/>
    </dgm:pt>
    <dgm:pt modelId="{CC10A665-BBE0-6B4B-BFF8-772701A93FB1}" type="pres">
      <dgm:prSet presAssocID="{E4AB5930-8561-D44C-A0BC-CCC16C38F376}" presName="conn2-1" presStyleLbl="parChTrans1D3" presStyleIdx="3" presStyleCnt="4"/>
      <dgm:spPr/>
    </dgm:pt>
    <dgm:pt modelId="{85811B8E-6D16-9241-8EC3-761D53EDF059}" type="pres">
      <dgm:prSet presAssocID="{E4AB5930-8561-D44C-A0BC-CCC16C38F376}" presName="connTx" presStyleLbl="parChTrans1D3" presStyleIdx="3" presStyleCnt="4"/>
      <dgm:spPr/>
    </dgm:pt>
    <dgm:pt modelId="{60BC723E-D5E0-8C45-82EE-BB353FD3E484}" type="pres">
      <dgm:prSet presAssocID="{A645BEC6-1B21-2342-95B3-DAC3F595391D}" presName="root2" presStyleCnt="0"/>
      <dgm:spPr/>
    </dgm:pt>
    <dgm:pt modelId="{3656AE4C-43EE-EB4E-BA66-B317440BF5F7}" type="pres">
      <dgm:prSet presAssocID="{A645BEC6-1B21-2342-95B3-DAC3F595391D}" presName="LevelTwoTextNode" presStyleLbl="node3" presStyleIdx="3" presStyleCnt="4">
        <dgm:presLayoutVars>
          <dgm:chPref val="3"/>
        </dgm:presLayoutVars>
      </dgm:prSet>
      <dgm:spPr/>
    </dgm:pt>
    <dgm:pt modelId="{BA40C07B-A34D-9E42-A339-599A9E5DA23E}" type="pres">
      <dgm:prSet presAssocID="{A645BEC6-1B21-2342-95B3-DAC3F595391D}" presName="level3hierChild" presStyleCnt="0"/>
      <dgm:spPr/>
    </dgm:pt>
    <dgm:pt modelId="{5A055E11-0D3B-4349-97D9-819B30E1B66C}" type="pres">
      <dgm:prSet presAssocID="{D2A7E2BD-1959-F942-82A1-73D8E677CEC4}" presName="conn2-1" presStyleLbl="parChTrans1D4" presStyleIdx="5" presStyleCnt="6"/>
      <dgm:spPr/>
    </dgm:pt>
    <dgm:pt modelId="{7AE0D492-7BE2-2648-A998-5E9D4414EF72}" type="pres">
      <dgm:prSet presAssocID="{D2A7E2BD-1959-F942-82A1-73D8E677CEC4}" presName="connTx" presStyleLbl="parChTrans1D4" presStyleIdx="5" presStyleCnt="6"/>
      <dgm:spPr/>
    </dgm:pt>
    <dgm:pt modelId="{FE18E447-213C-0149-B05D-C99F29950DE9}" type="pres">
      <dgm:prSet presAssocID="{F2872A67-9BA8-5F42-9C1F-CB11A06E6C60}" presName="root2" presStyleCnt="0"/>
      <dgm:spPr/>
    </dgm:pt>
    <dgm:pt modelId="{DF40D173-3FFC-364A-A7DB-5E3AD3FFA8EA}" type="pres">
      <dgm:prSet presAssocID="{F2872A67-9BA8-5F42-9C1F-CB11A06E6C60}" presName="LevelTwoTextNode" presStyleLbl="node4" presStyleIdx="5" presStyleCnt="6">
        <dgm:presLayoutVars>
          <dgm:chPref val="3"/>
        </dgm:presLayoutVars>
      </dgm:prSet>
      <dgm:spPr/>
    </dgm:pt>
    <dgm:pt modelId="{40E22FDD-A29B-8C46-8258-D1E421E3E0C9}" type="pres">
      <dgm:prSet presAssocID="{F2872A67-9BA8-5F42-9C1F-CB11A06E6C60}" presName="level3hierChild" presStyleCnt="0"/>
      <dgm:spPr/>
    </dgm:pt>
  </dgm:ptLst>
  <dgm:cxnLst>
    <dgm:cxn modelId="{3F2EBA12-9C69-E04A-A10B-4D9D4E2CF900}" type="presOf" srcId="{FBE3A9FD-9AF8-9447-AF0C-13AC7AAD060F}" destId="{6609139A-6100-D84D-8D7E-DEECB9B42178}" srcOrd="1" destOrd="0" presId="urn:microsoft.com/office/officeart/2005/8/layout/hierarchy2"/>
    <dgm:cxn modelId="{945ECA12-A1C3-6B49-BD44-009ECCA7A770}" type="presOf" srcId="{A645BEC6-1B21-2342-95B3-DAC3F595391D}" destId="{3656AE4C-43EE-EB4E-BA66-B317440BF5F7}" srcOrd="0" destOrd="0" presId="urn:microsoft.com/office/officeart/2005/8/layout/hierarchy2"/>
    <dgm:cxn modelId="{2A35D313-BF55-A24B-9F22-DEE1E534D201}" type="presOf" srcId="{E4AB5930-8561-D44C-A0BC-CCC16C38F376}" destId="{CC10A665-BBE0-6B4B-BFF8-772701A93FB1}" srcOrd="0" destOrd="0" presId="urn:microsoft.com/office/officeart/2005/8/layout/hierarchy2"/>
    <dgm:cxn modelId="{C7773915-A653-7F42-AA12-BF0453B35725}" srcId="{58FD5A79-D2BC-2D42-8ADE-020FC7CF3832}" destId="{D6D279B8-70A1-4943-9EC1-C48BADD04055}" srcOrd="1" destOrd="0" parTransId="{8C677BB1-3762-C945-B01E-4DC863A4D3C0}" sibTransId="{EF68677E-2E50-9241-84BB-97E902F5C8C0}"/>
    <dgm:cxn modelId="{C4066417-183A-4044-BFC1-32B74876A28B}" type="presOf" srcId="{FF8E54A4-5D96-024E-895C-1A222802A320}" destId="{C5FE5D37-9B4E-634D-BC0D-9EA60C6D7371}" srcOrd="1" destOrd="0" presId="urn:microsoft.com/office/officeart/2005/8/layout/hierarchy2"/>
    <dgm:cxn modelId="{7C79D017-4912-1E4F-AB34-C583403BD305}" type="presOf" srcId="{406F82D0-18CE-6C44-BF74-1C0CF0819711}" destId="{3F78592F-AEAA-A449-9D77-5C7A9B14F870}" srcOrd="0" destOrd="0" presId="urn:microsoft.com/office/officeart/2005/8/layout/hierarchy2"/>
    <dgm:cxn modelId="{6DC9141A-F912-504C-BFB2-5C390E6B33CA}" type="presOf" srcId="{D2A7E2BD-1959-F942-82A1-73D8E677CEC4}" destId="{5A055E11-0D3B-4349-97D9-819B30E1B66C}" srcOrd="0" destOrd="0" presId="urn:microsoft.com/office/officeart/2005/8/layout/hierarchy2"/>
    <dgm:cxn modelId="{8A48301B-30BE-5249-AB33-9E69D8F00A6D}" type="presOf" srcId="{756B9DBB-D9F3-5244-8023-6FFC0C401B3F}" destId="{76205592-1417-024B-9A4B-C1C8D742BD85}" srcOrd="0" destOrd="0" presId="urn:microsoft.com/office/officeart/2005/8/layout/hierarchy2"/>
    <dgm:cxn modelId="{461B5D1C-4B21-C34F-92CD-B595B7B67364}" type="presOf" srcId="{D2A7E2BD-1959-F942-82A1-73D8E677CEC4}" destId="{7AE0D492-7BE2-2648-A998-5E9D4414EF72}" srcOrd="1" destOrd="0" presId="urn:microsoft.com/office/officeart/2005/8/layout/hierarchy2"/>
    <dgm:cxn modelId="{BCDFF51C-B14E-DD45-89F1-7EE8394167DB}" srcId="{58FD5A79-D2BC-2D42-8ADE-020FC7CF3832}" destId="{22AFD3F5-11A9-5A4E-824D-F58F43296FDD}" srcOrd="2" destOrd="0" parTransId="{BA567311-665C-6D4D-BC3A-A4971ECA680A}" sibTransId="{DAFEB047-AF85-E844-AEF5-6DC1D053BAC4}"/>
    <dgm:cxn modelId="{A598E61D-EAB1-924B-8563-2BC10CD6DE3A}" type="presOf" srcId="{F2F910A5-5D6B-904D-88A9-3D5BA99D5C5C}" destId="{59352A24-BC93-FC4C-AA68-6B9C36F909E8}" srcOrd="0" destOrd="0" presId="urn:microsoft.com/office/officeart/2005/8/layout/hierarchy2"/>
    <dgm:cxn modelId="{F76BB725-08E7-E245-8CFF-D773CE3561DE}" type="presOf" srcId="{9993E709-3584-CB45-BB5E-B23FAE2E4453}" destId="{602ECF42-BA8C-8D42-ADCA-706E416848FD}" srcOrd="0" destOrd="0" presId="urn:microsoft.com/office/officeart/2005/8/layout/hierarchy2"/>
    <dgm:cxn modelId="{66980C2B-F4B6-F548-8582-6A3734BF7E52}" srcId="{4A64E1C6-8663-D34E-8C7B-D01549067720}" destId="{23584207-920A-5141-A66E-2E8EF5782906}" srcOrd="0" destOrd="0" parTransId="{6305B274-F768-734F-A181-534D60C2433D}" sibTransId="{E2367073-3773-1B47-8246-E3819BCD8EFF}"/>
    <dgm:cxn modelId="{A820CD2F-6F01-4642-A7FC-D38E875EA528}" type="presOf" srcId="{1E0FD072-F0DC-F94A-97BF-649560272DB3}" destId="{876F3D45-D7E5-6046-BBD4-F113F9A1A8C0}" srcOrd="1" destOrd="0" presId="urn:microsoft.com/office/officeart/2005/8/layout/hierarchy2"/>
    <dgm:cxn modelId="{6B71FA31-5338-5448-80CE-D53F4735A316}" type="presOf" srcId="{BE2F8FA0-23BE-9D41-807A-1AAC91842599}" destId="{D812ACF1-5CF0-7242-8A9E-8B17D4DBEEC0}" srcOrd="1" destOrd="0" presId="urn:microsoft.com/office/officeart/2005/8/layout/hierarchy2"/>
    <dgm:cxn modelId="{CFBAF239-76B4-CF4D-B45C-64E8AD020303}" srcId="{58FD5A79-D2BC-2D42-8ADE-020FC7CF3832}" destId="{E5D51D80-04D2-9A45-8640-2104E8A15655}" srcOrd="0" destOrd="0" parTransId="{1EA5A38D-5C35-B946-9102-63C6F6B2D0CF}" sibTransId="{E9B71571-2E35-DE4B-8D38-3D7B786061AF}"/>
    <dgm:cxn modelId="{9BB45C3E-97E7-7E41-9D96-53C970F9F0D7}" type="presOf" srcId="{22AFD3F5-11A9-5A4E-824D-F58F43296FDD}" destId="{27936234-2D4B-7546-AAEB-47F18A186032}" srcOrd="0" destOrd="0" presId="urn:microsoft.com/office/officeart/2005/8/layout/hierarchy2"/>
    <dgm:cxn modelId="{AC050D61-8BE8-D442-A874-A19E1983854E}" type="presOf" srcId="{4A64E1C6-8663-D34E-8C7B-D01549067720}" destId="{9FC7DB56-2D8F-4547-A148-8C73593D695E}" srcOrd="0" destOrd="0" presId="urn:microsoft.com/office/officeart/2005/8/layout/hierarchy2"/>
    <dgm:cxn modelId="{D5E72842-64D0-BC4E-8ABF-694322BA3A41}" type="presOf" srcId="{909934BB-7B45-664E-835F-EA05CAC72AC7}" destId="{01247438-C8A3-2E4F-B1E2-2D5B5FB8AFEC}" srcOrd="0" destOrd="0" presId="urn:microsoft.com/office/officeart/2005/8/layout/hierarchy2"/>
    <dgm:cxn modelId="{BCBF3B66-9EE1-9546-A88A-9848C04E7845}" type="presOf" srcId="{BE2F8FA0-23BE-9D41-807A-1AAC91842599}" destId="{8526AE37-5B94-994F-98A3-E480DB143F4C}" srcOrd="0" destOrd="0" presId="urn:microsoft.com/office/officeart/2005/8/layout/hierarchy2"/>
    <dgm:cxn modelId="{947E2567-60D0-8A44-84C1-5C80CBB1CFC9}" type="presOf" srcId="{40689AF9-DF14-3242-93D9-E291F397534D}" destId="{765B76B4-E76D-E646-A262-CFACB013FC03}" srcOrd="0" destOrd="0" presId="urn:microsoft.com/office/officeart/2005/8/layout/hierarchy2"/>
    <dgm:cxn modelId="{2DF3A24A-F056-E849-BD10-05A740248E1B}" srcId="{23584207-920A-5141-A66E-2E8EF5782906}" destId="{255860B5-7721-1B49-9B0E-1BEE64ECD6DA}" srcOrd="0" destOrd="0" parTransId="{BE2F8FA0-23BE-9D41-807A-1AAC91842599}" sibTransId="{1B411355-61C6-B849-BEB4-B336C4824241}"/>
    <dgm:cxn modelId="{4F96A86B-B810-A84C-BB72-7073E8A31E52}" type="presOf" srcId="{23584207-920A-5141-A66E-2E8EF5782906}" destId="{8B805BB6-8A97-AA49-B74B-9C8D62767D9E}" srcOrd="0" destOrd="0" presId="urn:microsoft.com/office/officeart/2005/8/layout/hierarchy2"/>
    <dgm:cxn modelId="{B48D8C6C-E6F3-FB45-849F-D45B165BA345}" type="presOf" srcId="{8A35C4D1-41C9-7741-8EFC-26EB6B4C7801}" destId="{A9B6D974-187F-E344-BB07-85DDEA19DCDC}" srcOrd="0" destOrd="0" presId="urn:microsoft.com/office/officeart/2005/8/layout/hierarchy2"/>
    <dgm:cxn modelId="{5B9A6A6E-8AFD-E14B-A216-65EE7430490D}" type="presOf" srcId="{58FD5A79-D2BC-2D42-8ADE-020FC7CF3832}" destId="{3A617F28-EBED-F146-A3C9-4CFB854035C8}" srcOrd="0" destOrd="0" presId="urn:microsoft.com/office/officeart/2005/8/layout/hierarchy2"/>
    <dgm:cxn modelId="{2CC6F46F-F732-044E-9D84-A36D802244E2}" type="presOf" srcId="{406F82D0-18CE-6C44-BF74-1C0CF0819711}" destId="{3209DB64-8018-DC4D-8DBE-B31DFF05FC2C}" srcOrd="1" destOrd="0" presId="urn:microsoft.com/office/officeart/2005/8/layout/hierarchy2"/>
    <dgm:cxn modelId="{7D538C50-E499-0C4F-8314-854A315DB01D}" type="presOf" srcId="{BA567311-665C-6D4D-BC3A-A4971ECA680A}" destId="{D4C4FD81-0C5C-9E49-BFED-6E57BC5937AA}" srcOrd="1" destOrd="0" presId="urn:microsoft.com/office/officeart/2005/8/layout/hierarchy2"/>
    <dgm:cxn modelId="{2AEAE273-B067-4148-ABEB-D39F371B1135}" type="presOf" srcId="{9993E709-3584-CB45-BB5E-B23FAE2E4453}" destId="{57F06167-6A5C-0242-A0A8-AA5A5FB1200D}" srcOrd="1" destOrd="0" presId="urn:microsoft.com/office/officeart/2005/8/layout/hierarchy2"/>
    <dgm:cxn modelId="{A624B555-4018-EF4F-AFD6-8FA82F60B25C}" type="presOf" srcId="{FBE3A9FD-9AF8-9447-AF0C-13AC7AAD060F}" destId="{E4F926CA-C864-3E45-9E29-65141B013D2B}" srcOrd="0" destOrd="0" presId="urn:microsoft.com/office/officeart/2005/8/layout/hierarchy2"/>
    <dgm:cxn modelId="{396DC676-5169-AB40-B1ED-AE316C1446E0}" type="presOf" srcId="{1EA5A38D-5C35-B946-9102-63C6F6B2D0CF}" destId="{3A6F391D-60EF-E14D-93F7-0F0644C00163}" srcOrd="0" destOrd="0" presId="urn:microsoft.com/office/officeart/2005/8/layout/hierarchy2"/>
    <dgm:cxn modelId="{2EE49079-9DAB-AC44-AF78-9194E3FA30D8}" srcId="{255860B5-7721-1B49-9B0E-1BEE64ECD6DA}" destId="{40689AF9-DF14-3242-93D9-E291F397534D}" srcOrd="0" destOrd="0" parTransId="{3BC4691A-1E27-F248-A558-EE7E618B111D}" sibTransId="{55BF35D0-8460-594F-BC89-63D9A84697A0}"/>
    <dgm:cxn modelId="{99376082-205C-B949-A870-6CC3331C3BFE}" type="presOf" srcId="{E4AB5930-8561-D44C-A0BC-CCC16C38F376}" destId="{85811B8E-6D16-9241-8EC3-761D53EDF059}" srcOrd="1" destOrd="0" presId="urn:microsoft.com/office/officeart/2005/8/layout/hierarchy2"/>
    <dgm:cxn modelId="{ED38BE8B-238F-6A42-BEA6-2B65B6763372}" srcId="{A645BEC6-1B21-2342-95B3-DAC3F595391D}" destId="{F2872A67-9BA8-5F42-9C1F-CB11A06E6C60}" srcOrd="0" destOrd="0" parTransId="{D2A7E2BD-1959-F942-82A1-73D8E677CEC4}" sibTransId="{E81687C3-C7B5-A44A-AADE-4A8C945C1EC7}"/>
    <dgm:cxn modelId="{29A0379B-3C13-1A41-9EF9-CE2C5C937041}" type="presOf" srcId="{FF8E54A4-5D96-024E-895C-1A222802A320}" destId="{AA80FCE0-497C-CA46-BF4A-A0E2AB6B4BCF}" srcOrd="0" destOrd="0" presId="urn:microsoft.com/office/officeart/2005/8/layout/hierarchy2"/>
    <dgm:cxn modelId="{0F047D9E-CF68-9C4A-80A4-45ED686F05A5}" srcId="{23584207-920A-5141-A66E-2E8EF5782906}" destId="{909934BB-7B45-664E-835F-EA05CAC72AC7}" srcOrd="1" destOrd="0" parTransId="{406F82D0-18CE-6C44-BF74-1C0CF0819711}" sibTransId="{D7706FF4-0617-9F4C-A3C2-0A6AD4411DE9}"/>
    <dgm:cxn modelId="{6330F5A4-CB69-FD40-B116-01CF997A19E8}" srcId="{756B9DBB-D9F3-5244-8023-6FFC0C401B3F}" destId="{8A35C4D1-41C9-7741-8EFC-26EB6B4C7801}" srcOrd="0" destOrd="0" parTransId="{1E0FD072-F0DC-F94A-97BF-649560272DB3}" sibTransId="{062B4D0F-9433-9D4D-9DD6-156F61E18530}"/>
    <dgm:cxn modelId="{DA1ED5AF-6ACC-5A4B-9B93-8FC00E923C82}" type="presOf" srcId="{8C677BB1-3762-C945-B01E-4DC863A4D3C0}" destId="{CCCACB45-0A63-134E-996F-E307CC12BD0E}" srcOrd="0" destOrd="0" presId="urn:microsoft.com/office/officeart/2005/8/layout/hierarchy2"/>
    <dgm:cxn modelId="{F7F574B4-3FE6-364A-80C8-2F7292ED3586}" type="presOf" srcId="{3BC4691A-1E27-F248-A558-EE7E618B111D}" destId="{B7E3F583-AAC5-9641-936A-1105AA8D042F}" srcOrd="1" destOrd="0" presId="urn:microsoft.com/office/officeart/2005/8/layout/hierarchy2"/>
    <dgm:cxn modelId="{D1D4F6B7-4C9B-DA48-9A44-904FE15C2107}" type="presOf" srcId="{D6D279B8-70A1-4943-9EC1-C48BADD04055}" destId="{4D718FA1-3DE5-594F-BB6B-BF575CA3AA07}" srcOrd="0" destOrd="0" presId="urn:microsoft.com/office/officeart/2005/8/layout/hierarchy2"/>
    <dgm:cxn modelId="{E53369BA-D7EB-7845-8E54-63481E62B212}" type="presOf" srcId="{F2872A67-9BA8-5F42-9C1F-CB11A06E6C60}" destId="{DF40D173-3FFC-364A-A7DB-5E3AD3FFA8EA}" srcOrd="0" destOrd="0" presId="urn:microsoft.com/office/officeart/2005/8/layout/hierarchy2"/>
    <dgm:cxn modelId="{C38AD7C0-2881-AD47-A00D-962DAADBD8C2}" type="presOf" srcId="{3BC4691A-1E27-F248-A558-EE7E618B111D}" destId="{C6BE1BCC-2E29-0746-A1E3-918EC00A1DE1}" srcOrd="0" destOrd="0" presId="urn:microsoft.com/office/officeart/2005/8/layout/hierarchy2"/>
    <dgm:cxn modelId="{B6A266C1-8F49-0B4E-BE17-56FB8AFA15CB}" srcId="{40689AF9-DF14-3242-93D9-E291F397534D}" destId="{F2F910A5-5D6B-904D-88A9-3D5BA99D5C5C}" srcOrd="0" destOrd="0" parTransId="{9993E709-3584-CB45-BB5E-B23FAE2E4453}" sibTransId="{224F71D2-D042-1646-8ED9-92D8A37979AC}"/>
    <dgm:cxn modelId="{E78A31D3-FE41-BA44-944F-244E26D38EA0}" type="presOf" srcId="{8C677BB1-3762-C945-B01E-4DC863A4D3C0}" destId="{35890A62-77A7-F24A-A4F7-7231D0A25B80}" srcOrd="1" destOrd="0" presId="urn:microsoft.com/office/officeart/2005/8/layout/hierarchy2"/>
    <dgm:cxn modelId="{917C9BD9-4FDE-3641-B5BC-8E5992A1DEB8}" type="presOf" srcId="{1EA5A38D-5C35-B946-9102-63C6F6B2D0CF}" destId="{62CE5720-C368-894B-B621-09E214AC9B39}" srcOrd="1" destOrd="0" presId="urn:microsoft.com/office/officeart/2005/8/layout/hierarchy2"/>
    <dgm:cxn modelId="{19BF94DC-A67D-614A-A27B-422B4F0CA044}" srcId="{909934BB-7B45-664E-835F-EA05CAC72AC7}" destId="{A645BEC6-1B21-2342-95B3-DAC3F595391D}" srcOrd="1" destOrd="0" parTransId="{E4AB5930-8561-D44C-A0BC-CCC16C38F376}" sibTransId="{3BE16527-4B19-5C4F-8063-9D91B0997E4F}"/>
    <dgm:cxn modelId="{C5369EDD-73D6-8D45-A2E4-194C998C7DFD}" type="presOf" srcId="{E5D51D80-04D2-9A45-8640-2104E8A15655}" destId="{FC309670-54AF-684F-A0DB-6A997867CC15}" srcOrd="0" destOrd="0" presId="urn:microsoft.com/office/officeart/2005/8/layout/hierarchy2"/>
    <dgm:cxn modelId="{6E4891E2-3AA6-E243-ACD7-A3A0A4679DFB}" type="presOf" srcId="{255860B5-7721-1B49-9B0E-1BEE64ECD6DA}" destId="{D4A1B16C-08DB-D74A-BBDB-CA59AAA9724F}" srcOrd="0" destOrd="0" presId="urn:microsoft.com/office/officeart/2005/8/layout/hierarchy2"/>
    <dgm:cxn modelId="{7C382CE3-306C-A248-B073-B8A0FA67C207}" type="presOf" srcId="{1E0FD072-F0DC-F94A-97BF-649560272DB3}" destId="{FB1D576E-52A5-1747-8078-629C7F875B36}" srcOrd="0" destOrd="0" presId="urn:microsoft.com/office/officeart/2005/8/layout/hierarchy2"/>
    <dgm:cxn modelId="{657EFCF0-DBC8-3A40-BABB-88D45327C070}" srcId="{255860B5-7721-1B49-9B0E-1BEE64ECD6DA}" destId="{756B9DBB-D9F3-5244-8023-6FFC0C401B3F}" srcOrd="1" destOrd="0" parTransId="{FBE3A9FD-9AF8-9447-AF0C-13AC7AAD060F}" sibTransId="{6C922CD9-932E-3E45-BFC0-1903AE72DD4F}"/>
    <dgm:cxn modelId="{B3AAACF3-F287-784D-BFDD-FC3699AAE4C4}" srcId="{909934BB-7B45-664E-835F-EA05CAC72AC7}" destId="{58FD5A79-D2BC-2D42-8ADE-020FC7CF3832}" srcOrd="0" destOrd="0" parTransId="{FF8E54A4-5D96-024E-895C-1A222802A320}" sibTransId="{61BC303C-1148-504B-9472-606E8A434411}"/>
    <dgm:cxn modelId="{E1E714F7-C2C9-C945-8C31-857E3967D69D}" type="presOf" srcId="{BA567311-665C-6D4D-BC3A-A4971ECA680A}" destId="{C428672A-14FA-B64F-86CF-7560F74FE529}" srcOrd="0" destOrd="0" presId="urn:microsoft.com/office/officeart/2005/8/layout/hierarchy2"/>
    <dgm:cxn modelId="{58275BC6-0539-5847-AADF-96E238D8DA7D}" type="presParOf" srcId="{9FC7DB56-2D8F-4547-A148-8C73593D695E}" destId="{8BB5063C-24C6-5343-BAC9-781D20C1B619}" srcOrd="0" destOrd="0" presId="urn:microsoft.com/office/officeart/2005/8/layout/hierarchy2"/>
    <dgm:cxn modelId="{7E07DC25-34C7-7746-A27D-7D17923C58BC}" type="presParOf" srcId="{8BB5063C-24C6-5343-BAC9-781D20C1B619}" destId="{8B805BB6-8A97-AA49-B74B-9C8D62767D9E}" srcOrd="0" destOrd="0" presId="urn:microsoft.com/office/officeart/2005/8/layout/hierarchy2"/>
    <dgm:cxn modelId="{4A3346D2-8956-DB45-96A4-9C0B79F8156E}" type="presParOf" srcId="{8BB5063C-24C6-5343-BAC9-781D20C1B619}" destId="{1E5E2CCA-689D-7049-9ADB-2F67BDC7CFF4}" srcOrd="1" destOrd="0" presId="urn:microsoft.com/office/officeart/2005/8/layout/hierarchy2"/>
    <dgm:cxn modelId="{0A24BDF2-1458-4E44-888B-246BA65FA61C}" type="presParOf" srcId="{1E5E2CCA-689D-7049-9ADB-2F67BDC7CFF4}" destId="{8526AE37-5B94-994F-98A3-E480DB143F4C}" srcOrd="0" destOrd="0" presId="urn:microsoft.com/office/officeart/2005/8/layout/hierarchy2"/>
    <dgm:cxn modelId="{559BAA1C-9412-E749-8F41-A99C970476A1}" type="presParOf" srcId="{8526AE37-5B94-994F-98A3-E480DB143F4C}" destId="{D812ACF1-5CF0-7242-8A9E-8B17D4DBEEC0}" srcOrd="0" destOrd="0" presId="urn:microsoft.com/office/officeart/2005/8/layout/hierarchy2"/>
    <dgm:cxn modelId="{73D6D4DA-4736-524E-A71C-BBA07837679B}" type="presParOf" srcId="{1E5E2CCA-689D-7049-9ADB-2F67BDC7CFF4}" destId="{90A50A66-8819-E44D-A64A-6F17D683C533}" srcOrd="1" destOrd="0" presId="urn:microsoft.com/office/officeart/2005/8/layout/hierarchy2"/>
    <dgm:cxn modelId="{FF53071C-3269-4A48-AF6A-C30526BA1190}" type="presParOf" srcId="{90A50A66-8819-E44D-A64A-6F17D683C533}" destId="{D4A1B16C-08DB-D74A-BBDB-CA59AAA9724F}" srcOrd="0" destOrd="0" presId="urn:microsoft.com/office/officeart/2005/8/layout/hierarchy2"/>
    <dgm:cxn modelId="{498AFC52-0D35-5E49-9C86-3B1CA71FBE62}" type="presParOf" srcId="{90A50A66-8819-E44D-A64A-6F17D683C533}" destId="{6F2D36D2-36FC-4B4E-A6BC-A28771ED0CAE}" srcOrd="1" destOrd="0" presId="urn:microsoft.com/office/officeart/2005/8/layout/hierarchy2"/>
    <dgm:cxn modelId="{2FA1DAFA-3E95-554F-8351-C1E150D18E41}" type="presParOf" srcId="{6F2D36D2-36FC-4B4E-A6BC-A28771ED0CAE}" destId="{C6BE1BCC-2E29-0746-A1E3-918EC00A1DE1}" srcOrd="0" destOrd="0" presId="urn:microsoft.com/office/officeart/2005/8/layout/hierarchy2"/>
    <dgm:cxn modelId="{06624AB0-2BD4-3C4D-8EF7-06421E549785}" type="presParOf" srcId="{C6BE1BCC-2E29-0746-A1E3-918EC00A1DE1}" destId="{B7E3F583-AAC5-9641-936A-1105AA8D042F}" srcOrd="0" destOrd="0" presId="urn:microsoft.com/office/officeart/2005/8/layout/hierarchy2"/>
    <dgm:cxn modelId="{B9694A3F-1A8C-B347-8166-F0657F1ACD71}" type="presParOf" srcId="{6F2D36D2-36FC-4B4E-A6BC-A28771ED0CAE}" destId="{8E1E0049-E5CE-A848-B934-E8A3BF50A328}" srcOrd="1" destOrd="0" presId="urn:microsoft.com/office/officeart/2005/8/layout/hierarchy2"/>
    <dgm:cxn modelId="{C1F4BF7C-3CAD-1D4E-B0C9-09A20DF928CF}" type="presParOf" srcId="{8E1E0049-E5CE-A848-B934-E8A3BF50A328}" destId="{765B76B4-E76D-E646-A262-CFACB013FC03}" srcOrd="0" destOrd="0" presId="urn:microsoft.com/office/officeart/2005/8/layout/hierarchy2"/>
    <dgm:cxn modelId="{BE49461C-BCBE-C743-B5CF-93C96090A6AF}" type="presParOf" srcId="{8E1E0049-E5CE-A848-B934-E8A3BF50A328}" destId="{9632B2BC-E32A-3947-9AE8-1FB7D46FF44F}" srcOrd="1" destOrd="0" presId="urn:microsoft.com/office/officeart/2005/8/layout/hierarchy2"/>
    <dgm:cxn modelId="{CFFE6424-BF0C-2E42-8CE6-BB6E028AE677}" type="presParOf" srcId="{9632B2BC-E32A-3947-9AE8-1FB7D46FF44F}" destId="{602ECF42-BA8C-8D42-ADCA-706E416848FD}" srcOrd="0" destOrd="0" presId="urn:microsoft.com/office/officeart/2005/8/layout/hierarchy2"/>
    <dgm:cxn modelId="{BD7C21A9-8844-B246-8FA4-E3C631B78C84}" type="presParOf" srcId="{602ECF42-BA8C-8D42-ADCA-706E416848FD}" destId="{57F06167-6A5C-0242-A0A8-AA5A5FB1200D}" srcOrd="0" destOrd="0" presId="urn:microsoft.com/office/officeart/2005/8/layout/hierarchy2"/>
    <dgm:cxn modelId="{18D96D28-1F45-E74F-B6EB-E73524EE8367}" type="presParOf" srcId="{9632B2BC-E32A-3947-9AE8-1FB7D46FF44F}" destId="{8295A74D-B566-F943-B0A9-8BA51E3A292B}" srcOrd="1" destOrd="0" presId="urn:microsoft.com/office/officeart/2005/8/layout/hierarchy2"/>
    <dgm:cxn modelId="{4C7D7218-A607-DB4A-B7A4-284B5E386560}" type="presParOf" srcId="{8295A74D-B566-F943-B0A9-8BA51E3A292B}" destId="{59352A24-BC93-FC4C-AA68-6B9C36F909E8}" srcOrd="0" destOrd="0" presId="urn:microsoft.com/office/officeart/2005/8/layout/hierarchy2"/>
    <dgm:cxn modelId="{1D33FF74-3294-B348-8B97-87B72595D6B0}" type="presParOf" srcId="{8295A74D-B566-F943-B0A9-8BA51E3A292B}" destId="{295F47E6-AFA9-474E-BF83-BAA780672AFE}" srcOrd="1" destOrd="0" presId="urn:microsoft.com/office/officeart/2005/8/layout/hierarchy2"/>
    <dgm:cxn modelId="{C67EA5CF-FB08-3C48-A3AF-327D27E04DB7}" type="presParOf" srcId="{6F2D36D2-36FC-4B4E-A6BC-A28771ED0CAE}" destId="{E4F926CA-C864-3E45-9E29-65141B013D2B}" srcOrd="2" destOrd="0" presId="urn:microsoft.com/office/officeart/2005/8/layout/hierarchy2"/>
    <dgm:cxn modelId="{380AC2CC-31DF-9542-A6F5-6C449BAC2AFD}" type="presParOf" srcId="{E4F926CA-C864-3E45-9E29-65141B013D2B}" destId="{6609139A-6100-D84D-8D7E-DEECB9B42178}" srcOrd="0" destOrd="0" presId="urn:microsoft.com/office/officeart/2005/8/layout/hierarchy2"/>
    <dgm:cxn modelId="{23AD1F77-8803-D34C-B3FD-C366D9CCA888}" type="presParOf" srcId="{6F2D36D2-36FC-4B4E-A6BC-A28771ED0CAE}" destId="{F2480520-0B6E-624C-B410-AF4D352571D5}" srcOrd="3" destOrd="0" presId="urn:microsoft.com/office/officeart/2005/8/layout/hierarchy2"/>
    <dgm:cxn modelId="{A8426F9A-1C53-CD4A-876F-2206784C1A78}" type="presParOf" srcId="{F2480520-0B6E-624C-B410-AF4D352571D5}" destId="{76205592-1417-024B-9A4B-C1C8D742BD85}" srcOrd="0" destOrd="0" presId="urn:microsoft.com/office/officeart/2005/8/layout/hierarchy2"/>
    <dgm:cxn modelId="{C674FC2D-88EC-A742-BA74-78DA1F7241C6}" type="presParOf" srcId="{F2480520-0B6E-624C-B410-AF4D352571D5}" destId="{A9C2C84A-58AC-3949-BE08-806EBEA2C365}" srcOrd="1" destOrd="0" presId="urn:microsoft.com/office/officeart/2005/8/layout/hierarchy2"/>
    <dgm:cxn modelId="{F180ED6D-8D8C-2F4A-B365-76138EA3C044}" type="presParOf" srcId="{A9C2C84A-58AC-3949-BE08-806EBEA2C365}" destId="{FB1D576E-52A5-1747-8078-629C7F875B36}" srcOrd="0" destOrd="0" presId="urn:microsoft.com/office/officeart/2005/8/layout/hierarchy2"/>
    <dgm:cxn modelId="{766B363F-4B44-4846-8666-4710C06D818B}" type="presParOf" srcId="{FB1D576E-52A5-1747-8078-629C7F875B36}" destId="{876F3D45-D7E5-6046-BBD4-F113F9A1A8C0}" srcOrd="0" destOrd="0" presId="urn:microsoft.com/office/officeart/2005/8/layout/hierarchy2"/>
    <dgm:cxn modelId="{F602AA85-FC22-6A4C-83AB-D2A6E2FFA5F8}" type="presParOf" srcId="{A9C2C84A-58AC-3949-BE08-806EBEA2C365}" destId="{26237863-1F5C-3547-9170-7BF27ABC9C4B}" srcOrd="1" destOrd="0" presId="urn:microsoft.com/office/officeart/2005/8/layout/hierarchy2"/>
    <dgm:cxn modelId="{0D8EE5DB-8270-BA49-98CD-7958928142FE}" type="presParOf" srcId="{26237863-1F5C-3547-9170-7BF27ABC9C4B}" destId="{A9B6D974-187F-E344-BB07-85DDEA19DCDC}" srcOrd="0" destOrd="0" presId="urn:microsoft.com/office/officeart/2005/8/layout/hierarchy2"/>
    <dgm:cxn modelId="{E29C3CC8-25FB-094B-9B2D-87980B173DA0}" type="presParOf" srcId="{26237863-1F5C-3547-9170-7BF27ABC9C4B}" destId="{A1AD81E2-CD20-B346-B1EF-DB0E09F95BBE}" srcOrd="1" destOrd="0" presId="urn:microsoft.com/office/officeart/2005/8/layout/hierarchy2"/>
    <dgm:cxn modelId="{6E6E1BC1-57DC-0A4E-9796-63AEFFD0B64E}" type="presParOf" srcId="{1E5E2CCA-689D-7049-9ADB-2F67BDC7CFF4}" destId="{3F78592F-AEAA-A449-9D77-5C7A9B14F870}" srcOrd="2" destOrd="0" presId="urn:microsoft.com/office/officeart/2005/8/layout/hierarchy2"/>
    <dgm:cxn modelId="{5A661F90-4AC6-DB4B-8A57-A83A0888F81A}" type="presParOf" srcId="{3F78592F-AEAA-A449-9D77-5C7A9B14F870}" destId="{3209DB64-8018-DC4D-8DBE-B31DFF05FC2C}" srcOrd="0" destOrd="0" presId="urn:microsoft.com/office/officeart/2005/8/layout/hierarchy2"/>
    <dgm:cxn modelId="{33F13218-D4F3-3743-AFB7-1F20BB5CA2F3}" type="presParOf" srcId="{1E5E2CCA-689D-7049-9ADB-2F67BDC7CFF4}" destId="{D06378B1-DF0D-6046-BDB8-A2875AA8A118}" srcOrd="3" destOrd="0" presId="urn:microsoft.com/office/officeart/2005/8/layout/hierarchy2"/>
    <dgm:cxn modelId="{A83C04B5-2184-1C41-B877-14D9F3527527}" type="presParOf" srcId="{D06378B1-DF0D-6046-BDB8-A2875AA8A118}" destId="{01247438-C8A3-2E4F-B1E2-2D5B5FB8AFEC}" srcOrd="0" destOrd="0" presId="urn:microsoft.com/office/officeart/2005/8/layout/hierarchy2"/>
    <dgm:cxn modelId="{2BE9587F-A9A5-564B-BF79-B6022AE93F91}" type="presParOf" srcId="{D06378B1-DF0D-6046-BDB8-A2875AA8A118}" destId="{2FE6F9AE-DC5A-1C46-B3CC-BBBE943152AB}" srcOrd="1" destOrd="0" presId="urn:microsoft.com/office/officeart/2005/8/layout/hierarchy2"/>
    <dgm:cxn modelId="{25FBE760-C153-4045-86B4-27BF95DEB0DD}" type="presParOf" srcId="{2FE6F9AE-DC5A-1C46-B3CC-BBBE943152AB}" destId="{AA80FCE0-497C-CA46-BF4A-A0E2AB6B4BCF}" srcOrd="0" destOrd="0" presId="urn:microsoft.com/office/officeart/2005/8/layout/hierarchy2"/>
    <dgm:cxn modelId="{8E3745B2-941C-B449-9E9A-FEF430BC8C7C}" type="presParOf" srcId="{AA80FCE0-497C-CA46-BF4A-A0E2AB6B4BCF}" destId="{C5FE5D37-9B4E-634D-BC0D-9EA60C6D7371}" srcOrd="0" destOrd="0" presId="urn:microsoft.com/office/officeart/2005/8/layout/hierarchy2"/>
    <dgm:cxn modelId="{21245330-A05E-324E-8A53-974BADBE48B9}" type="presParOf" srcId="{2FE6F9AE-DC5A-1C46-B3CC-BBBE943152AB}" destId="{368C64D3-EE54-E046-96C4-DF8A6FB6B4E0}" srcOrd="1" destOrd="0" presId="urn:microsoft.com/office/officeart/2005/8/layout/hierarchy2"/>
    <dgm:cxn modelId="{7A119A32-CF8E-FD49-8D00-FB4D3C068003}" type="presParOf" srcId="{368C64D3-EE54-E046-96C4-DF8A6FB6B4E0}" destId="{3A617F28-EBED-F146-A3C9-4CFB854035C8}" srcOrd="0" destOrd="0" presId="urn:microsoft.com/office/officeart/2005/8/layout/hierarchy2"/>
    <dgm:cxn modelId="{5F19F8C1-3DBA-D449-BA31-19D1E3FA61A1}" type="presParOf" srcId="{368C64D3-EE54-E046-96C4-DF8A6FB6B4E0}" destId="{34393B02-7BF9-1442-B508-626F0F383C45}" srcOrd="1" destOrd="0" presId="urn:microsoft.com/office/officeart/2005/8/layout/hierarchy2"/>
    <dgm:cxn modelId="{2433A89E-AB5E-B841-8C37-E7BB805160F1}" type="presParOf" srcId="{34393B02-7BF9-1442-B508-626F0F383C45}" destId="{3A6F391D-60EF-E14D-93F7-0F0644C00163}" srcOrd="0" destOrd="0" presId="urn:microsoft.com/office/officeart/2005/8/layout/hierarchy2"/>
    <dgm:cxn modelId="{D0A2281E-00E3-E84D-BDA9-2684B0459A87}" type="presParOf" srcId="{3A6F391D-60EF-E14D-93F7-0F0644C00163}" destId="{62CE5720-C368-894B-B621-09E214AC9B39}" srcOrd="0" destOrd="0" presId="urn:microsoft.com/office/officeart/2005/8/layout/hierarchy2"/>
    <dgm:cxn modelId="{D67E9CE3-0FB4-1842-A0FF-5056DC4A7C53}" type="presParOf" srcId="{34393B02-7BF9-1442-B508-626F0F383C45}" destId="{1C6A40FF-2D58-A049-B29B-E46BA3E4C3D1}" srcOrd="1" destOrd="0" presId="urn:microsoft.com/office/officeart/2005/8/layout/hierarchy2"/>
    <dgm:cxn modelId="{A39B5F30-07AD-0C4C-A4EB-A851BE488964}" type="presParOf" srcId="{1C6A40FF-2D58-A049-B29B-E46BA3E4C3D1}" destId="{FC309670-54AF-684F-A0DB-6A997867CC15}" srcOrd="0" destOrd="0" presId="urn:microsoft.com/office/officeart/2005/8/layout/hierarchy2"/>
    <dgm:cxn modelId="{55E05D59-0637-6E4F-A705-AD3C93E94EBA}" type="presParOf" srcId="{1C6A40FF-2D58-A049-B29B-E46BA3E4C3D1}" destId="{EC1B879A-B9E8-404F-922D-31F2DA9D269E}" srcOrd="1" destOrd="0" presId="urn:microsoft.com/office/officeart/2005/8/layout/hierarchy2"/>
    <dgm:cxn modelId="{F2E53B76-9807-8B46-8F00-074266B0253F}" type="presParOf" srcId="{34393B02-7BF9-1442-B508-626F0F383C45}" destId="{CCCACB45-0A63-134E-996F-E307CC12BD0E}" srcOrd="2" destOrd="0" presId="urn:microsoft.com/office/officeart/2005/8/layout/hierarchy2"/>
    <dgm:cxn modelId="{F8E85782-87EA-B44B-B7C3-E850D162BD63}" type="presParOf" srcId="{CCCACB45-0A63-134E-996F-E307CC12BD0E}" destId="{35890A62-77A7-F24A-A4F7-7231D0A25B80}" srcOrd="0" destOrd="0" presId="urn:microsoft.com/office/officeart/2005/8/layout/hierarchy2"/>
    <dgm:cxn modelId="{B75A7B1C-3412-0745-99D6-FA398C0695E4}" type="presParOf" srcId="{34393B02-7BF9-1442-B508-626F0F383C45}" destId="{52D4F267-E62F-5C49-AA98-B528240DB810}" srcOrd="3" destOrd="0" presId="urn:microsoft.com/office/officeart/2005/8/layout/hierarchy2"/>
    <dgm:cxn modelId="{1A075454-080E-1E44-AAA9-56339A09FFED}" type="presParOf" srcId="{52D4F267-E62F-5C49-AA98-B528240DB810}" destId="{4D718FA1-3DE5-594F-BB6B-BF575CA3AA07}" srcOrd="0" destOrd="0" presId="urn:microsoft.com/office/officeart/2005/8/layout/hierarchy2"/>
    <dgm:cxn modelId="{52668397-BB38-DB4B-8A50-1710C4D0C57C}" type="presParOf" srcId="{52D4F267-E62F-5C49-AA98-B528240DB810}" destId="{ABBF991A-B897-BE48-B3A8-4E3A28507BC4}" srcOrd="1" destOrd="0" presId="urn:microsoft.com/office/officeart/2005/8/layout/hierarchy2"/>
    <dgm:cxn modelId="{A2936236-E970-864B-9AEA-7C02D5B883B6}" type="presParOf" srcId="{34393B02-7BF9-1442-B508-626F0F383C45}" destId="{C428672A-14FA-B64F-86CF-7560F74FE529}" srcOrd="4" destOrd="0" presId="urn:microsoft.com/office/officeart/2005/8/layout/hierarchy2"/>
    <dgm:cxn modelId="{402F5A44-B654-2840-A301-48C04C2409D1}" type="presParOf" srcId="{C428672A-14FA-B64F-86CF-7560F74FE529}" destId="{D4C4FD81-0C5C-9E49-BFED-6E57BC5937AA}" srcOrd="0" destOrd="0" presId="urn:microsoft.com/office/officeart/2005/8/layout/hierarchy2"/>
    <dgm:cxn modelId="{514376E7-4DA6-BE47-A93E-D6C39995BA33}" type="presParOf" srcId="{34393B02-7BF9-1442-B508-626F0F383C45}" destId="{DB66C8D6-E29F-FF4C-BD7D-C00B3D10DCDC}" srcOrd="5" destOrd="0" presId="urn:microsoft.com/office/officeart/2005/8/layout/hierarchy2"/>
    <dgm:cxn modelId="{01A4801B-B70F-F345-964A-7B187F217F5D}" type="presParOf" srcId="{DB66C8D6-E29F-FF4C-BD7D-C00B3D10DCDC}" destId="{27936234-2D4B-7546-AAEB-47F18A186032}" srcOrd="0" destOrd="0" presId="urn:microsoft.com/office/officeart/2005/8/layout/hierarchy2"/>
    <dgm:cxn modelId="{32072A3B-DB74-1646-8ED1-21A89B0313FE}" type="presParOf" srcId="{DB66C8D6-E29F-FF4C-BD7D-C00B3D10DCDC}" destId="{43030589-A17F-804C-A21F-262D146930F8}" srcOrd="1" destOrd="0" presId="urn:microsoft.com/office/officeart/2005/8/layout/hierarchy2"/>
    <dgm:cxn modelId="{F26B17E6-DB8A-1444-A613-5693E891381C}" type="presParOf" srcId="{2FE6F9AE-DC5A-1C46-B3CC-BBBE943152AB}" destId="{CC10A665-BBE0-6B4B-BFF8-772701A93FB1}" srcOrd="2" destOrd="0" presId="urn:microsoft.com/office/officeart/2005/8/layout/hierarchy2"/>
    <dgm:cxn modelId="{B8B8638E-C05D-B84D-A159-BEC1D7143588}" type="presParOf" srcId="{CC10A665-BBE0-6B4B-BFF8-772701A93FB1}" destId="{85811B8E-6D16-9241-8EC3-761D53EDF059}" srcOrd="0" destOrd="0" presId="urn:microsoft.com/office/officeart/2005/8/layout/hierarchy2"/>
    <dgm:cxn modelId="{331F59A2-8427-854B-9FE1-4EA1AB139081}" type="presParOf" srcId="{2FE6F9AE-DC5A-1C46-B3CC-BBBE943152AB}" destId="{60BC723E-D5E0-8C45-82EE-BB353FD3E484}" srcOrd="3" destOrd="0" presId="urn:microsoft.com/office/officeart/2005/8/layout/hierarchy2"/>
    <dgm:cxn modelId="{3AB6A9D5-059E-C043-A69D-015260B07F9A}" type="presParOf" srcId="{60BC723E-D5E0-8C45-82EE-BB353FD3E484}" destId="{3656AE4C-43EE-EB4E-BA66-B317440BF5F7}" srcOrd="0" destOrd="0" presId="urn:microsoft.com/office/officeart/2005/8/layout/hierarchy2"/>
    <dgm:cxn modelId="{8665F235-A0DD-934A-BBC9-211D14F01891}" type="presParOf" srcId="{60BC723E-D5E0-8C45-82EE-BB353FD3E484}" destId="{BA40C07B-A34D-9E42-A339-599A9E5DA23E}" srcOrd="1" destOrd="0" presId="urn:microsoft.com/office/officeart/2005/8/layout/hierarchy2"/>
    <dgm:cxn modelId="{42C4D51B-1033-BC49-893F-DB9F2F8FC49E}" type="presParOf" srcId="{BA40C07B-A34D-9E42-A339-599A9E5DA23E}" destId="{5A055E11-0D3B-4349-97D9-819B30E1B66C}" srcOrd="0" destOrd="0" presId="urn:microsoft.com/office/officeart/2005/8/layout/hierarchy2"/>
    <dgm:cxn modelId="{A212CDC2-2D2B-1541-A811-E1CC3AD0B0B4}" type="presParOf" srcId="{5A055E11-0D3B-4349-97D9-819B30E1B66C}" destId="{7AE0D492-7BE2-2648-A998-5E9D4414EF72}" srcOrd="0" destOrd="0" presId="urn:microsoft.com/office/officeart/2005/8/layout/hierarchy2"/>
    <dgm:cxn modelId="{8910200C-D12A-994E-A25C-3B4279EAAEDD}" type="presParOf" srcId="{BA40C07B-A34D-9E42-A339-599A9E5DA23E}" destId="{FE18E447-213C-0149-B05D-C99F29950DE9}" srcOrd="1" destOrd="0" presId="urn:microsoft.com/office/officeart/2005/8/layout/hierarchy2"/>
    <dgm:cxn modelId="{6F166BB1-6575-2D49-B83C-1DC6B9D3E1DB}" type="presParOf" srcId="{FE18E447-213C-0149-B05D-C99F29950DE9}" destId="{DF40D173-3FFC-364A-A7DB-5E3AD3FFA8EA}" srcOrd="0" destOrd="0" presId="urn:microsoft.com/office/officeart/2005/8/layout/hierarchy2"/>
    <dgm:cxn modelId="{448844C6-6C6B-FD41-BE2B-AF228B20127C}" type="presParOf" srcId="{FE18E447-213C-0149-B05D-C99F29950DE9}" destId="{40E22FDD-A29B-8C46-8258-D1E421E3E0C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64E1C6-8663-D34E-8C7B-D01549067720}" type="doc">
      <dgm:prSet loTypeId="urn:microsoft.com/office/officeart/2005/8/layout/hierarchy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584207-920A-5141-A66E-2E8EF5782906}">
      <dgm:prSet phldrT="[Text]"/>
      <dgm:spPr/>
      <dgm:t>
        <a:bodyPr/>
        <a:lstStyle/>
        <a:p>
          <a:r>
            <a:rPr lang="en-US" dirty="0"/>
            <a:t>Junior Member or New Member?</a:t>
          </a:r>
        </a:p>
      </dgm:t>
    </dgm:pt>
    <dgm:pt modelId="{6305B274-F768-734F-A181-534D60C2433D}" type="parTrans" cxnId="{66980C2B-F4B6-F548-8582-6A3734BF7E52}">
      <dgm:prSet/>
      <dgm:spPr/>
      <dgm:t>
        <a:bodyPr/>
        <a:lstStyle/>
        <a:p>
          <a:endParaRPr lang="en-US"/>
        </a:p>
      </dgm:t>
    </dgm:pt>
    <dgm:pt modelId="{E2367073-3773-1B47-8246-E3819BCD8EFF}" type="sibTrans" cxnId="{66980C2B-F4B6-F548-8582-6A3734BF7E52}">
      <dgm:prSet/>
      <dgm:spPr/>
      <dgm:t>
        <a:bodyPr/>
        <a:lstStyle/>
        <a:p>
          <a:endParaRPr lang="en-US"/>
        </a:p>
      </dgm:t>
    </dgm:pt>
    <dgm:pt modelId="{255860B5-7721-1B49-9B0E-1BEE64ECD6DA}">
      <dgm:prSet phldrT="[Text]"/>
      <dgm:spPr/>
      <dgm:t>
        <a:bodyPr/>
        <a:lstStyle/>
        <a:p>
          <a:r>
            <a:rPr lang="en-US" dirty="0"/>
            <a:t>Yes</a:t>
          </a:r>
        </a:p>
      </dgm:t>
    </dgm:pt>
    <dgm:pt modelId="{BE2F8FA0-23BE-9D41-807A-1AAC91842599}" type="parTrans" cxnId="{2DF3A24A-F056-E849-BD10-05A740248E1B}">
      <dgm:prSet/>
      <dgm:spPr/>
      <dgm:t>
        <a:bodyPr/>
        <a:lstStyle/>
        <a:p>
          <a:endParaRPr lang="en-US"/>
        </a:p>
      </dgm:t>
    </dgm:pt>
    <dgm:pt modelId="{1B411355-61C6-B849-BEB4-B336C4824241}" type="sibTrans" cxnId="{2DF3A24A-F056-E849-BD10-05A740248E1B}">
      <dgm:prSet/>
      <dgm:spPr/>
      <dgm:t>
        <a:bodyPr/>
        <a:lstStyle/>
        <a:p>
          <a:endParaRPr lang="en-US"/>
        </a:p>
      </dgm:t>
    </dgm:pt>
    <dgm:pt modelId="{40689AF9-DF14-3242-93D9-E291F397534D}">
      <dgm:prSet phldrT="[Text]"/>
      <dgm:spPr/>
      <dgm:t>
        <a:bodyPr/>
        <a:lstStyle/>
        <a:p>
          <a:r>
            <a:rPr lang="en-US" dirty="0"/>
            <a:t>Spark Achievements</a:t>
          </a:r>
        </a:p>
      </dgm:t>
    </dgm:pt>
    <dgm:pt modelId="{3BC4691A-1E27-F248-A558-EE7E618B111D}" type="parTrans" cxnId="{2EE49079-9DAB-AC44-AF78-9194E3FA30D8}">
      <dgm:prSet/>
      <dgm:spPr/>
      <dgm:t>
        <a:bodyPr/>
        <a:lstStyle/>
        <a:p>
          <a:endParaRPr lang="en-US"/>
        </a:p>
      </dgm:t>
    </dgm:pt>
    <dgm:pt modelId="{55BF35D0-8460-594F-BC89-63D9A84697A0}" type="sibTrans" cxnId="{2EE49079-9DAB-AC44-AF78-9194E3FA30D8}">
      <dgm:prSet/>
      <dgm:spPr/>
      <dgm:t>
        <a:bodyPr/>
        <a:lstStyle/>
        <a:p>
          <a:endParaRPr lang="en-US"/>
        </a:p>
      </dgm:t>
    </dgm:pt>
    <dgm:pt modelId="{756B9DBB-D9F3-5244-8023-6FFC0C401B3F}">
      <dgm:prSet phldrT="[Text]"/>
      <dgm:spPr/>
      <dgm:t>
        <a:bodyPr/>
        <a:lstStyle/>
        <a:p>
          <a:r>
            <a:rPr lang="en-US" dirty="0"/>
            <a:t>No Achievements Desired</a:t>
          </a:r>
        </a:p>
      </dgm:t>
    </dgm:pt>
    <dgm:pt modelId="{FBE3A9FD-9AF8-9447-AF0C-13AC7AAD060F}" type="parTrans" cxnId="{657EFCF0-DBC8-3A40-BABB-88D45327C070}">
      <dgm:prSet/>
      <dgm:spPr/>
      <dgm:t>
        <a:bodyPr/>
        <a:lstStyle/>
        <a:p>
          <a:endParaRPr lang="en-US"/>
        </a:p>
      </dgm:t>
    </dgm:pt>
    <dgm:pt modelId="{6C922CD9-932E-3E45-BFC0-1903AE72DD4F}" type="sibTrans" cxnId="{657EFCF0-DBC8-3A40-BABB-88D45327C070}">
      <dgm:prSet/>
      <dgm:spPr/>
      <dgm:t>
        <a:bodyPr/>
        <a:lstStyle/>
        <a:p>
          <a:endParaRPr lang="en-US"/>
        </a:p>
      </dgm:t>
    </dgm:pt>
    <dgm:pt modelId="{909934BB-7B45-664E-835F-EA05CAC72AC7}">
      <dgm:prSet phldrT="[Text]"/>
      <dgm:spPr/>
      <dgm:t>
        <a:bodyPr/>
        <a:lstStyle/>
        <a:p>
          <a:r>
            <a:rPr lang="en-US" dirty="0"/>
            <a:t>No</a:t>
          </a:r>
        </a:p>
      </dgm:t>
    </dgm:pt>
    <dgm:pt modelId="{406F82D0-18CE-6C44-BF74-1C0CF0819711}" type="parTrans" cxnId="{0F047D9E-CF68-9C4A-80A4-45ED686F05A5}">
      <dgm:prSet/>
      <dgm:spPr/>
      <dgm:t>
        <a:bodyPr/>
        <a:lstStyle/>
        <a:p>
          <a:endParaRPr lang="en-US"/>
        </a:p>
      </dgm:t>
    </dgm:pt>
    <dgm:pt modelId="{D7706FF4-0617-9F4C-A3C2-0A6AD4411DE9}" type="sibTrans" cxnId="{0F047D9E-CF68-9C4A-80A4-45ED686F05A5}">
      <dgm:prSet/>
      <dgm:spPr/>
      <dgm:t>
        <a:bodyPr/>
        <a:lstStyle/>
        <a:p>
          <a:endParaRPr lang="en-US"/>
        </a:p>
      </dgm:t>
    </dgm:pt>
    <dgm:pt modelId="{58FD5A79-D2BC-2D42-8ADE-020FC7CF3832}">
      <dgm:prSet phldrT="[Text]"/>
      <dgm:spPr/>
      <dgm:t>
        <a:bodyPr/>
        <a:lstStyle/>
        <a:p>
          <a:r>
            <a:rPr lang="en-US" dirty="0"/>
            <a:t>Current Rank holder</a:t>
          </a:r>
        </a:p>
      </dgm:t>
    </dgm:pt>
    <dgm:pt modelId="{FF8E54A4-5D96-024E-895C-1A222802A320}" type="parTrans" cxnId="{B3AAACF3-F287-784D-BFDD-FC3699AAE4C4}">
      <dgm:prSet/>
      <dgm:spPr/>
      <dgm:t>
        <a:bodyPr/>
        <a:lstStyle/>
        <a:p>
          <a:endParaRPr lang="en-US"/>
        </a:p>
      </dgm:t>
    </dgm:pt>
    <dgm:pt modelId="{61BC303C-1148-504B-9472-606E8A434411}" type="sibTrans" cxnId="{B3AAACF3-F287-784D-BFDD-FC3699AAE4C4}">
      <dgm:prSet/>
      <dgm:spPr/>
      <dgm:t>
        <a:bodyPr/>
        <a:lstStyle/>
        <a:p>
          <a:endParaRPr lang="en-US"/>
        </a:p>
      </dgm:t>
    </dgm:pt>
    <dgm:pt modelId="{8A35C4D1-41C9-7741-8EFC-26EB6B4C7801}">
      <dgm:prSet/>
      <dgm:spPr/>
      <dgm:t>
        <a:bodyPr/>
        <a:lstStyle/>
        <a:p>
          <a:r>
            <a:rPr lang="en-US" dirty="0"/>
            <a:t>Record Book: My 4-H Story, APR +Expression Page for Pin and Stripe</a:t>
          </a:r>
        </a:p>
      </dgm:t>
    </dgm:pt>
    <dgm:pt modelId="{1E0FD072-F0DC-F94A-97BF-649560272DB3}" type="parTrans" cxnId="{6330F5A4-CB69-FD40-B116-01CF997A19E8}">
      <dgm:prSet/>
      <dgm:spPr/>
      <dgm:t>
        <a:bodyPr/>
        <a:lstStyle/>
        <a:p>
          <a:endParaRPr lang="en-US"/>
        </a:p>
      </dgm:t>
    </dgm:pt>
    <dgm:pt modelId="{062B4D0F-9433-9D4D-9DD6-156F61E18530}" type="sibTrans" cxnId="{6330F5A4-CB69-FD40-B116-01CF997A19E8}">
      <dgm:prSet/>
      <dgm:spPr/>
      <dgm:t>
        <a:bodyPr/>
        <a:lstStyle/>
        <a:p>
          <a:endParaRPr lang="en-US"/>
        </a:p>
      </dgm:t>
    </dgm:pt>
    <dgm:pt modelId="{F2F910A5-5D6B-904D-88A9-3D5BA99D5C5C}">
      <dgm:prSet/>
      <dgm:spPr/>
      <dgm:t>
        <a:bodyPr/>
        <a:lstStyle/>
        <a:p>
          <a:r>
            <a:rPr lang="en-US" dirty="0"/>
            <a:t>Record Book: Spark Ach Report, My 4-H Story, APR + Expression Page</a:t>
          </a:r>
        </a:p>
      </dgm:t>
    </dgm:pt>
    <dgm:pt modelId="{9993E709-3584-CB45-BB5E-B23FAE2E4453}" type="parTrans" cxnId="{B6A266C1-8F49-0B4E-BE17-56FB8AFA15CB}">
      <dgm:prSet/>
      <dgm:spPr/>
      <dgm:t>
        <a:bodyPr/>
        <a:lstStyle/>
        <a:p>
          <a:endParaRPr lang="en-US"/>
        </a:p>
      </dgm:t>
    </dgm:pt>
    <dgm:pt modelId="{224F71D2-D042-1646-8ED9-92D8A37979AC}" type="sibTrans" cxnId="{B6A266C1-8F49-0B4E-BE17-56FB8AFA15CB}">
      <dgm:prSet/>
      <dgm:spPr/>
      <dgm:t>
        <a:bodyPr/>
        <a:lstStyle/>
        <a:p>
          <a:endParaRPr lang="en-US"/>
        </a:p>
      </dgm:t>
    </dgm:pt>
    <dgm:pt modelId="{E5D51D80-04D2-9A45-8640-2104E8A15655}">
      <dgm:prSet/>
      <dgm:spPr/>
      <dgm:t>
        <a:bodyPr/>
        <a:lstStyle/>
        <a:p>
          <a:r>
            <a:rPr lang="en-US"/>
            <a:t>Current system </a:t>
          </a:r>
          <a:r>
            <a:rPr lang="en-US" dirty="0"/>
            <a:t>requirements</a:t>
          </a:r>
        </a:p>
      </dgm:t>
    </dgm:pt>
    <dgm:pt modelId="{1EA5A38D-5C35-B946-9102-63C6F6B2D0CF}" type="parTrans" cxnId="{CFBAF239-76B4-CF4D-B45C-64E8AD020303}">
      <dgm:prSet/>
      <dgm:spPr/>
      <dgm:t>
        <a:bodyPr/>
        <a:lstStyle/>
        <a:p>
          <a:endParaRPr lang="en-US"/>
        </a:p>
      </dgm:t>
    </dgm:pt>
    <dgm:pt modelId="{E9B71571-2E35-DE4B-8D38-3D7B786061AF}" type="sibTrans" cxnId="{CFBAF239-76B4-CF4D-B45C-64E8AD020303}">
      <dgm:prSet/>
      <dgm:spPr/>
      <dgm:t>
        <a:bodyPr/>
        <a:lstStyle/>
        <a:p>
          <a:endParaRPr lang="en-US"/>
        </a:p>
      </dgm:t>
    </dgm:pt>
    <dgm:pt modelId="{D6D279B8-70A1-4943-9EC1-C48BADD04055}">
      <dgm:prSet/>
      <dgm:spPr/>
      <dgm:t>
        <a:bodyPr/>
        <a:lstStyle/>
        <a:p>
          <a:r>
            <a:rPr lang="en-US" dirty="0"/>
            <a:t>Plan switch to new system in 2023-24</a:t>
          </a:r>
        </a:p>
      </dgm:t>
    </dgm:pt>
    <dgm:pt modelId="{8C677BB1-3762-C945-B01E-4DC863A4D3C0}" type="parTrans" cxnId="{C7773915-A653-7F42-AA12-BF0453B35725}">
      <dgm:prSet/>
      <dgm:spPr/>
      <dgm:t>
        <a:bodyPr/>
        <a:lstStyle/>
        <a:p>
          <a:endParaRPr lang="en-US"/>
        </a:p>
      </dgm:t>
    </dgm:pt>
    <dgm:pt modelId="{EF68677E-2E50-9241-84BB-97E902F5C8C0}" type="sibTrans" cxnId="{C7773915-A653-7F42-AA12-BF0453B35725}">
      <dgm:prSet/>
      <dgm:spPr/>
      <dgm:t>
        <a:bodyPr/>
        <a:lstStyle/>
        <a:p>
          <a:endParaRPr lang="en-US"/>
        </a:p>
      </dgm:t>
    </dgm:pt>
    <dgm:pt modelId="{22AFD3F5-11A9-5A4E-824D-F58F43296FDD}">
      <dgm:prSet/>
      <dgm:spPr/>
      <dgm:t>
        <a:bodyPr/>
        <a:lstStyle/>
        <a:p>
          <a:r>
            <a:rPr lang="en-US" dirty="0"/>
            <a:t>Join current pilot of Emerald &amp; Impact Stars 2022-23</a:t>
          </a:r>
        </a:p>
      </dgm:t>
    </dgm:pt>
    <dgm:pt modelId="{BA567311-665C-6D4D-BC3A-A4971ECA680A}" type="parTrans" cxnId="{BCDFF51C-B14E-DD45-89F1-7EE8394167DB}">
      <dgm:prSet/>
      <dgm:spPr/>
      <dgm:t>
        <a:bodyPr/>
        <a:lstStyle/>
        <a:p>
          <a:endParaRPr lang="en-US"/>
        </a:p>
      </dgm:t>
    </dgm:pt>
    <dgm:pt modelId="{DAFEB047-AF85-E844-AEF5-6DC1D053BAC4}" type="sibTrans" cxnId="{BCDFF51C-B14E-DD45-89F1-7EE8394167DB}">
      <dgm:prSet/>
      <dgm:spPr/>
      <dgm:t>
        <a:bodyPr/>
        <a:lstStyle/>
        <a:p>
          <a:endParaRPr lang="en-US"/>
        </a:p>
      </dgm:t>
    </dgm:pt>
    <dgm:pt modelId="{A645BEC6-1B21-2342-95B3-DAC3F595391D}">
      <dgm:prSet/>
      <dgm:spPr/>
      <dgm:t>
        <a:bodyPr/>
        <a:lstStyle/>
        <a:p>
          <a:r>
            <a:rPr lang="en-US" dirty="0"/>
            <a:t>No Current Rank</a:t>
          </a:r>
        </a:p>
      </dgm:t>
    </dgm:pt>
    <dgm:pt modelId="{E4AB5930-8561-D44C-A0BC-CCC16C38F376}" type="parTrans" cxnId="{19BF94DC-A67D-614A-A27B-422B4F0CA044}">
      <dgm:prSet/>
      <dgm:spPr/>
      <dgm:t>
        <a:bodyPr/>
        <a:lstStyle/>
        <a:p>
          <a:endParaRPr lang="en-US"/>
        </a:p>
      </dgm:t>
    </dgm:pt>
    <dgm:pt modelId="{3BE16527-4B19-5C4F-8063-9D91B0997E4F}" type="sibTrans" cxnId="{19BF94DC-A67D-614A-A27B-422B4F0CA044}">
      <dgm:prSet/>
      <dgm:spPr/>
      <dgm:t>
        <a:bodyPr/>
        <a:lstStyle/>
        <a:p>
          <a:endParaRPr lang="en-US"/>
        </a:p>
      </dgm:t>
    </dgm:pt>
    <dgm:pt modelId="{F2872A67-9BA8-5F42-9C1F-CB11A06E6C60}">
      <dgm:prSet/>
      <dgm:spPr/>
      <dgm:t>
        <a:bodyPr/>
        <a:lstStyle/>
        <a:p>
          <a:r>
            <a:rPr lang="en-US" dirty="0"/>
            <a:t>Start Spark Achievements at age</a:t>
          </a:r>
        </a:p>
      </dgm:t>
    </dgm:pt>
    <dgm:pt modelId="{D2A7E2BD-1959-F942-82A1-73D8E677CEC4}" type="parTrans" cxnId="{ED38BE8B-238F-6A42-BEA6-2B65B6763372}">
      <dgm:prSet/>
      <dgm:spPr/>
      <dgm:t>
        <a:bodyPr/>
        <a:lstStyle/>
        <a:p>
          <a:endParaRPr lang="en-US"/>
        </a:p>
      </dgm:t>
    </dgm:pt>
    <dgm:pt modelId="{E81687C3-C7B5-A44A-AADE-4A8C945C1EC7}" type="sibTrans" cxnId="{ED38BE8B-238F-6A42-BEA6-2B65B6763372}">
      <dgm:prSet/>
      <dgm:spPr/>
      <dgm:t>
        <a:bodyPr/>
        <a:lstStyle/>
        <a:p>
          <a:endParaRPr lang="en-US"/>
        </a:p>
      </dgm:t>
    </dgm:pt>
    <dgm:pt modelId="{9FC7DB56-2D8F-4547-A148-8C73593D695E}" type="pres">
      <dgm:prSet presAssocID="{4A64E1C6-8663-D34E-8C7B-D015490677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BB5063C-24C6-5343-BAC9-781D20C1B619}" type="pres">
      <dgm:prSet presAssocID="{23584207-920A-5141-A66E-2E8EF5782906}" presName="root1" presStyleCnt="0"/>
      <dgm:spPr/>
    </dgm:pt>
    <dgm:pt modelId="{8B805BB6-8A97-AA49-B74B-9C8D62767D9E}" type="pres">
      <dgm:prSet presAssocID="{23584207-920A-5141-A66E-2E8EF5782906}" presName="LevelOneTextNode" presStyleLbl="node0" presStyleIdx="0" presStyleCnt="1">
        <dgm:presLayoutVars>
          <dgm:chPref val="3"/>
        </dgm:presLayoutVars>
      </dgm:prSet>
      <dgm:spPr/>
    </dgm:pt>
    <dgm:pt modelId="{1E5E2CCA-689D-7049-9ADB-2F67BDC7CFF4}" type="pres">
      <dgm:prSet presAssocID="{23584207-920A-5141-A66E-2E8EF5782906}" presName="level2hierChild" presStyleCnt="0"/>
      <dgm:spPr/>
    </dgm:pt>
    <dgm:pt modelId="{8526AE37-5B94-994F-98A3-E480DB143F4C}" type="pres">
      <dgm:prSet presAssocID="{BE2F8FA0-23BE-9D41-807A-1AAC91842599}" presName="conn2-1" presStyleLbl="parChTrans1D2" presStyleIdx="0" presStyleCnt="2"/>
      <dgm:spPr/>
    </dgm:pt>
    <dgm:pt modelId="{D812ACF1-5CF0-7242-8A9E-8B17D4DBEEC0}" type="pres">
      <dgm:prSet presAssocID="{BE2F8FA0-23BE-9D41-807A-1AAC91842599}" presName="connTx" presStyleLbl="parChTrans1D2" presStyleIdx="0" presStyleCnt="2"/>
      <dgm:spPr/>
    </dgm:pt>
    <dgm:pt modelId="{90A50A66-8819-E44D-A64A-6F17D683C533}" type="pres">
      <dgm:prSet presAssocID="{255860B5-7721-1B49-9B0E-1BEE64ECD6DA}" presName="root2" presStyleCnt="0"/>
      <dgm:spPr/>
    </dgm:pt>
    <dgm:pt modelId="{D4A1B16C-08DB-D74A-BBDB-CA59AAA9724F}" type="pres">
      <dgm:prSet presAssocID="{255860B5-7721-1B49-9B0E-1BEE64ECD6DA}" presName="LevelTwoTextNode" presStyleLbl="node2" presStyleIdx="0" presStyleCnt="2">
        <dgm:presLayoutVars>
          <dgm:chPref val="3"/>
        </dgm:presLayoutVars>
      </dgm:prSet>
      <dgm:spPr/>
    </dgm:pt>
    <dgm:pt modelId="{6F2D36D2-36FC-4B4E-A6BC-A28771ED0CAE}" type="pres">
      <dgm:prSet presAssocID="{255860B5-7721-1B49-9B0E-1BEE64ECD6DA}" presName="level3hierChild" presStyleCnt="0"/>
      <dgm:spPr/>
    </dgm:pt>
    <dgm:pt modelId="{C6BE1BCC-2E29-0746-A1E3-918EC00A1DE1}" type="pres">
      <dgm:prSet presAssocID="{3BC4691A-1E27-F248-A558-EE7E618B111D}" presName="conn2-1" presStyleLbl="parChTrans1D3" presStyleIdx="0" presStyleCnt="4"/>
      <dgm:spPr/>
    </dgm:pt>
    <dgm:pt modelId="{B7E3F583-AAC5-9641-936A-1105AA8D042F}" type="pres">
      <dgm:prSet presAssocID="{3BC4691A-1E27-F248-A558-EE7E618B111D}" presName="connTx" presStyleLbl="parChTrans1D3" presStyleIdx="0" presStyleCnt="4"/>
      <dgm:spPr/>
    </dgm:pt>
    <dgm:pt modelId="{8E1E0049-E5CE-A848-B934-E8A3BF50A328}" type="pres">
      <dgm:prSet presAssocID="{40689AF9-DF14-3242-93D9-E291F397534D}" presName="root2" presStyleCnt="0"/>
      <dgm:spPr/>
    </dgm:pt>
    <dgm:pt modelId="{765B76B4-E76D-E646-A262-CFACB013FC03}" type="pres">
      <dgm:prSet presAssocID="{40689AF9-DF14-3242-93D9-E291F397534D}" presName="LevelTwoTextNode" presStyleLbl="node3" presStyleIdx="0" presStyleCnt="4">
        <dgm:presLayoutVars>
          <dgm:chPref val="3"/>
        </dgm:presLayoutVars>
      </dgm:prSet>
      <dgm:spPr/>
    </dgm:pt>
    <dgm:pt modelId="{9632B2BC-E32A-3947-9AE8-1FB7D46FF44F}" type="pres">
      <dgm:prSet presAssocID="{40689AF9-DF14-3242-93D9-E291F397534D}" presName="level3hierChild" presStyleCnt="0"/>
      <dgm:spPr/>
    </dgm:pt>
    <dgm:pt modelId="{602ECF42-BA8C-8D42-ADCA-706E416848FD}" type="pres">
      <dgm:prSet presAssocID="{9993E709-3584-CB45-BB5E-B23FAE2E4453}" presName="conn2-1" presStyleLbl="parChTrans1D4" presStyleIdx="0" presStyleCnt="6"/>
      <dgm:spPr/>
    </dgm:pt>
    <dgm:pt modelId="{57F06167-6A5C-0242-A0A8-AA5A5FB1200D}" type="pres">
      <dgm:prSet presAssocID="{9993E709-3584-CB45-BB5E-B23FAE2E4453}" presName="connTx" presStyleLbl="parChTrans1D4" presStyleIdx="0" presStyleCnt="6"/>
      <dgm:spPr/>
    </dgm:pt>
    <dgm:pt modelId="{8295A74D-B566-F943-B0A9-8BA51E3A292B}" type="pres">
      <dgm:prSet presAssocID="{F2F910A5-5D6B-904D-88A9-3D5BA99D5C5C}" presName="root2" presStyleCnt="0"/>
      <dgm:spPr/>
    </dgm:pt>
    <dgm:pt modelId="{59352A24-BC93-FC4C-AA68-6B9C36F909E8}" type="pres">
      <dgm:prSet presAssocID="{F2F910A5-5D6B-904D-88A9-3D5BA99D5C5C}" presName="LevelTwoTextNode" presStyleLbl="node4" presStyleIdx="0" presStyleCnt="6">
        <dgm:presLayoutVars>
          <dgm:chPref val="3"/>
        </dgm:presLayoutVars>
      </dgm:prSet>
      <dgm:spPr/>
    </dgm:pt>
    <dgm:pt modelId="{295F47E6-AFA9-474E-BF83-BAA780672AFE}" type="pres">
      <dgm:prSet presAssocID="{F2F910A5-5D6B-904D-88A9-3D5BA99D5C5C}" presName="level3hierChild" presStyleCnt="0"/>
      <dgm:spPr/>
    </dgm:pt>
    <dgm:pt modelId="{E4F926CA-C864-3E45-9E29-65141B013D2B}" type="pres">
      <dgm:prSet presAssocID="{FBE3A9FD-9AF8-9447-AF0C-13AC7AAD060F}" presName="conn2-1" presStyleLbl="parChTrans1D3" presStyleIdx="1" presStyleCnt="4"/>
      <dgm:spPr/>
    </dgm:pt>
    <dgm:pt modelId="{6609139A-6100-D84D-8D7E-DEECB9B42178}" type="pres">
      <dgm:prSet presAssocID="{FBE3A9FD-9AF8-9447-AF0C-13AC7AAD060F}" presName="connTx" presStyleLbl="parChTrans1D3" presStyleIdx="1" presStyleCnt="4"/>
      <dgm:spPr/>
    </dgm:pt>
    <dgm:pt modelId="{F2480520-0B6E-624C-B410-AF4D352571D5}" type="pres">
      <dgm:prSet presAssocID="{756B9DBB-D9F3-5244-8023-6FFC0C401B3F}" presName="root2" presStyleCnt="0"/>
      <dgm:spPr/>
    </dgm:pt>
    <dgm:pt modelId="{76205592-1417-024B-9A4B-C1C8D742BD85}" type="pres">
      <dgm:prSet presAssocID="{756B9DBB-D9F3-5244-8023-6FFC0C401B3F}" presName="LevelTwoTextNode" presStyleLbl="node3" presStyleIdx="1" presStyleCnt="4">
        <dgm:presLayoutVars>
          <dgm:chPref val="3"/>
        </dgm:presLayoutVars>
      </dgm:prSet>
      <dgm:spPr/>
    </dgm:pt>
    <dgm:pt modelId="{A9C2C84A-58AC-3949-BE08-806EBEA2C365}" type="pres">
      <dgm:prSet presAssocID="{756B9DBB-D9F3-5244-8023-6FFC0C401B3F}" presName="level3hierChild" presStyleCnt="0"/>
      <dgm:spPr/>
    </dgm:pt>
    <dgm:pt modelId="{FB1D576E-52A5-1747-8078-629C7F875B36}" type="pres">
      <dgm:prSet presAssocID="{1E0FD072-F0DC-F94A-97BF-649560272DB3}" presName="conn2-1" presStyleLbl="parChTrans1D4" presStyleIdx="1" presStyleCnt="6"/>
      <dgm:spPr/>
    </dgm:pt>
    <dgm:pt modelId="{876F3D45-D7E5-6046-BBD4-F113F9A1A8C0}" type="pres">
      <dgm:prSet presAssocID="{1E0FD072-F0DC-F94A-97BF-649560272DB3}" presName="connTx" presStyleLbl="parChTrans1D4" presStyleIdx="1" presStyleCnt="6"/>
      <dgm:spPr/>
    </dgm:pt>
    <dgm:pt modelId="{26237863-1F5C-3547-9170-7BF27ABC9C4B}" type="pres">
      <dgm:prSet presAssocID="{8A35C4D1-41C9-7741-8EFC-26EB6B4C7801}" presName="root2" presStyleCnt="0"/>
      <dgm:spPr/>
    </dgm:pt>
    <dgm:pt modelId="{A9B6D974-187F-E344-BB07-85DDEA19DCDC}" type="pres">
      <dgm:prSet presAssocID="{8A35C4D1-41C9-7741-8EFC-26EB6B4C7801}" presName="LevelTwoTextNode" presStyleLbl="node4" presStyleIdx="1" presStyleCnt="6">
        <dgm:presLayoutVars>
          <dgm:chPref val="3"/>
        </dgm:presLayoutVars>
      </dgm:prSet>
      <dgm:spPr/>
    </dgm:pt>
    <dgm:pt modelId="{A1AD81E2-CD20-B346-B1EF-DB0E09F95BBE}" type="pres">
      <dgm:prSet presAssocID="{8A35C4D1-41C9-7741-8EFC-26EB6B4C7801}" presName="level3hierChild" presStyleCnt="0"/>
      <dgm:spPr/>
    </dgm:pt>
    <dgm:pt modelId="{3F78592F-AEAA-A449-9D77-5C7A9B14F870}" type="pres">
      <dgm:prSet presAssocID="{406F82D0-18CE-6C44-BF74-1C0CF0819711}" presName="conn2-1" presStyleLbl="parChTrans1D2" presStyleIdx="1" presStyleCnt="2"/>
      <dgm:spPr/>
    </dgm:pt>
    <dgm:pt modelId="{3209DB64-8018-DC4D-8DBE-B31DFF05FC2C}" type="pres">
      <dgm:prSet presAssocID="{406F82D0-18CE-6C44-BF74-1C0CF0819711}" presName="connTx" presStyleLbl="parChTrans1D2" presStyleIdx="1" presStyleCnt="2"/>
      <dgm:spPr/>
    </dgm:pt>
    <dgm:pt modelId="{D06378B1-DF0D-6046-BDB8-A2875AA8A118}" type="pres">
      <dgm:prSet presAssocID="{909934BB-7B45-664E-835F-EA05CAC72AC7}" presName="root2" presStyleCnt="0"/>
      <dgm:spPr/>
    </dgm:pt>
    <dgm:pt modelId="{01247438-C8A3-2E4F-B1E2-2D5B5FB8AFEC}" type="pres">
      <dgm:prSet presAssocID="{909934BB-7B45-664E-835F-EA05CAC72AC7}" presName="LevelTwoTextNode" presStyleLbl="node2" presStyleIdx="1" presStyleCnt="2">
        <dgm:presLayoutVars>
          <dgm:chPref val="3"/>
        </dgm:presLayoutVars>
      </dgm:prSet>
      <dgm:spPr/>
    </dgm:pt>
    <dgm:pt modelId="{2FE6F9AE-DC5A-1C46-B3CC-BBBE943152AB}" type="pres">
      <dgm:prSet presAssocID="{909934BB-7B45-664E-835F-EA05CAC72AC7}" presName="level3hierChild" presStyleCnt="0"/>
      <dgm:spPr/>
    </dgm:pt>
    <dgm:pt modelId="{AA80FCE0-497C-CA46-BF4A-A0E2AB6B4BCF}" type="pres">
      <dgm:prSet presAssocID="{FF8E54A4-5D96-024E-895C-1A222802A320}" presName="conn2-1" presStyleLbl="parChTrans1D3" presStyleIdx="2" presStyleCnt="4"/>
      <dgm:spPr/>
    </dgm:pt>
    <dgm:pt modelId="{C5FE5D37-9B4E-634D-BC0D-9EA60C6D7371}" type="pres">
      <dgm:prSet presAssocID="{FF8E54A4-5D96-024E-895C-1A222802A320}" presName="connTx" presStyleLbl="parChTrans1D3" presStyleIdx="2" presStyleCnt="4"/>
      <dgm:spPr/>
    </dgm:pt>
    <dgm:pt modelId="{368C64D3-EE54-E046-96C4-DF8A6FB6B4E0}" type="pres">
      <dgm:prSet presAssocID="{58FD5A79-D2BC-2D42-8ADE-020FC7CF3832}" presName="root2" presStyleCnt="0"/>
      <dgm:spPr/>
    </dgm:pt>
    <dgm:pt modelId="{3A617F28-EBED-F146-A3C9-4CFB854035C8}" type="pres">
      <dgm:prSet presAssocID="{58FD5A79-D2BC-2D42-8ADE-020FC7CF3832}" presName="LevelTwoTextNode" presStyleLbl="node3" presStyleIdx="2" presStyleCnt="4">
        <dgm:presLayoutVars>
          <dgm:chPref val="3"/>
        </dgm:presLayoutVars>
      </dgm:prSet>
      <dgm:spPr/>
    </dgm:pt>
    <dgm:pt modelId="{34393B02-7BF9-1442-B508-626F0F383C45}" type="pres">
      <dgm:prSet presAssocID="{58FD5A79-D2BC-2D42-8ADE-020FC7CF3832}" presName="level3hierChild" presStyleCnt="0"/>
      <dgm:spPr/>
    </dgm:pt>
    <dgm:pt modelId="{3A6F391D-60EF-E14D-93F7-0F0644C00163}" type="pres">
      <dgm:prSet presAssocID="{1EA5A38D-5C35-B946-9102-63C6F6B2D0CF}" presName="conn2-1" presStyleLbl="parChTrans1D4" presStyleIdx="2" presStyleCnt="6"/>
      <dgm:spPr/>
    </dgm:pt>
    <dgm:pt modelId="{62CE5720-C368-894B-B621-09E214AC9B39}" type="pres">
      <dgm:prSet presAssocID="{1EA5A38D-5C35-B946-9102-63C6F6B2D0CF}" presName="connTx" presStyleLbl="parChTrans1D4" presStyleIdx="2" presStyleCnt="6"/>
      <dgm:spPr/>
    </dgm:pt>
    <dgm:pt modelId="{1C6A40FF-2D58-A049-B29B-E46BA3E4C3D1}" type="pres">
      <dgm:prSet presAssocID="{E5D51D80-04D2-9A45-8640-2104E8A15655}" presName="root2" presStyleCnt="0"/>
      <dgm:spPr/>
    </dgm:pt>
    <dgm:pt modelId="{FC309670-54AF-684F-A0DB-6A997867CC15}" type="pres">
      <dgm:prSet presAssocID="{E5D51D80-04D2-9A45-8640-2104E8A15655}" presName="LevelTwoTextNode" presStyleLbl="node4" presStyleIdx="2" presStyleCnt="6">
        <dgm:presLayoutVars>
          <dgm:chPref val="3"/>
        </dgm:presLayoutVars>
      </dgm:prSet>
      <dgm:spPr/>
    </dgm:pt>
    <dgm:pt modelId="{EC1B879A-B9E8-404F-922D-31F2DA9D269E}" type="pres">
      <dgm:prSet presAssocID="{E5D51D80-04D2-9A45-8640-2104E8A15655}" presName="level3hierChild" presStyleCnt="0"/>
      <dgm:spPr/>
    </dgm:pt>
    <dgm:pt modelId="{CCCACB45-0A63-134E-996F-E307CC12BD0E}" type="pres">
      <dgm:prSet presAssocID="{8C677BB1-3762-C945-B01E-4DC863A4D3C0}" presName="conn2-1" presStyleLbl="parChTrans1D4" presStyleIdx="3" presStyleCnt="6"/>
      <dgm:spPr/>
    </dgm:pt>
    <dgm:pt modelId="{35890A62-77A7-F24A-A4F7-7231D0A25B80}" type="pres">
      <dgm:prSet presAssocID="{8C677BB1-3762-C945-B01E-4DC863A4D3C0}" presName="connTx" presStyleLbl="parChTrans1D4" presStyleIdx="3" presStyleCnt="6"/>
      <dgm:spPr/>
    </dgm:pt>
    <dgm:pt modelId="{52D4F267-E62F-5C49-AA98-B528240DB810}" type="pres">
      <dgm:prSet presAssocID="{D6D279B8-70A1-4943-9EC1-C48BADD04055}" presName="root2" presStyleCnt="0"/>
      <dgm:spPr/>
    </dgm:pt>
    <dgm:pt modelId="{4D718FA1-3DE5-594F-BB6B-BF575CA3AA07}" type="pres">
      <dgm:prSet presAssocID="{D6D279B8-70A1-4943-9EC1-C48BADD04055}" presName="LevelTwoTextNode" presStyleLbl="node4" presStyleIdx="3" presStyleCnt="6">
        <dgm:presLayoutVars>
          <dgm:chPref val="3"/>
        </dgm:presLayoutVars>
      </dgm:prSet>
      <dgm:spPr/>
    </dgm:pt>
    <dgm:pt modelId="{ABBF991A-B897-BE48-B3A8-4E3A28507BC4}" type="pres">
      <dgm:prSet presAssocID="{D6D279B8-70A1-4943-9EC1-C48BADD04055}" presName="level3hierChild" presStyleCnt="0"/>
      <dgm:spPr/>
    </dgm:pt>
    <dgm:pt modelId="{C428672A-14FA-B64F-86CF-7560F74FE529}" type="pres">
      <dgm:prSet presAssocID="{BA567311-665C-6D4D-BC3A-A4971ECA680A}" presName="conn2-1" presStyleLbl="parChTrans1D4" presStyleIdx="4" presStyleCnt="6"/>
      <dgm:spPr/>
    </dgm:pt>
    <dgm:pt modelId="{D4C4FD81-0C5C-9E49-BFED-6E57BC5937AA}" type="pres">
      <dgm:prSet presAssocID="{BA567311-665C-6D4D-BC3A-A4971ECA680A}" presName="connTx" presStyleLbl="parChTrans1D4" presStyleIdx="4" presStyleCnt="6"/>
      <dgm:spPr/>
    </dgm:pt>
    <dgm:pt modelId="{DB66C8D6-E29F-FF4C-BD7D-C00B3D10DCDC}" type="pres">
      <dgm:prSet presAssocID="{22AFD3F5-11A9-5A4E-824D-F58F43296FDD}" presName="root2" presStyleCnt="0"/>
      <dgm:spPr/>
    </dgm:pt>
    <dgm:pt modelId="{27936234-2D4B-7546-AAEB-47F18A186032}" type="pres">
      <dgm:prSet presAssocID="{22AFD3F5-11A9-5A4E-824D-F58F43296FDD}" presName="LevelTwoTextNode" presStyleLbl="node4" presStyleIdx="4" presStyleCnt="6">
        <dgm:presLayoutVars>
          <dgm:chPref val="3"/>
        </dgm:presLayoutVars>
      </dgm:prSet>
      <dgm:spPr/>
    </dgm:pt>
    <dgm:pt modelId="{43030589-A17F-804C-A21F-262D146930F8}" type="pres">
      <dgm:prSet presAssocID="{22AFD3F5-11A9-5A4E-824D-F58F43296FDD}" presName="level3hierChild" presStyleCnt="0"/>
      <dgm:spPr/>
    </dgm:pt>
    <dgm:pt modelId="{CC10A665-BBE0-6B4B-BFF8-772701A93FB1}" type="pres">
      <dgm:prSet presAssocID="{E4AB5930-8561-D44C-A0BC-CCC16C38F376}" presName="conn2-1" presStyleLbl="parChTrans1D3" presStyleIdx="3" presStyleCnt="4"/>
      <dgm:spPr/>
    </dgm:pt>
    <dgm:pt modelId="{85811B8E-6D16-9241-8EC3-761D53EDF059}" type="pres">
      <dgm:prSet presAssocID="{E4AB5930-8561-D44C-A0BC-CCC16C38F376}" presName="connTx" presStyleLbl="parChTrans1D3" presStyleIdx="3" presStyleCnt="4"/>
      <dgm:spPr/>
    </dgm:pt>
    <dgm:pt modelId="{60BC723E-D5E0-8C45-82EE-BB353FD3E484}" type="pres">
      <dgm:prSet presAssocID="{A645BEC6-1B21-2342-95B3-DAC3F595391D}" presName="root2" presStyleCnt="0"/>
      <dgm:spPr/>
    </dgm:pt>
    <dgm:pt modelId="{3656AE4C-43EE-EB4E-BA66-B317440BF5F7}" type="pres">
      <dgm:prSet presAssocID="{A645BEC6-1B21-2342-95B3-DAC3F595391D}" presName="LevelTwoTextNode" presStyleLbl="node3" presStyleIdx="3" presStyleCnt="4">
        <dgm:presLayoutVars>
          <dgm:chPref val="3"/>
        </dgm:presLayoutVars>
      </dgm:prSet>
      <dgm:spPr/>
    </dgm:pt>
    <dgm:pt modelId="{BA40C07B-A34D-9E42-A339-599A9E5DA23E}" type="pres">
      <dgm:prSet presAssocID="{A645BEC6-1B21-2342-95B3-DAC3F595391D}" presName="level3hierChild" presStyleCnt="0"/>
      <dgm:spPr/>
    </dgm:pt>
    <dgm:pt modelId="{5A055E11-0D3B-4349-97D9-819B30E1B66C}" type="pres">
      <dgm:prSet presAssocID="{D2A7E2BD-1959-F942-82A1-73D8E677CEC4}" presName="conn2-1" presStyleLbl="parChTrans1D4" presStyleIdx="5" presStyleCnt="6"/>
      <dgm:spPr/>
    </dgm:pt>
    <dgm:pt modelId="{7AE0D492-7BE2-2648-A998-5E9D4414EF72}" type="pres">
      <dgm:prSet presAssocID="{D2A7E2BD-1959-F942-82A1-73D8E677CEC4}" presName="connTx" presStyleLbl="parChTrans1D4" presStyleIdx="5" presStyleCnt="6"/>
      <dgm:spPr/>
    </dgm:pt>
    <dgm:pt modelId="{FE18E447-213C-0149-B05D-C99F29950DE9}" type="pres">
      <dgm:prSet presAssocID="{F2872A67-9BA8-5F42-9C1F-CB11A06E6C60}" presName="root2" presStyleCnt="0"/>
      <dgm:spPr/>
    </dgm:pt>
    <dgm:pt modelId="{DF40D173-3FFC-364A-A7DB-5E3AD3FFA8EA}" type="pres">
      <dgm:prSet presAssocID="{F2872A67-9BA8-5F42-9C1F-CB11A06E6C60}" presName="LevelTwoTextNode" presStyleLbl="node4" presStyleIdx="5" presStyleCnt="6">
        <dgm:presLayoutVars>
          <dgm:chPref val="3"/>
        </dgm:presLayoutVars>
      </dgm:prSet>
      <dgm:spPr/>
    </dgm:pt>
    <dgm:pt modelId="{40E22FDD-A29B-8C46-8258-D1E421E3E0C9}" type="pres">
      <dgm:prSet presAssocID="{F2872A67-9BA8-5F42-9C1F-CB11A06E6C60}" presName="level3hierChild" presStyleCnt="0"/>
      <dgm:spPr/>
    </dgm:pt>
  </dgm:ptLst>
  <dgm:cxnLst>
    <dgm:cxn modelId="{3F2EBA12-9C69-E04A-A10B-4D9D4E2CF900}" type="presOf" srcId="{FBE3A9FD-9AF8-9447-AF0C-13AC7AAD060F}" destId="{6609139A-6100-D84D-8D7E-DEECB9B42178}" srcOrd="1" destOrd="0" presId="urn:microsoft.com/office/officeart/2005/8/layout/hierarchy2"/>
    <dgm:cxn modelId="{945ECA12-A1C3-6B49-BD44-009ECCA7A770}" type="presOf" srcId="{A645BEC6-1B21-2342-95B3-DAC3F595391D}" destId="{3656AE4C-43EE-EB4E-BA66-B317440BF5F7}" srcOrd="0" destOrd="0" presId="urn:microsoft.com/office/officeart/2005/8/layout/hierarchy2"/>
    <dgm:cxn modelId="{2A35D313-BF55-A24B-9F22-DEE1E534D201}" type="presOf" srcId="{E4AB5930-8561-D44C-A0BC-CCC16C38F376}" destId="{CC10A665-BBE0-6B4B-BFF8-772701A93FB1}" srcOrd="0" destOrd="0" presId="urn:microsoft.com/office/officeart/2005/8/layout/hierarchy2"/>
    <dgm:cxn modelId="{C7773915-A653-7F42-AA12-BF0453B35725}" srcId="{58FD5A79-D2BC-2D42-8ADE-020FC7CF3832}" destId="{D6D279B8-70A1-4943-9EC1-C48BADD04055}" srcOrd="1" destOrd="0" parTransId="{8C677BB1-3762-C945-B01E-4DC863A4D3C0}" sibTransId="{EF68677E-2E50-9241-84BB-97E902F5C8C0}"/>
    <dgm:cxn modelId="{C4066417-183A-4044-BFC1-32B74876A28B}" type="presOf" srcId="{FF8E54A4-5D96-024E-895C-1A222802A320}" destId="{C5FE5D37-9B4E-634D-BC0D-9EA60C6D7371}" srcOrd="1" destOrd="0" presId="urn:microsoft.com/office/officeart/2005/8/layout/hierarchy2"/>
    <dgm:cxn modelId="{7C79D017-4912-1E4F-AB34-C583403BD305}" type="presOf" srcId="{406F82D0-18CE-6C44-BF74-1C0CF0819711}" destId="{3F78592F-AEAA-A449-9D77-5C7A9B14F870}" srcOrd="0" destOrd="0" presId="urn:microsoft.com/office/officeart/2005/8/layout/hierarchy2"/>
    <dgm:cxn modelId="{6DC9141A-F912-504C-BFB2-5C390E6B33CA}" type="presOf" srcId="{D2A7E2BD-1959-F942-82A1-73D8E677CEC4}" destId="{5A055E11-0D3B-4349-97D9-819B30E1B66C}" srcOrd="0" destOrd="0" presId="urn:microsoft.com/office/officeart/2005/8/layout/hierarchy2"/>
    <dgm:cxn modelId="{8A48301B-30BE-5249-AB33-9E69D8F00A6D}" type="presOf" srcId="{756B9DBB-D9F3-5244-8023-6FFC0C401B3F}" destId="{76205592-1417-024B-9A4B-C1C8D742BD85}" srcOrd="0" destOrd="0" presId="urn:microsoft.com/office/officeart/2005/8/layout/hierarchy2"/>
    <dgm:cxn modelId="{461B5D1C-4B21-C34F-92CD-B595B7B67364}" type="presOf" srcId="{D2A7E2BD-1959-F942-82A1-73D8E677CEC4}" destId="{7AE0D492-7BE2-2648-A998-5E9D4414EF72}" srcOrd="1" destOrd="0" presId="urn:microsoft.com/office/officeart/2005/8/layout/hierarchy2"/>
    <dgm:cxn modelId="{BCDFF51C-B14E-DD45-89F1-7EE8394167DB}" srcId="{58FD5A79-D2BC-2D42-8ADE-020FC7CF3832}" destId="{22AFD3F5-11A9-5A4E-824D-F58F43296FDD}" srcOrd="2" destOrd="0" parTransId="{BA567311-665C-6D4D-BC3A-A4971ECA680A}" sibTransId="{DAFEB047-AF85-E844-AEF5-6DC1D053BAC4}"/>
    <dgm:cxn modelId="{A598E61D-EAB1-924B-8563-2BC10CD6DE3A}" type="presOf" srcId="{F2F910A5-5D6B-904D-88A9-3D5BA99D5C5C}" destId="{59352A24-BC93-FC4C-AA68-6B9C36F909E8}" srcOrd="0" destOrd="0" presId="urn:microsoft.com/office/officeart/2005/8/layout/hierarchy2"/>
    <dgm:cxn modelId="{F76BB725-08E7-E245-8CFF-D773CE3561DE}" type="presOf" srcId="{9993E709-3584-CB45-BB5E-B23FAE2E4453}" destId="{602ECF42-BA8C-8D42-ADCA-706E416848FD}" srcOrd="0" destOrd="0" presId="urn:microsoft.com/office/officeart/2005/8/layout/hierarchy2"/>
    <dgm:cxn modelId="{66980C2B-F4B6-F548-8582-6A3734BF7E52}" srcId="{4A64E1C6-8663-D34E-8C7B-D01549067720}" destId="{23584207-920A-5141-A66E-2E8EF5782906}" srcOrd="0" destOrd="0" parTransId="{6305B274-F768-734F-A181-534D60C2433D}" sibTransId="{E2367073-3773-1B47-8246-E3819BCD8EFF}"/>
    <dgm:cxn modelId="{A820CD2F-6F01-4642-A7FC-D38E875EA528}" type="presOf" srcId="{1E0FD072-F0DC-F94A-97BF-649560272DB3}" destId="{876F3D45-D7E5-6046-BBD4-F113F9A1A8C0}" srcOrd="1" destOrd="0" presId="urn:microsoft.com/office/officeart/2005/8/layout/hierarchy2"/>
    <dgm:cxn modelId="{6B71FA31-5338-5448-80CE-D53F4735A316}" type="presOf" srcId="{BE2F8FA0-23BE-9D41-807A-1AAC91842599}" destId="{D812ACF1-5CF0-7242-8A9E-8B17D4DBEEC0}" srcOrd="1" destOrd="0" presId="urn:microsoft.com/office/officeart/2005/8/layout/hierarchy2"/>
    <dgm:cxn modelId="{CFBAF239-76B4-CF4D-B45C-64E8AD020303}" srcId="{58FD5A79-D2BC-2D42-8ADE-020FC7CF3832}" destId="{E5D51D80-04D2-9A45-8640-2104E8A15655}" srcOrd="0" destOrd="0" parTransId="{1EA5A38D-5C35-B946-9102-63C6F6B2D0CF}" sibTransId="{E9B71571-2E35-DE4B-8D38-3D7B786061AF}"/>
    <dgm:cxn modelId="{9BB45C3E-97E7-7E41-9D96-53C970F9F0D7}" type="presOf" srcId="{22AFD3F5-11A9-5A4E-824D-F58F43296FDD}" destId="{27936234-2D4B-7546-AAEB-47F18A186032}" srcOrd="0" destOrd="0" presId="urn:microsoft.com/office/officeart/2005/8/layout/hierarchy2"/>
    <dgm:cxn modelId="{AC050D61-8BE8-D442-A874-A19E1983854E}" type="presOf" srcId="{4A64E1C6-8663-D34E-8C7B-D01549067720}" destId="{9FC7DB56-2D8F-4547-A148-8C73593D695E}" srcOrd="0" destOrd="0" presId="urn:microsoft.com/office/officeart/2005/8/layout/hierarchy2"/>
    <dgm:cxn modelId="{D5E72842-64D0-BC4E-8ABF-694322BA3A41}" type="presOf" srcId="{909934BB-7B45-664E-835F-EA05CAC72AC7}" destId="{01247438-C8A3-2E4F-B1E2-2D5B5FB8AFEC}" srcOrd="0" destOrd="0" presId="urn:microsoft.com/office/officeart/2005/8/layout/hierarchy2"/>
    <dgm:cxn modelId="{BCBF3B66-9EE1-9546-A88A-9848C04E7845}" type="presOf" srcId="{BE2F8FA0-23BE-9D41-807A-1AAC91842599}" destId="{8526AE37-5B94-994F-98A3-E480DB143F4C}" srcOrd="0" destOrd="0" presId="urn:microsoft.com/office/officeart/2005/8/layout/hierarchy2"/>
    <dgm:cxn modelId="{947E2567-60D0-8A44-84C1-5C80CBB1CFC9}" type="presOf" srcId="{40689AF9-DF14-3242-93D9-E291F397534D}" destId="{765B76B4-E76D-E646-A262-CFACB013FC03}" srcOrd="0" destOrd="0" presId="urn:microsoft.com/office/officeart/2005/8/layout/hierarchy2"/>
    <dgm:cxn modelId="{2DF3A24A-F056-E849-BD10-05A740248E1B}" srcId="{23584207-920A-5141-A66E-2E8EF5782906}" destId="{255860B5-7721-1B49-9B0E-1BEE64ECD6DA}" srcOrd="0" destOrd="0" parTransId="{BE2F8FA0-23BE-9D41-807A-1AAC91842599}" sibTransId="{1B411355-61C6-B849-BEB4-B336C4824241}"/>
    <dgm:cxn modelId="{4F96A86B-B810-A84C-BB72-7073E8A31E52}" type="presOf" srcId="{23584207-920A-5141-A66E-2E8EF5782906}" destId="{8B805BB6-8A97-AA49-B74B-9C8D62767D9E}" srcOrd="0" destOrd="0" presId="urn:microsoft.com/office/officeart/2005/8/layout/hierarchy2"/>
    <dgm:cxn modelId="{B48D8C6C-E6F3-FB45-849F-D45B165BA345}" type="presOf" srcId="{8A35C4D1-41C9-7741-8EFC-26EB6B4C7801}" destId="{A9B6D974-187F-E344-BB07-85DDEA19DCDC}" srcOrd="0" destOrd="0" presId="urn:microsoft.com/office/officeart/2005/8/layout/hierarchy2"/>
    <dgm:cxn modelId="{5B9A6A6E-8AFD-E14B-A216-65EE7430490D}" type="presOf" srcId="{58FD5A79-D2BC-2D42-8ADE-020FC7CF3832}" destId="{3A617F28-EBED-F146-A3C9-4CFB854035C8}" srcOrd="0" destOrd="0" presId="urn:microsoft.com/office/officeart/2005/8/layout/hierarchy2"/>
    <dgm:cxn modelId="{2CC6F46F-F732-044E-9D84-A36D802244E2}" type="presOf" srcId="{406F82D0-18CE-6C44-BF74-1C0CF0819711}" destId="{3209DB64-8018-DC4D-8DBE-B31DFF05FC2C}" srcOrd="1" destOrd="0" presId="urn:microsoft.com/office/officeart/2005/8/layout/hierarchy2"/>
    <dgm:cxn modelId="{7D538C50-E499-0C4F-8314-854A315DB01D}" type="presOf" srcId="{BA567311-665C-6D4D-BC3A-A4971ECA680A}" destId="{D4C4FD81-0C5C-9E49-BFED-6E57BC5937AA}" srcOrd="1" destOrd="0" presId="urn:microsoft.com/office/officeart/2005/8/layout/hierarchy2"/>
    <dgm:cxn modelId="{2AEAE273-B067-4148-ABEB-D39F371B1135}" type="presOf" srcId="{9993E709-3584-CB45-BB5E-B23FAE2E4453}" destId="{57F06167-6A5C-0242-A0A8-AA5A5FB1200D}" srcOrd="1" destOrd="0" presId="urn:microsoft.com/office/officeart/2005/8/layout/hierarchy2"/>
    <dgm:cxn modelId="{A624B555-4018-EF4F-AFD6-8FA82F60B25C}" type="presOf" srcId="{FBE3A9FD-9AF8-9447-AF0C-13AC7AAD060F}" destId="{E4F926CA-C864-3E45-9E29-65141B013D2B}" srcOrd="0" destOrd="0" presId="urn:microsoft.com/office/officeart/2005/8/layout/hierarchy2"/>
    <dgm:cxn modelId="{396DC676-5169-AB40-B1ED-AE316C1446E0}" type="presOf" srcId="{1EA5A38D-5C35-B946-9102-63C6F6B2D0CF}" destId="{3A6F391D-60EF-E14D-93F7-0F0644C00163}" srcOrd="0" destOrd="0" presId="urn:microsoft.com/office/officeart/2005/8/layout/hierarchy2"/>
    <dgm:cxn modelId="{2EE49079-9DAB-AC44-AF78-9194E3FA30D8}" srcId="{255860B5-7721-1B49-9B0E-1BEE64ECD6DA}" destId="{40689AF9-DF14-3242-93D9-E291F397534D}" srcOrd="0" destOrd="0" parTransId="{3BC4691A-1E27-F248-A558-EE7E618B111D}" sibTransId="{55BF35D0-8460-594F-BC89-63D9A84697A0}"/>
    <dgm:cxn modelId="{99376082-205C-B949-A870-6CC3331C3BFE}" type="presOf" srcId="{E4AB5930-8561-D44C-A0BC-CCC16C38F376}" destId="{85811B8E-6D16-9241-8EC3-761D53EDF059}" srcOrd="1" destOrd="0" presId="urn:microsoft.com/office/officeart/2005/8/layout/hierarchy2"/>
    <dgm:cxn modelId="{ED38BE8B-238F-6A42-BEA6-2B65B6763372}" srcId="{A645BEC6-1B21-2342-95B3-DAC3F595391D}" destId="{F2872A67-9BA8-5F42-9C1F-CB11A06E6C60}" srcOrd="0" destOrd="0" parTransId="{D2A7E2BD-1959-F942-82A1-73D8E677CEC4}" sibTransId="{E81687C3-C7B5-A44A-AADE-4A8C945C1EC7}"/>
    <dgm:cxn modelId="{29A0379B-3C13-1A41-9EF9-CE2C5C937041}" type="presOf" srcId="{FF8E54A4-5D96-024E-895C-1A222802A320}" destId="{AA80FCE0-497C-CA46-BF4A-A0E2AB6B4BCF}" srcOrd="0" destOrd="0" presId="urn:microsoft.com/office/officeart/2005/8/layout/hierarchy2"/>
    <dgm:cxn modelId="{0F047D9E-CF68-9C4A-80A4-45ED686F05A5}" srcId="{23584207-920A-5141-A66E-2E8EF5782906}" destId="{909934BB-7B45-664E-835F-EA05CAC72AC7}" srcOrd="1" destOrd="0" parTransId="{406F82D0-18CE-6C44-BF74-1C0CF0819711}" sibTransId="{D7706FF4-0617-9F4C-A3C2-0A6AD4411DE9}"/>
    <dgm:cxn modelId="{6330F5A4-CB69-FD40-B116-01CF997A19E8}" srcId="{756B9DBB-D9F3-5244-8023-6FFC0C401B3F}" destId="{8A35C4D1-41C9-7741-8EFC-26EB6B4C7801}" srcOrd="0" destOrd="0" parTransId="{1E0FD072-F0DC-F94A-97BF-649560272DB3}" sibTransId="{062B4D0F-9433-9D4D-9DD6-156F61E18530}"/>
    <dgm:cxn modelId="{DA1ED5AF-6ACC-5A4B-9B93-8FC00E923C82}" type="presOf" srcId="{8C677BB1-3762-C945-B01E-4DC863A4D3C0}" destId="{CCCACB45-0A63-134E-996F-E307CC12BD0E}" srcOrd="0" destOrd="0" presId="urn:microsoft.com/office/officeart/2005/8/layout/hierarchy2"/>
    <dgm:cxn modelId="{F7F574B4-3FE6-364A-80C8-2F7292ED3586}" type="presOf" srcId="{3BC4691A-1E27-F248-A558-EE7E618B111D}" destId="{B7E3F583-AAC5-9641-936A-1105AA8D042F}" srcOrd="1" destOrd="0" presId="urn:microsoft.com/office/officeart/2005/8/layout/hierarchy2"/>
    <dgm:cxn modelId="{D1D4F6B7-4C9B-DA48-9A44-904FE15C2107}" type="presOf" srcId="{D6D279B8-70A1-4943-9EC1-C48BADD04055}" destId="{4D718FA1-3DE5-594F-BB6B-BF575CA3AA07}" srcOrd="0" destOrd="0" presId="urn:microsoft.com/office/officeart/2005/8/layout/hierarchy2"/>
    <dgm:cxn modelId="{E53369BA-D7EB-7845-8E54-63481E62B212}" type="presOf" srcId="{F2872A67-9BA8-5F42-9C1F-CB11A06E6C60}" destId="{DF40D173-3FFC-364A-A7DB-5E3AD3FFA8EA}" srcOrd="0" destOrd="0" presId="urn:microsoft.com/office/officeart/2005/8/layout/hierarchy2"/>
    <dgm:cxn modelId="{C38AD7C0-2881-AD47-A00D-962DAADBD8C2}" type="presOf" srcId="{3BC4691A-1E27-F248-A558-EE7E618B111D}" destId="{C6BE1BCC-2E29-0746-A1E3-918EC00A1DE1}" srcOrd="0" destOrd="0" presId="urn:microsoft.com/office/officeart/2005/8/layout/hierarchy2"/>
    <dgm:cxn modelId="{B6A266C1-8F49-0B4E-BE17-56FB8AFA15CB}" srcId="{40689AF9-DF14-3242-93D9-E291F397534D}" destId="{F2F910A5-5D6B-904D-88A9-3D5BA99D5C5C}" srcOrd="0" destOrd="0" parTransId="{9993E709-3584-CB45-BB5E-B23FAE2E4453}" sibTransId="{224F71D2-D042-1646-8ED9-92D8A37979AC}"/>
    <dgm:cxn modelId="{E78A31D3-FE41-BA44-944F-244E26D38EA0}" type="presOf" srcId="{8C677BB1-3762-C945-B01E-4DC863A4D3C0}" destId="{35890A62-77A7-F24A-A4F7-7231D0A25B80}" srcOrd="1" destOrd="0" presId="urn:microsoft.com/office/officeart/2005/8/layout/hierarchy2"/>
    <dgm:cxn modelId="{917C9BD9-4FDE-3641-B5BC-8E5992A1DEB8}" type="presOf" srcId="{1EA5A38D-5C35-B946-9102-63C6F6B2D0CF}" destId="{62CE5720-C368-894B-B621-09E214AC9B39}" srcOrd="1" destOrd="0" presId="urn:microsoft.com/office/officeart/2005/8/layout/hierarchy2"/>
    <dgm:cxn modelId="{19BF94DC-A67D-614A-A27B-422B4F0CA044}" srcId="{909934BB-7B45-664E-835F-EA05CAC72AC7}" destId="{A645BEC6-1B21-2342-95B3-DAC3F595391D}" srcOrd="1" destOrd="0" parTransId="{E4AB5930-8561-D44C-A0BC-CCC16C38F376}" sibTransId="{3BE16527-4B19-5C4F-8063-9D91B0997E4F}"/>
    <dgm:cxn modelId="{C5369EDD-73D6-8D45-A2E4-194C998C7DFD}" type="presOf" srcId="{E5D51D80-04D2-9A45-8640-2104E8A15655}" destId="{FC309670-54AF-684F-A0DB-6A997867CC15}" srcOrd="0" destOrd="0" presId="urn:microsoft.com/office/officeart/2005/8/layout/hierarchy2"/>
    <dgm:cxn modelId="{6E4891E2-3AA6-E243-ACD7-A3A0A4679DFB}" type="presOf" srcId="{255860B5-7721-1B49-9B0E-1BEE64ECD6DA}" destId="{D4A1B16C-08DB-D74A-BBDB-CA59AAA9724F}" srcOrd="0" destOrd="0" presId="urn:microsoft.com/office/officeart/2005/8/layout/hierarchy2"/>
    <dgm:cxn modelId="{7C382CE3-306C-A248-B073-B8A0FA67C207}" type="presOf" srcId="{1E0FD072-F0DC-F94A-97BF-649560272DB3}" destId="{FB1D576E-52A5-1747-8078-629C7F875B36}" srcOrd="0" destOrd="0" presId="urn:microsoft.com/office/officeart/2005/8/layout/hierarchy2"/>
    <dgm:cxn modelId="{657EFCF0-DBC8-3A40-BABB-88D45327C070}" srcId="{255860B5-7721-1B49-9B0E-1BEE64ECD6DA}" destId="{756B9DBB-D9F3-5244-8023-6FFC0C401B3F}" srcOrd="1" destOrd="0" parTransId="{FBE3A9FD-9AF8-9447-AF0C-13AC7AAD060F}" sibTransId="{6C922CD9-932E-3E45-BFC0-1903AE72DD4F}"/>
    <dgm:cxn modelId="{B3AAACF3-F287-784D-BFDD-FC3699AAE4C4}" srcId="{909934BB-7B45-664E-835F-EA05CAC72AC7}" destId="{58FD5A79-D2BC-2D42-8ADE-020FC7CF3832}" srcOrd="0" destOrd="0" parTransId="{FF8E54A4-5D96-024E-895C-1A222802A320}" sibTransId="{61BC303C-1148-504B-9472-606E8A434411}"/>
    <dgm:cxn modelId="{E1E714F7-C2C9-C945-8C31-857E3967D69D}" type="presOf" srcId="{BA567311-665C-6D4D-BC3A-A4971ECA680A}" destId="{C428672A-14FA-B64F-86CF-7560F74FE529}" srcOrd="0" destOrd="0" presId="urn:microsoft.com/office/officeart/2005/8/layout/hierarchy2"/>
    <dgm:cxn modelId="{58275BC6-0539-5847-AADF-96E238D8DA7D}" type="presParOf" srcId="{9FC7DB56-2D8F-4547-A148-8C73593D695E}" destId="{8BB5063C-24C6-5343-BAC9-781D20C1B619}" srcOrd="0" destOrd="0" presId="urn:microsoft.com/office/officeart/2005/8/layout/hierarchy2"/>
    <dgm:cxn modelId="{7E07DC25-34C7-7746-A27D-7D17923C58BC}" type="presParOf" srcId="{8BB5063C-24C6-5343-BAC9-781D20C1B619}" destId="{8B805BB6-8A97-AA49-B74B-9C8D62767D9E}" srcOrd="0" destOrd="0" presId="urn:microsoft.com/office/officeart/2005/8/layout/hierarchy2"/>
    <dgm:cxn modelId="{4A3346D2-8956-DB45-96A4-9C0B79F8156E}" type="presParOf" srcId="{8BB5063C-24C6-5343-BAC9-781D20C1B619}" destId="{1E5E2CCA-689D-7049-9ADB-2F67BDC7CFF4}" srcOrd="1" destOrd="0" presId="urn:microsoft.com/office/officeart/2005/8/layout/hierarchy2"/>
    <dgm:cxn modelId="{0A24BDF2-1458-4E44-888B-246BA65FA61C}" type="presParOf" srcId="{1E5E2CCA-689D-7049-9ADB-2F67BDC7CFF4}" destId="{8526AE37-5B94-994F-98A3-E480DB143F4C}" srcOrd="0" destOrd="0" presId="urn:microsoft.com/office/officeart/2005/8/layout/hierarchy2"/>
    <dgm:cxn modelId="{559BAA1C-9412-E749-8F41-A99C970476A1}" type="presParOf" srcId="{8526AE37-5B94-994F-98A3-E480DB143F4C}" destId="{D812ACF1-5CF0-7242-8A9E-8B17D4DBEEC0}" srcOrd="0" destOrd="0" presId="urn:microsoft.com/office/officeart/2005/8/layout/hierarchy2"/>
    <dgm:cxn modelId="{73D6D4DA-4736-524E-A71C-BBA07837679B}" type="presParOf" srcId="{1E5E2CCA-689D-7049-9ADB-2F67BDC7CFF4}" destId="{90A50A66-8819-E44D-A64A-6F17D683C533}" srcOrd="1" destOrd="0" presId="urn:microsoft.com/office/officeart/2005/8/layout/hierarchy2"/>
    <dgm:cxn modelId="{FF53071C-3269-4A48-AF6A-C30526BA1190}" type="presParOf" srcId="{90A50A66-8819-E44D-A64A-6F17D683C533}" destId="{D4A1B16C-08DB-D74A-BBDB-CA59AAA9724F}" srcOrd="0" destOrd="0" presId="urn:microsoft.com/office/officeart/2005/8/layout/hierarchy2"/>
    <dgm:cxn modelId="{498AFC52-0D35-5E49-9C86-3B1CA71FBE62}" type="presParOf" srcId="{90A50A66-8819-E44D-A64A-6F17D683C533}" destId="{6F2D36D2-36FC-4B4E-A6BC-A28771ED0CAE}" srcOrd="1" destOrd="0" presId="urn:microsoft.com/office/officeart/2005/8/layout/hierarchy2"/>
    <dgm:cxn modelId="{2FA1DAFA-3E95-554F-8351-C1E150D18E41}" type="presParOf" srcId="{6F2D36D2-36FC-4B4E-A6BC-A28771ED0CAE}" destId="{C6BE1BCC-2E29-0746-A1E3-918EC00A1DE1}" srcOrd="0" destOrd="0" presId="urn:microsoft.com/office/officeart/2005/8/layout/hierarchy2"/>
    <dgm:cxn modelId="{06624AB0-2BD4-3C4D-8EF7-06421E549785}" type="presParOf" srcId="{C6BE1BCC-2E29-0746-A1E3-918EC00A1DE1}" destId="{B7E3F583-AAC5-9641-936A-1105AA8D042F}" srcOrd="0" destOrd="0" presId="urn:microsoft.com/office/officeart/2005/8/layout/hierarchy2"/>
    <dgm:cxn modelId="{B9694A3F-1A8C-B347-8166-F0657F1ACD71}" type="presParOf" srcId="{6F2D36D2-36FC-4B4E-A6BC-A28771ED0CAE}" destId="{8E1E0049-E5CE-A848-B934-E8A3BF50A328}" srcOrd="1" destOrd="0" presId="urn:microsoft.com/office/officeart/2005/8/layout/hierarchy2"/>
    <dgm:cxn modelId="{C1F4BF7C-3CAD-1D4E-B0C9-09A20DF928CF}" type="presParOf" srcId="{8E1E0049-E5CE-A848-B934-E8A3BF50A328}" destId="{765B76B4-E76D-E646-A262-CFACB013FC03}" srcOrd="0" destOrd="0" presId="urn:microsoft.com/office/officeart/2005/8/layout/hierarchy2"/>
    <dgm:cxn modelId="{BE49461C-BCBE-C743-B5CF-93C96090A6AF}" type="presParOf" srcId="{8E1E0049-E5CE-A848-B934-E8A3BF50A328}" destId="{9632B2BC-E32A-3947-9AE8-1FB7D46FF44F}" srcOrd="1" destOrd="0" presId="urn:microsoft.com/office/officeart/2005/8/layout/hierarchy2"/>
    <dgm:cxn modelId="{CFFE6424-BF0C-2E42-8CE6-BB6E028AE677}" type="presParOf" srcId="{9632B2BC-E32A-3947-9AE8-1FB7D46FF44F}" destId="{602ECF42-BA8C-8D42-ADCA-706E416848FD}" srcOrd="0" destOrd="0" presId="urn:microsoft.com/office/officeart/2005/8/layout/hierarchy2"/>
    <dgm:cxn modelId="{BD7C21A9-8844-B246-8FA4-E3C631B78C84}" type="presParOf" srcId="{602ECF42-BA8C-8D42-ADCA-706E416848FD}" destId="{57F06167-6A5C-0242-A0A8-AA5A5FB1200D}" srcOrd="0" destOrd="0" presId="urn:microsoft.com/office/officeart/2005/8/layout/hierarchy2"/>
    <dgm:cxn modelId="{18D96D28-1F45-E74F-B6EB-E73524EE8367}" type="presParOf" srcId="{9632B2BC-E32A-3947-9AE8-1FB7D46FF44F}" destId="{8295A74D-B566-F943-B0A9-8BA51E3A292B}" srcOrd="1" destOrd="0" presId="urn:microsoft.com/office/officeart/2005/8/layout/hierarchy2"/>
    <dgm:cxn modelId="{4C7D7218-A607-DB4A-B7A4-284B5E386560}" type="presParOf" srcId="{8295A74D-B566-F943-B0A9-8BA51E3A292B}" destId="{59352A24-BC93-FC4C-AA68-6B9C36F909E8}" srcOrd="0" destOrd="0" presId="urn:microsoft.com/office/officeart/2005/8/layout/hierarchy2"/>
    <dgm:cxn modelId="{1D33FF74-3294-B348-8B97-87B72595D6B0}" type="presParOf" srcId="{8295A74D-B566-F943-B0A9-8BA51E3A292B}" destId="{295F47E6-AFA9-474E-BF83-BAA780672AFE}" srcOrd="1" destOrd="0" presId="urn:microsoft.com/office/officeart/2005/8/layout/hierarchy2"/>
    <dgm:cxn modelId="{C67EA5CF-FB08-3C48-A3AF-327D27E04DB7}" type="presParOf" srcId="{6F2D36D2-36FC-4B4E-A6BC-A28771ED0CAE}" destId="{E4F926CA-C864-3E45-9E29-65141B013D2B}" srcOrd="2" destOrd="0" presId="urn:microsoft.com/office/officeart/2005/8/layout/hierarchy2"/>
    <dgm:cxn modelId="{380AC2CC-31DF-9542-A6F5-6C449BAC2AFD}" type="presParOf" srcId="{E4F926CA-C864-3E45-9E29-65141B013D2B}" destId="{6609139A-6100-D84D-8D7E-DEECB9B42178}" srcOrd="0" destOrd="0" presId="urn:microsoft.com/office/officeart/2005/8/layout/hierarchy2"/>
    <dgm:cxn modelId="{23AD1F77-8803-D34C-B3FD-C366D9CCA888}" type="presParOf" srcId="{6F2D36D2-36FC-4B4E-A6BC-A28771ED0CAE}" destId="{F2480520-0B6E-624C-B410-AF4D352571D5}" srcOrd="3" destOrd="0" presId="urn:microsoft.com/office/officeart/2005/8/layout/hierarchy2"/>
    <dgm:cxn modelId="{A8426F9A-1C53-CD4A-876F-2206784C1A78}" type="presParOf" srcId="{F2480520-0B6E-624C-B410-AF4D352571D5}" destId="{76205592-1417-024B-9A4B-C1C8D742BD85}" srcOrd="0" destOrd="0" presId="urn:microsoft.com/office/officeart/2005/8/layout/hierarchy2"/>
    <dgm:cxn modelId="{C674FC2D-88EC-A742-BA74-78DA1F7241C6}" type="presParOf" srcId="{F2480520-0B6E-624C-B410-AF4D352571D5}" destId="{A9C2C84A-58AC-3949-BE08-806EBEA2C365}" srcOrd="1" destOrd="0" presId="urn:microsoft.com/office/officeart/2005/8/layout/hierarchy2"/>
    <dgm:cxn modelId="{F180ED6D-8D8C-2F4A-B365-76138EA3C044}" type="presParOf" srcId="{A9C2C84A-58AC-3949-BE08-806EBEA2C365}" destId="{FB1D576E-52A5-1747-8078-629C7F875B36}" srcOrd="0" destOrd="0" presId="urn:microsoft.com/office/officeart/2005/8/layout/hierarchy2"/>
    <dgm:cxn modelId="{766B363F-4B44-4846-8666-4710C06D818B}" type="presParOf" srcId="{FB1D576E-52A5-1747-8078-629C7F875B36}" destId="{876F3D45-D7E5-6046-BBD4-F113F9A1A8C0}" srcOrd="0" destOrd="0" presId="urn:microsoft.com/office/officeart/2005/8/layout/hierarchy2"/>
    <dgm:cxn modelId="{F602AA85-FC22-6A4C-83AB-D2A6E2FFA5F8}" type="presParOf" srcId="{A9C2C84A-58AC-3949-BE08-806EBEA2C365}" destId="{26237863-1F5C-3547-9170-7BF27ABC9C4B}" srcOrd="1" destOrd="0" presId="urn:microsoft.com/office/officeart/2005/8/layout/hierarchy2"/>
    <dgm:cxn modelId="{0D8EE5DB-8270-BA49-98CD-7958928142FE}" type="presParOf" srcId="{26237863-1F5C-3547-9170-7BF27ABC9C4B}" destId="{A9B6D974-187F-E344-BB07-85DDEA19DCDC}" srcOrd="0" destOrd="0" presId="urn:microsoft.com/office/officeart/2005/8/layout/hierarchy2"/>
    <dgm:cxn modelId="{E29C3CC8-25FB-094B-9B2D-87980B173DA0}" type="presParOf" srcId="{26237863-1F5C-3547-9170-7BF27ABC9C4B}" destId="{A1AD81E2-CD20-B346-B1EF-DB0E09F95BBE}" srcOrd="1" destOrd="0" presId="urn:microsoft.com/office/officeart/2005/8/layout/hierarchy2"/>
    <dgm:cxn modelId="{6E6E1BC1-57DC-0A4E-9796-63AEFFD0B64E}" type="presParOf" srcId="{1E5E2CCA-689D-7049-9ADB-2F67BDC7CFF4}" destId="{3F78592F-AEAA-A449-9D77-5C7A9B14F870}" srcOrd="2" destOrd="0" presId="urn:microsoft.com/office/officeart/2005/8/layout/hierarchy2"/>
    <dgm:cxn modelId="{5A661F90-4AC6-DB4B-8A57-A83A0888F81A}" type="presParOf" srcId="{3F78592F-AEAA-A449-9D77-5C7A9B14F870}" destId="{3209DB64-8018-DC4D-8DBE-B31DFF05FC2C}" srcOrd="0" destOrd="0" presId="urn:microsoft.com/office/officeart/2005/8/layout/hierarchy2"/>
    <dgm:cxn modelId="{33F13218-D4F3-3743-AFB7-1F20BB5CA2F3}" type="presParOf" srcId="{1E5E2CCA-689D-7049-9ADB-2F67BDC7CFF4}" destId="{D06378B1-DF0D-6046-BDB8-A2875AA8A118}" srcOrd="3" destOrd="0" presId="urn:microsoft.com/office/officeart/2005/8/layout/hierarchy2"/>
    <dgm:cxn modelId="{A83C04B5-2184-1C41-B877-14D9F3527527}" type="presParOf" srcId="{D06378B1-DF0D-6046-BDB8-A2875AA8A118}" destId="{01247438-C8A3-2E4F-B1E2-2D5B5FB8AFEC}" srcOrd="0" destOrd="0" presId="urn:microsoft.com/office/officeart/2005/8/layout/hierarchy2"/>
    <dgm:cxn modelId="{2BE9587F-A9A5-564B-BF79-B6022AE93F91}" type="presParOf" srcId="{D06378B1-DF0D-6046-BDB8-A2875AA8A118}" destId="{2FE6F9AE-DC5A-1C46-B3CC-BBBE943152AB}" srcOrd="1" destOrd="0" presId="urn:microsoft.com/office/officeart/2005/8/layout/hierarchy2"/>
    <dgm:cxn modelId="{25FBE760-C153-4045-86B4-27BF95DEB0DD}" type="presParOf" srcId="{2FE6F9AE-DC5A-1C46-B3CC-BBBE943152AB}" destId="{AA80FCE0-497C-CA46-BF4A-A0E2AB6B4BCF}" srcOrd="0" destOrd="0" presId="urn:microsoft.com/office/officeart/2005/8/layout/hierarchy2"/>
    <dgm:cxn modelId="{8E3745B2-941C-B449-9E9A-FEF430BC8C7C}" type="presParOf" srcId="{AA80FCE0-497C-CA46-BF4A-A0E2AB6B4BCF}" destId="{C5FE5D37-9B4E-634D-BC0D-9EA60C6D7371}" srcOrd="0" destOrd="0" presId="urn:microsoft.com/office/officeart/2005/8/layout/hierarchy2"/>
    <dgm:cxn modelId="{21245330-A05E-324E-8A53-974BADBE48B9}" type="presParOf" srcId="{2FE6F9AE-DC5A-1C46-B3CC-BBBE943152AB}" destId="{368C64D3-EE54-E046-96C4-DF8A6FB6B4E0}" srcOrd="1" destOrd="0" presId="urn:microsoft.com/office/officeart/2005/8/layout/hierarchy2"/>
    <dgm:cxn modelId="{7A119A32-CF8E-FD49-8D00-FB4D3C068003}" type="presParOf" srcId="{368C64D3-EE54-E046-96C4-DF8A6FB6B4E0}" destId="{3A617F28-EBED-F146-A3C9-4CFB854035C8}" srcOrd="0" destOrd="0" presId="urn:microsoft.com/office/officeart/2005/8/layout/hierarchy2"/>
    <dgm:cxn modelId="{5F19F8C1-3DBA-D449-BA31-19D1E3FA61A1}" type="presParOf" srcId="{368C64D3-EE54-E046-96C4-DF8A6FB6B4E0}" destId="{34393B02-7BF9-1442-B508-626F0F383C45}" srcOrd="1" destOrd="0" presId="urn:microsoft.com/office/officeart/2005/8/layout/hierarchy2"/>
    <dgm:cxn modelId="{2433A89E-AB5E-B841-8C37-E7BB805160F1}" type="presParOf" srcId="{34393B02-7BF9-1442-B508-626F0F383C45}" destId="{3A6F391D-60EF-E14D-93F7-0F0644C00163}" srcOrd="0" destOrd="0" presId="urn:microsoft.com/office/officeart/2005/8/layout/hierarchy2"/>
    <dgm:cxn modelId="{D0A2281E-00E3-E84D-BDA9-2684B0459A87}" type="presParOf" srcId="{3A6F391D-60EF-E14D-93F7-0F0644C00163}" destId="{62CE5720-C368-894B-B621-09E214AC9B39}" srcOrd="0" destOrd="0" presId="urn:microsoft.com/office/officeart/2005/8/layout/hierarchy2"/>
    <dgm:cxn modelId="{D67E9CE3-0FB4-1842-A0FF-5056DC4A7C53}" type="presParOf" srcId="{34393B02-7BF9-1442-B508-626F0F383C45}" destId="{1C6A40FF-2D58-A049-B29B-E46BA3E4C3D1}" srcOrd="1" destOrd="0" presId="urn:microsoft.com/office/officeart/2005/8/layout/hierarchy2"/>
    <dgm:cxn modelId="{A39B5F30-07AD-0C4C-A4EB-A851BE488964}" type="presParOf" srcId="{1C6A40FF-2D58-A049-B29B-E46BA3E4C3D1}" destId="{FC309670-54AF-684F-A0DB-6A997867CC15}" srcOrd="0" destOrd="0" presId="urn:microsoft.com/office/officeart/2005/8/layout/hierarchy2"/>
    <dgm:cxn modelId="{55E05D59-0637-6E4F-A705-AD3C93E94EBA}" type="presParOf" srcId="{1C6A40FF-2D58-A049-B29B-E46BA3E4C3D1}" destId="{EC1B879A-B9E8-404F-922D-31F2DA9D269E}" srcOrd="1" destOrd="0" presId="urn:microsoft.com/office/officeart/2005/8/layout/hierarchy2"/>
    <dgm:cxn modelId="{F2E53B76-9807-8B46-8F00-074266B0253F}" type="presParOf" srcId="{34393B02-7BF9-1442-B508-626F0F383C45}" destId="{CCCACB45-0A63-134E-996F-E307CC12BD0E}" srcOrd="2" destOrd="0" presId="urn:microsoft.com/office/officeart/2005/8/layout/hierarchy2"/>
    <dgm:cxn modelId="{F8E85782-87EA-B44B-B7C3-E850D162BD63}" type="presParOf" srcId="{CCCACB45-0A63-134E-996F-E307CC12BD0E}" destId="{35890A62-77A7-F24A-A4F7-7231D0A25B80}" srcOrd="0" destOrd="0" presId="urn:microsoft.com/office/officeart/2005/8/layout/hierarchy2"/>
    <dgm:cxn modelId="{B75A7B1C-3412-0745-99D6-FA398C0695E4}" type="presParOf" srcId="{34393B02-7BF9-1442-B508-626F0F383C45}" destId="{52D4F267-E62F-5C49-AA98-B528240DB810}" srcOrd="3" destOrd="0" presId="urn:microsoft.com/office/officeart/2005/8/layout/hierarchy2"/>
    <dgm:cxn modelId="{1A075454-080E-1E44-AAA9-56339A09FFED}" type="presParOf" srcId="{52D4F267-E62F-5C49-AA98-B528240DB810}" destId="{4D718FA1-3DE5-594F-BB6B-BF575CA3AA07}" srcOrd="0" destOrd="0" presId="urn:microsoft.com/office/officeart/2005/8/layout/hierarchy2"/>
    <dgm:cxn modelId="{52668397-BB38-DB4B-8A50-1710C4D0C57C}" type="presParOf" srcId="{52D4F267-E62F-5C49-AA98-B528240DB810}" destId="{ABBF991A-B897-BE48-B3A8-4E3A28507BC4}" srcOrd="1" destOrd="0" presId="urn:microsoft.com/office/officeart/2005/8/layout/hierarchy2"/>
    <dgm:cxn modelId="{A2936236-E970-864B-9AEA-7C02D5B883B6}" type="presParOf" srcId="{34393B02-7BF9-1442-B508-626F0F383C45}" destId="{C428672A-14FA-B64F-86CF-7560F74FE529}" srcOrd="4" destOrd="0" presId="urn:microsoft.com/office/officeart/2005/8/layout/hierarchy2"/>
    <dgm:cxn modelId="{402F5A44-B654-2840-A301-48C04C2409D1}" type="presParOf" srcId="{C428672A-14FA-B64F-86CF-7560F74FE529}" destId="{D4C4FD81-0C5C-9E49-BFED-6E57BC5937AA}" srcOrd="0" destOrd="0" presId="urn:microsoft.com/office/officeart/2005/8/layout/hierarchy2"/>
    <dgm:cxn modelId="{514376E7-4DA6-BE47-A93E-D6C39995BA33}" type="presParOf" srcId="{34393B02-7BF9-1442-B508-626F0F383C45}" destId="{DB66C8D6-E29F-FF4C-BD7D-C00B3D10DCDC}" srcOrd="5" destOrd="0" presId="urn:microsoft.com/office/officeart/2005/8/layout/hierarchy2"/>
    <dgm:cxn modelId="{01A4801B-B70F-F345-964A-7B187F217F5D}" type="presParOf" srcId="{DB66C8D6-E29F-FF4C-BD7D-C00B3D10DCDC}" destId="{27936234-2D4B-7546-AAEB-47F18A186032}" srcOrd="0" destOrd="0" presId="urn:microsoft.com/office/officeart/2005/8/layout/hierarchy2"/>
    <dgm:cxn modelId="{32072A3B-DB74-1646-8ED1-21A89B0313FE}" type="presParOf" srcId="{DB66C8D6-E29F-FF4C-BD7D-C00B3D10DCDC}" destId="{43030589-A17F-804C-A21F-262D146930F8}" srcOrd="1" destOrd="0" presId="urn:microsoft.com/office/officeart/2005/8/layout/hierarchy2"/>
    <dgm:cxn modelId="{F26B17E6-DB8A-1444-A613-5693E891381C}" type="presParOf" srcId="{2FE6F9AE-DC5A-1C46-B3CC-BBBE943152AB}" destId="{CC10A665-BBE0-6B4B-BFF8-772701A93FB1}" srcOrd="2" destOrd="0" presId="urn:microsoft.com/office/officeart/2005/8/layout/hierarchy2"/>
    <dgm:cxn modelId="{B8B8638E-C05D-B84D-A159-BEC1D7143588}" type="presParOf" srcId="{CC10A665-BBE0-6B4B-BFF8-772701A93FB1}" destId="{85811B8E-6D16-9241-8EC3-761D53EDF059}" srcOrd="0" destOrd="0" presId="urn:microsoft.com/office/officeart/2005/8/layout/hierarchy2"/>
    <dgm:cxn modelId="{331F59A2-8427-854B-9FE1-4EA1AB139081}" type="presParOf" srcId="{2FE6F9AE-DC5A-1C46-B3CC-BBBE943152AB}" destId="{60BC723E-D5E0-8C45-82EE-BB353FD3E484}" srcOrd="3" destOrd="0" presId="urn:microsoft.com/office/officeart/2005/8/layout/hierarchy2"/>
    <dgm:cxn modelId="{3AB6A9D5-059E-C043-A69D-015260B07F9A}" type="presParOf" srcId="{60BC723E-D5E0-8C45-82EE-BB353FD3E484}" destId="{3656AE4C-43EE-EB4E-BA66-B317440BF5F7}" srcOrd="0" destOrd="0" presId="urn:microsoft.com/office/officeart/2005/8/layout/hierarchy2"/>
    <dgm:cxn modelId="{8665F235-A0DD-934A-BBC9-211D14F01891}" type="presParOf" srcId="{60BC723E-D5E0-8C45-82EE-BB353FD3E484}" destId="{BA40C07B-A34D-9E42-A339-599A9E5DA23E}" srcOrd="1" destOrd="0" presId="urn:microsoft.com/office/officeart/2005/8/layout/hierarchy2"/>
    <dgm:cxn modelId="{42C4D51B-1033-BC49-893F-DB9F2F8FC49E}" type="presParOf" srcId="{BA40C07B-A34D-9E42-A339-599A9E5DA23E}" destId="{5A055E11-0D3B-4349-97D9-819B30E1B66C}" srcOrd="0" destOrd="0" presId="urn:microsoft.com/office/officeart/2005/8/layout/hierarchy2"/>
    <dgm:cxn modelId="{A212CDC2-2D2B-1541-A811-E1CC3AD0B0B4}" type="presParOf" srcId="{5A055E11-0D3B-4349-97D9-819B30E1B66C}" destId="{7AE0D492-7BE2-2648-A998-5E9D4414EF72}" srcOrd="0" destOrd="0" presId="urn:microsoft.com/office/officeart/2005/8/layout/hierarchy2"/>
    <dgm:cxn modelId="{8910200C-D12A-994E-A25C-3B4279EAAEDD}" type="presParOf" srcId="{BA40C07B-A34D-9E42-A339-599A9E5DA23E}" destId="{FE18E447-213C-0149-B05D-C99F29950DE9}" srcOrd="1" destOrd="0" presId="urn:microsoft.com/office/officeart/2005/8/layout/hierarchy2"/>
    <dgm:cxn modelId="{6F166BB1-6575-2D49-B83C-1DC6B9D3E1DB}" type="presParOf" srcId="{FE18E447-213C-0149-B05D-C99F29950DE9}" destId="{DF40D173-3FFC-364A-A7DB-5E3AD3FFA8EA}" srcOrd="0" destOrd="0" presId="urn:microsoft.com/office/officeart/2005/8/layout/hierarchy2"/>
    <dgm:cxn modelId="{448844C6-6C6B-FD41-BE2B-AF228B20127C}" type="presParOf" srcId="{FE18E447-213C-0149-B05D-C99F29950DE9}" destId="{40E22FDD-A29B-8C46-8258-D1E421E3E0C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05BB6-8A97-AA49-B74B-9C8D62767D9E}">
      <dsp:nvSpPr>
        <dsp:cNvPr id="0" name=""/>
        <dsp:cNvSpPr/>
      </dsp:nvSpPr>
      <dsp:spPr>
        <a:xfrm>
          <a:off x="1868009" y="237997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Junior Member or New Member?</a:t>
          </a:r>
        </a:p>
      </dsp:txBody>
      <dsp:txXfrm>
        <a:off x="1894902" y="2406867"/>
        <a:ext cx="1782586" cy="864400"/>
      </dsp:txXfrm>
    </dsp:sp>
    <dsp:sp modelId="{8526AE37-5B94-994F-98A3-E480DB143F4C}">
      <dsp:nvSpPr>
        <dsp:cNvPr id="0" name=""/>
        <dsp:cNvSpPr/>
      </dsp:nvSpPr>
      <dsp:spPr>
        <a:xfrm rot="17500715">
          <a:off x="3077409" y="1901826"/>
          <a:ext cx="19884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88495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021945" y="1865429"/>
        <a:ext cx="99424" cy="99424"/>
      </dsp:txXfrm>
    </dsp:sp>
    <dsp:sp modelId="{D4A1B16C-08DB-D74A-BBDB-CA59AAA9724F}">
      <dsp:nvSpPr>
        <dsp:cNvPr id="0" name=""/>
        <dsp:cNvSpPr/>
      </dsp:nvSpPr>
      <dsp:spPr>
        <a:xfrm>
          <a:off x="4438931" y="532123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Yes</a:t>
          </a:r>
        </a:p>
      </dsp:txBody>
      <dsp:txXfrm>
        <a:off x="4465824" y="559016"/>
        <a:ext cx="1782586" cy="864400"/>
      </dsp:txXfrm>
    </dsp:sp>
    <dsp:sp modelId="{C6BE1BCC-2E29-0746-A1E3-918EC00A1DE1}">
      <dsp:nvSpPr>
        <dsp:cNvPr id="0" name=""/>
        <dsp:cNvSpPr/>
      </dsp:nvSpPr>
      <dsp:spPr>
        <a:xfrm rot="19457599">
          <a:off x="6190279" y="713923"/>
          <a:ext cx="904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460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9964" y="704623"/>
        <a:ext cx="45230" cy="45230"/>
      </dsp:txXfrm>
    </dsp:sp>
    <dsp:sp modelId="{765B76B4-E76D-E646-A262-CFACB013FC03}">
      <dsp:nvSpPr>
        <dsp:cNvPr id="0" name=""/>
        <dsp:cNvSpPr/>
      </dsp:nvSpPr>
      <dsp:spPr>
        <a:xfrm>
          <a:off x="7009854" y="4166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Spark Achievements</a:t>
          </a:r>
        </a:p>
      </dsp:txBody>
      <dsp:txXfrm>
        <a:off x="7036747" y="31059"/>
        <a:ext cx="1782586" cy="864400"/>
      </dsp:txXfrm>
    </dsp:sp>
    <dsp:sp modelId="{602ECF42-BA8C-8D42-ADCA-706E416848FD}">
      <dsp:nvSpPr>
        <dsp:cNvPr id="0" name=""/>
        <dsp:cNvSpPr/>
      </dsp:nvSpPr>
      <dsp:spPr>
        <a:xfrm>
          <a:off x="8846227" y="449944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444896"/>
        <a:ext cx="36727" cy="36727"/>
      </dsp:txXfrm>
    </dsp:sp>
    <dsp:sp modelId="{59352A24-BC93-FC4C-AA68-6B9C36F909E8}">
      <dsp:nvSpPr>
        <dsp:cNvPr id="0" name=""/>
        <dsp:cNvSpPr/>
      </dsp:nvSpPr>
      <dsp:spPr>
        <a:xfrm>
          <a:off x="9580776" y="4166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Record Book: Spark Ach Report, My 4-H Story, APR + Expression Page</a:t>
          </a:r>
        </a:p>
      </dsp:txBody>
      <dsp:txXfrm>
        <a:off x="9607669" y="31059"/>
        <a:ext cx="1782586" cy="864400"/>
      </dsp:txXfrm>
    </dsp:sp>
    <dsp:sp modelId="{E4F926CA-C864-3E45-9E29-65141B013D2B}">
      <dsp:nvSpPr>
        <dsp:cNvPr id="0" name=""/>
        <dsp:cNvSpPr/>
      </dsp:nvSpPr>
      <dsp:spPr>
        <a:xfrm rot="2142401">
          <a:off x="6190279" y="1241880"/>
          <a:ext cx="904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460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9964" y="1232580"/>
        <a:ext cx="45230" cy="45230"/>
      </dsp:txXfrm>
    </dsp:sp>
    <dsp:sp modelId="{76205592-1417-024B-9A4B-C1C8D742BD85}">
      <dsp:nvSpPr>
        <dsp:cNvPr id="0" name=""/>
        <dsp:cNvSpPr/>
      </dsp:nvSpPr>
      <dsp:spPr>
        <a:xfrm>
          <a:off x="7009854" y="1060081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Achievements Desired</a:t>
          </a:r>
        </a:p>
      </dsp:txBody>
      <dsp:txXfrm>
        <a:off x="7036747" y="1086974"/>
        <a:ext cx="1782586" cy="864400"/>
      </dsp:txXfrm>
    </dsp:sp>
    <dsp:sp modelId="{FB1D576E-52A5-1747-8078-629C7F875B36}">
      <dsp:nvSpPr>
        <dsp:cNvPr id="0" name=""/>
        <dsp:cNvSpPr/>
      </dsp:nvSpPr>
      <dsp:spPr>
        <a:xfrm>
          <a:off x="8846227" y="1505858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1500810"/>
        <a:ext cx="36727" cy="36727"/>
      </dsp:txXfrm>
    </dsp:sp>
    <dsp:sp modelId="{A9B6D974-187F-E344-BB07-85DDEA19DCDC}">
      <dsp:nvSpPr>
        <dsp:cNvPr id="0" name=""/>
        <dsp:cNvSpPr/>
      </dsp:nvSpPr>
      <dsp:spPr>
        <a:xfrm>
          <a:off x="9580776" y="1060081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Record Book: My 4-H Story, APR +Expression Page for Pin and Stripe</a:t>
          </a:r>
        </a:p>
      </dsp:txBody>
      <dsp:txXfrm>
        <a:off x="9607669" y="1086974"/>
        <a:ext cx="1782586" cy="864400"/>
      </dsp:txXfrm>
    </dsp:sp>
    <dsp:sp modelId="{3F78592F-AEAA-A449-9D77-5C7A9B14F870}">
      <dsp:nvSpPr>
        <dsp:cNvPr id="0" name=""/>
        <dsp:cNvSpPr/>
      </dsp:nvSpPr>
      <dsp:spPr>
        <a:xfrm rot="4099285">
          <a:off x="3077409" y="3749677"/>
          <a:ext cx="19884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88495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021945" y="3713280"/>
        <a:ext cx="99424" cy="99424"/>
      </dsp:txXfrm>
    </dsp:sp>
    <dsp:sp modelId="{01247438-C8A3-2E4F-B1E2-2D5B5FB8AFEC}">
      <dsp:nvSpPr>
        <dsp:cNvPr id="0" name=""/>
        <dsp:cNvSpPr/>
      </dsp:nvSpPr>
      <dsp:spPr>
        <a:xfrm>
          <a:off x="4438931" y="422782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</a:t>
          </a:r>
        </a:p>
      </dsp:txBody>
      <dsp:txXfrm>
        <a:off x="4465824" y="4254717"/>
        <a:ext cx="1782586" cy="864400"/>
      </dsp:txXfrm>
    </dsp:sp>
    <dsp:sp modelId="{AA80FCE0-497C-CA46-BF4A-A0E2AB6B4BCF}">
      <dsp:nvSpPr>
        <dsp:cNvPr id="0" name=""/>
        <dsp:cNvSpPr/>
      </dsp:nvSpPr>
      <dsp:spPr>
        <a:xfrm rot="18289469">
          <a:off x="5999439" y="4145645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0422" y="4126803"/>
        <a:ext cx="64314" cy="64314"/>
      </dsp:txXfrm>
    </dsp:sp>
    <dsp:sp modelId="{3A617F28-EBED-F146-A3C9-4CFB854035C8}">
      <dsp:nvSpPr>
        <dsp:cNvPr id="0" name=""/>
        <dsp:cNvSpPr/>
      </dsp:nvSpPr>
      <dsp:spPr>
        <a:xfrm>
          <a:off x="7009854" y="3171909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Current Rank holder</a:t>
          </a:r>
        </a:p>
      </dsp:txBody>
      <dsp:txXfrm>
        <a:off x="7036747" y="3198802"/>
        <a:ext cx="1782586" cy="864400"/>
      </dsp:txXfrm>
    </dsp:sp>
    <dsp:sp modelId="{3A6F391D-60EF-E14D-93F7-0F0644C00163}">
      <dsp:nvSpPr>
        <dsp:cNvPr id="0" name=""/>
        <dsp:cNvSpPr/>
      </dsp:nvSpPr>
      <dsp:spPr>
        <a:xfrm rot="18289469">
          <a:off x="8570361" y="3089730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81344" y="3070888"/>
        <a:ext cx="64314" cy="64314"/>
      </dsp:txXfrm>
    </dsp:sp>
    <dsp:sp modelId="{FC309670-54AF-684F-A0DB-6A997867CC15}">
      <dsp:nvSpPr>
        <dsp:cNvPr id="0" name=""/>
        <dsp:cNvSpPr/>
      </dsp:nvSpPr>
      <dsp:spPr>
        <a:xfrm>
          <a:off x="9580776" y="2115995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Current system </a:t>
          </a:r>
          <a:r>
            <a:rPr lang="en-US" sz="1500" kern="1200" dirty="0"/>
            <a:t>requirements</a:t>
          </a:r>
        </a:p>
      </dsp:txBody>
      <dsp:txXfrm>
        <a:off x="9607669" y="2142888"/>
        <a:ext cx="1782586" cy="864400"/>
      </dsp:txXfrm>
    </dsp:sp>
    <dsp:sp modelId="{CCCACB45-0A63-134E-996F-E307CC12BD0E}">
      <dsp:nvSpPr>
        <dsp:cNvPr id="0" name=""/>
        <dsp:cNvSpPr/>
      </dsp:nvSpPr>
      <dsp:spPr>
        <a:xfrm>
          <a:off x="8846227" y="3617687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3612639"/>
        <a:ext cx="36727" cy="36727"/>
      </dsp:txXfrm>
    </dsp:sp>
    <dsp:sp modelId="{4D718FA1-3DE5-594F-BB6B-BF575CA3AA07}">
      <dsp:nvSpPr>
        <dsp:cNvPr id="0" name=""/>
        <dsp:cNvSpPr/>
      </dsp:nvSpPr>
      <dsp:spPr>
        <a:xfrm>
          <a:off x="9580776" y="3171909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Plan switch to new system in 2023-24</a:t>
          </a:r>
        </a:p>
      </dsp:txBody>
      <dsp:txXfrm>
        <a:off x="9607669" y="3198802"/>
        <a:ext cx="1782586" cy="864400"/>
      </dsp:txXfrm>
    </dsp:sp>
    <dsp:sp modelId="{C428672A-14FA-B64F-86CF-7560F74FE529}">
      <dsp:nvSpPr>
        <dsp:cNvPr id="0" name=""/>
        <dsp:cNvSpPr/>
      </dsp:nvSpPr>
      <dsp:spPr>
        <a:xfrm rot="3310531">
          <a:off x="8570361" y="4145645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81344" y="4126803"/>
        <a:ext cx="64314" cy="64314"/>
      </dsp:txXfrm>
    </dsp:sp>
    <dsp:sp modelId="{27936234-2D4B-7546-AAEB-47F18A186032}">
      <dsp:nvSpPr>
        <dsp:cNvPr id="0" name=""/>
        <dsp:cNvSpPr/>
      </dsp:nvSpPr>
      <dsp:spPr>
        <a:xfrm>
          <a:off x="9580776" y="422782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Join current pilot of Emerald &amp; Impact Stars 2022-23</a:t>
          </a:r>
        </a:p>
      </dsp:txBody>
      <dsp:txXfrm>
        <a:off x="9607669" y="4254717"/>
        <a:ext cx="1782586" cy="864400"/>
      </dsp:txXfrm>
    </dsp:sp>
    <dsp:sp modelId="{CC10A665-BBE0-6B4B-BFF8-772701A93FB1}">
      <dsp:nvSpPr>
        <dsp:cNvPr id="0" name=""/>
        <dsp:cNvSpPr/>
      </dsp:nvSpPr>
      <dsp:spPr>
        <a:xfrm rot="3310531">
          <a:off x="5999439" y="5201559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0422" y="5182717"/>
        <a:ext cx="64314" cy="64314"/>
      </dsp:txXfrm>
    </dsp:sp>
    <dsp:sp modelId="{3656AE4C-43EE-EB4E-BA66-B317440BF5F7}">
      <dsp:nvSpPr>
        <dsp:cNvPr id="0" name=""/>
        <dsp:cNvSpPr/>
      </dsp:nvSpPr>
      <dsp:spPr>
        <a:xfrm>
          <a:off x="7009854" y="5283738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Current Rank</a:t>
          </a:r>
        </a:p>
      </dsp:txBody>
      <dsp:txXfrm>
        <a:off x="7036747" y="5310631"/>
        <a:ext cx="1782586" cy="864400"/>
      </dsp:txXfrm>
    </dsp:sp>
    <dsp:sp modelId="{5A055E11-0D3B-4349-97D9-819B30E1B66C}">
      <dsp:nvSpPr>
        <dsp:cNvPr id="0" name=""/>
        <dsp:cNvSpPr/>
      </dsp:nvSpPr>
      <dsp:spPr>
        <a:xfrm>
          <a:off x="8846227" y="5729516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5724468"/>
        <a:ext cx="36727" cy="36727"/>
      </dsp:txXfrm>
    </dsp:sp>
    <dsp:sp modelId="{DF40D173-3FFC-364A-A7DB-5E3AD3FFA8EA}">
      <dsp:nvSpPr>
        <dsp:cNvPr id="0" name=""/>
        <dsp:cNvSpPr/>
      </dsp:nvSpPr>
      <dsp:spPr>
        <a:xfrm>
          <a:off x="9580776" y="5283738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Start Spark Achievements at age</a:t>
          </a:r>
        </a:p>
      </dsp:txBody>
      <dsp:txXfrm>
        <a:off x="9607669" y="5310631"/>
        <a:ext cx="1782586" cy="864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805BB6-8A97-AA49-B74B-9C8D62767D9E}">
      <dsp:nvSpPr>
        <dsp:cNvPr id="0" name=""/>
        <dsp:cNvSpPr/>
      </dsp:nvSpPr>
      <dsp:spPr>
        <a:xfrm>
          <a:off x="1868009" y="237997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Junior Member or New Member?</a:t>
          </a:r>
        </a:p>
      </dsp:txBody>
      <dsp:txXfrm>
        <a:off x="1894902" y="2406867"/>
        <a:ext cx="1782586" cy="864400"/>
      </dsp:txXfrm>
    </dsp:sp>
    <dsp:sp modelId="{8526AE37-5B94-994F-98A3-E480DB143F4C}">
      <dsp:nvSpPr>
        <dsp:cNvPr id="0" name=""/>
        <dsp:cNvSpPr/>
      </dsp:nvSpPr>
      <dsp:spPr>
        <a:xfrm rot="17500715">
          <a:off x="3077409" y="1901826"/>
          <a:ext cx="19884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88495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021945" y="1865429"/>
        <a:ext cx="99424" cy="99424"/>
      </dsp:txXfrm>
    </dsp:sp>
    <dsp:sp modelId="{D4A1B16C-08DB-D74A-BBDB-CA59AAA9724F}">
      <dsp:nvSpPr>
        <dsp:cNvPr id="0" name=""/>
        <dsp:cNvSpPr/>
      </dsp:nvSpPr>
      <dsp:spPr>
        <a:xfrm>
          <a:off x="4438931" y="532123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Yes</a:t>
          </a:r>
        </a:p>
      </dsp:txBody>
      <dsp:txXfrm>
        <a:off x="4465824" y="559016"/>
        <a:ext cx="1782586" cy="864400"/>
      </dsp:txXfrm>
    </dsp:sp>
    <dsp:sp modelId="{C6BE1BCC-2E29-0746-A1E3-918EC00A1DE1}">
      <dsp:nvSpPr>
        <dsp:cNvPr id="0" name=""/>
        <dsp:cNvSpPr/>
      </dsp:nvSpPr>
      <dsp:spPr>
        <a:xfrm rot="19457599">
          <a:off x="6190279" y="713923"/>
          <a:ext cx="904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460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9964" y="704623"/>
        <a:ext cx="45230" cy="45230"/>
      </dsp:txXfrm>
    </dsp:sp>
    <dsp:sp modelId="{765B76B4-E76D-E646-A262-CFACB013FC03}">
      <dsp:nvSpPr>
        <dsp:cNvPr id="0" name=""/>
        <dsp:cNvSpPr/>
      </dsp:nvSpPr>
      <dsp:spPr>
        <a:xfrm>
          <a:off x="7009854" y="4166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Spark Achievements</a:t>
          </a:r>
        </a:p>
      </dsp:txBody>
      <dsp:txXfrm>
        <a:off x="7036747" y="31059"/>
        <a:ext cx="1782586" cy="864400"/>
      </dsp:txXfrm>
    </dsp:sp>
    <dsp:sp modelId="{602ECF42-BA8C-8D42-ADCA-706E416848FD}">
      <dsp:nvSpPr>
        <dsp:cNvPr id="0" name=""/>
        <dsp:cNvSpPr/>
      </dsp:nvSpPr>
      <dsp:spPr>
        <a:xfrm>
          <a:off x="8846227" y="449944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444896"/>
        <a:ext cx="36727" cy="36727"/>
      </dsp:txXfrm>
    </dsp:sp>
    <dsp:sp modelId="{59352A24-BC93-FC4C-AA68-6B9C36F909E8}">
      <dsp:nvSpPr>
        <dsp:cNvPr id="0" name=""/>
        <dsp:cNvSpPr/>
      </dsp:nvSpPr>
      <dsp:spPr>
        <a:xfrm>
          <a:off x="9580776" y="4166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Record Book: Spark Ach Report, My 4-H Story, APR + Expression Page</a:t>
          </a:r>
        </a:p>
      </dsp:txBody>
      <dsp:txXfrm>
        <a:off x="9607669" y="31059"/>
        <a:ext cx="1782586" cy="864400"/>
      </dsp:txXfrm>
    </dsp:sp>
    <dsp:sp modelId="{E4F926CA-C864-3E45-9E29-65141B013D2B}">
      <dsp:nvSpPr>
        <dsp:cNvPr id="0" name=""/>
        <dsp:cNvSpPr/>
      </dsp:nvSpPr>
      <dsp:spPr>
        <a:xfrm rot="2142401">
          <a:off x="6190279" y="1241880"/>
          <a:ext cx="9046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0460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9964" y="1232580"/>
        <a:ext cx="45230" cy="45230"/>
      </dsp:txXfrm>
    </dsp:sp>
    <dsp:sp modelId="{76205592-1417-024B-9A4B-C1C8D742BD85}">
      <dsp:nvSpPr>
        <dsp:cNvPr id="0" name=""/>
        <dsp:cNvSpPr/>
      </dsp:nvSpPr>
      <dsp:spPr>
        <a:xfrm>
          <a:off x="7009854" y="1060081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Achievements Desired</a:t>
          </a:r>
        </a:p>
      </dsp:txBody>
      <dsp:txXfrm>
        <a:off x="7036747" y="1086974"/>
        <a:ext cx="1782586" cy="864400"/>
      </dsp:txXfrm>
    </dsp:sp>
    <dsp:sp modelId="{FB1D576E-52A5-1747-8078-629C7F875B36}">
      <dsp:nvSpPr>
        <dsp:cNvPr id="0" name=""/>
        <dsp:cNvSpPr/>
      </dsp:nvSpPr>
      <dsp:spPr>
        <a:xfrm>
          <a:off x="8846227" y="1505858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1500810"/>
        <a:ext cx="36727" cy="36727"/>
      </dsp:txXfrm>
    </dsp:sp>
    <dsp:sp modelId="{A9B6D974-187F-E344-BB07-85DDEA19DCDC}">
      <dsp:nvSpPr>
        <dsp:cNvPr id="0" name=""/>
        <dsp:cNvSpPr/>
      </dsp:nvSpPr>
      <dsp:spPr>
        <a:xfrm>
          <a:off x="9580776" y="1060081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Record Book: My 4-H Story, APR +Expression Page for Pin and Stripe</a:t>
          </a:r>
        </a:p>
      </dsp:txBody>
      <dsp:txXfrm>
        <a:off x="9607669" y="1086974"/>
        <a:ext cx="1782586" cy="864400"/>
      </dsp:txXfrm>
    </dsp:sp>
    <dsp:sp modelId="{3F78592F-AEAA-A449-9D77-5C7A9B14F870}">
      <dsp:nvSpPr>
        <dsp:cNvPr id="0" name=""/>
        <dsp:cNvSpPr/>
      </dsp:nvSpPr>
      <dsp:spPr>
        <a:xfrm rot="4099285">
          <a:off x="3077409" y="3749677"/>
          <a:ext cx="19884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88495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4021945" y="3713280"/>
        <a:ext cx="99424" cy="99424"/>
      </dsp:txXfrm>
    </dsp:sp>
    <dsp:sp modelId="{01247438-C8A3-2E4F-B1E2-2D5B5FB8AFEC}">
      <dsp:nvSpPr>
        <dsp:cNvPr id="0" name=""/>
        <dsp:cNvSpPr/>
      </dsp:nvSpPr>
      <dsp:spPr>
        <a:xfrm>
          <a:off x="4438931" y="422782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</a:t>
          </a:r>
        </a:p>
      </dsp:txBody>
      <dsp:txXfrm>
        <a:off x="4465824" y="4254717"/>
        <a:ext cx="1782586" cy="864400"/>
      </dsp:txXfrm>
    </dsp:sp>
    <dsp:sp modelId="{AA80FCE0-497C-CA46-BF4A-A0E2AB6B4BCF}">
      <dsp:nvSpPr>
        <dsp:cNvPr id="0" name=""/>
        <dsp:cNvSpPr/>
      </dsp:nvSpPr>
      <dsp:spPr>
        <a:xfrm rot="18289469">
          <a:off x="5999439" y="4145645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0422" y="4126803"/>
        <a:ext cx="64314" cy="64314"/>
      </dsp:txXfrm>
    </dsp:sp>
    <dsp:sp modelId="{3A617F28-EBED-F146-A3C9-4CFB854035C8}">
      <dsp:nvSpPr>
        <dsp:cNvPr id="0" name=""/>
        <dsp:cNvSpPr/>
      </dsp:nvSpPr>
      <dsp:spPr>
        <a:xfrm>
          <a:off x="7009854" y="3171909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Current Rank holder</a:t>
          </a:r>
        </a:p>
      </dsp:txBody>
      <dsp:txXfrm>
        <a:off x="7036747" y="3198802"/>
        <a:ext cx="1782586" cy="864400"/>
      </dsp:txXfrm>
    </dsp:sp>
    <dsp:sp modelId="{3A6F391D-60EF-E14D-93F7-0F0644C00163}">
      <dsp:nvSpPr>
        <dsp:cNvPr id="0" name=""/>
        <dsp:cNvSpPr/>
      </dsp:nvSpPr>
      <dsp:spPr>
        <a:xfrm rot="18289469">
          <a:off x="8570361" y="3089730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81344" y="3070888"/>
        <a:ext cx="64314" cy="64314"/>
      </dsp:txXfrm>
    </dsp:sp>
    <dsp:sp modelId="{FC309670-54AF-684F-A0DB-6A997867CC15}">
      <dsp:nvSpPr>
        <dsp:cNvPr id="0" name=""/>
        <dsp:cNvSpPr/>
      </dsp:nvSpPr>
      <dsp:spPr>
        <a:xfrm>
          <a:off x="9580776" y="2115995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Current system </a:t>
          </a:r>
          <a:r>
            <a:rPr lang="en-US" sz="1500" kern="1200" dirty="0"/>
            <a:t>requirements</a:t>
          </a:r>
        </a:p>
      </dsp:txBody>
      <dsp:txXfrm>
        <a:off x="9607669" y="2142888"/>
        <a:ext cx="1782586" cy="864400"/>
      </dsp:txXfrm>
    </dsp:sp>
    <dsp:sp modelId="{CCCACB45-0A63-134E-996F-E307CC12BD0E}">
      <dsp:nvSpPr>
        <dsp:cNvPr id="0" name=""/>
        <dsp:cNvSpPr/>
      </dsp:nvSpPr>
      <dsp:spPr>
        <a:xfrm>
          <a:off x="8846227" y="3617687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3612639"/>
        <a:ext cx="36727" cy="36727"/>
      </dsp:txXfrm>
    </dsp:sp>
    <dsp:sp modelId="{4D718FA1-3DE5-594F-BB6B-BF575CA3AA07}">
      <dsp:nvSpPr>
        <dsp:cNvPr id="0" name=""/>
        <dsp:cNvSpPr/>
      </dsp:nvSpPr>
      <dsp:spPr>
        <a:xfrm>
          <a:off x="9580776" y="3171909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Plan switch to new system in 2023-24</a:t>
          </a:r>
        </a:p>
      </dsp:txBody>
      <dsp:txXfrm>
        <a:off x="9607669" y="3198802"/>
        <a:ext cx="1782586" cy="864400"/>
      </dsp:txXfrm>
    </dsp:sp>
    <dsp:sp modelId="{C428672A-14FA-B64F-86CF-7560F74FE529}">
      <dsp:nvSpPr>
        <dsp:cNvPr id="0" name=""/>
        <dsp:cNvSpPr/>
      </dsp:nvSpPr>
      <dsp:spPr>
        <a:xfrm rot="3310531">
          <a:off x="8570361" y="4145645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81344" y="4126803"/>
        <a:ext cx="64314" cy="64314"/>
      </dsp:txXfrm>
    </dsp:sp>
    <dsp:sp modelId="{27936234-2D4B-7546-AAEB-47F18A186032}">
      <dsp:nvSpPr>
        <dsp:cNvPr id="0" name=""/>
        <dsp:cNvSpPr/>
      </dsp:nvSpPr>
      <dsp:spPr>
        <a:xfrm>
          <a:off x="9580776" y="4227824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Join current pilot of Emerald &amp; Impact Stars 2022-23</a:t>
          </a:r>
        </a:p>
      </dsp:txBody>
      <dsp:txXfrm>
        <a:off x="9607669" y="4254717"/>
        <a:ext cx="1782586" cy="864400"/>
      </dsp:txXfrm>
    </dsp:sp>
    <dsp:sp modelId="{CC10A665-BBE0-6B4B-BFF8-772701A93FB1}">
      <dsp:nvSpPr>
        <dsp:cNvPr id="0" name=""/>
        <dsp:cNvSpPr/>
      </dsp:nvSpPr>
      <dsp:spPr>
        <a:xfrm rot="3310531">
          <a:off x="5999439" y="5201559"/>
          <a:ext cx="128628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28628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10422" y="5182717"/>
        <a:ext cx="64314" cy="64314"/>
      </dsp:txXfrm>
    </dsp:sp>
    <dsp:sp modelId="{3656AE4C-43EE-EB4E-BA66-B317440BF5F7}">
      <dsp:nvSpPr>
        <dsp:cNvPr id="0" name=""/>
        <dsp:cNvSpPr/>
      </dsp:nvSpPr>
      <dsp:spPr>
        <a:xfrm>
          <a:off x="7009854" y="5283738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No Current Rank</a:t>
          </a:r>
        </a:p>
      </dsp:txBody>
      <dsp:txXfrm>
        <a:off x="7036747" y="5310631"/>
        <a:ext cx="1782586" cy="864400"/>
      </dsp:txXfrm>
    </dsp:sp>
    <dsp:sp modelId="{5A055E11-0D3B-4349-97D9-819B30E1B66C}">
      <dsp:nvSpPr>
        <dsp:cNvPr id="0" name=""/>
        <dsp:cNvSpPr/>
      </dsp:nvSpPr>
      <dsp:spPr>
        <a:xfrm>
          <a:off x="8846227" y="5729516"/>
          <a:ext cx="73454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34549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9195137" y="5724468"/>
        <a:ext cx="36727" cy="36727"/>
      </dsp:txXfrm>
    </dsp:sp>
    <dsp:sp modelId="{DF40D173-3FFC-364A-A7DB-5E3AD3FFA8EA}">
      <dsp:nvSpPr>
        <dsp:cNvPr id="0" name=""/>
        <dsp:cNvSpPr/>
      </dsp:nvSpPr>
      <dsp:spPr>
        <a:xfrm>
          <a:off x="9580776" y="5283738"/>
          <a:ext cx="1836372" cy="918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Start Spark Achievements at age</a:t>
          </a:r>
        </a:p>
      </dsp:txBody>
      <dsp:txXfrm>
        <a:off x="9607669" y="5310631"/>
        <a:ext cx="1782586" cy="86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98AD-7B51-4DC6-82E1-521A52F6A235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0387-D8E8-4747-B676-98ED036C8F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0CA8BD-0DB8-644A-9282-E9F3E48811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974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88C916-3666-9740-89F0-549B7BA7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321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F8CCC4-58F0-AE4A-83B2-DFB6FD6EAF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361380"/>
            <a:ext cx="3414109" cy="660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3F913D-44F0-6943-AF7B-1B5EDA4EA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057207"/>
            <a:ext cx="2859088" cy="53181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7FFB7-E6B7-604F-AB8A-3636592F9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750550"/>
            <a:ext cx="8265886" cy="798192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00018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8" cy="767528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7" y="0"/>
            <a:ext cx="12257314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3" y="55078"/>
            <a:ext cx="10970237" cy="1257014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7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5" y="0"/>
            <a:ext cx="12257310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14437"/>
            <a:ext cx="10515600" cy="1325563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5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71C8D-2A51-D246-AA94-E9CB910FBB98}"/>
              </a:ext>
            </a:extLst>
          </p:cNvPr>
          <p:cNvSpPr/>
          <p:nvPr userDrawn="1"/>
        </p:nvSpPr>
        <p:spPr>
          <a:xfrm>
            <a:off x="6390640" y="6085840"/>
            <a:ext cx="5516880" cy="772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4" y="130630"/>
            <a:ext cx="5178239" cy="659084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765EA4-6984-5848-8818-2A8FAE52ED87}"/>
              </a:ext>
            </a:extLst>
          </p:cNvPr>
          <p:cNvSpPr/>
          <p:nvPr userDrawn="1"/>
        </p:nvSpPr>
        <p:spPr>
          <a:xfrm>
            <a:off x="6308035" y="6176962"/>
            <a:ext cx="1657405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A84DAB-EC3E-0B44-B20D-4056EC3F012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875874" y="133577"/>
            <a:ext cx="5178239" cy="65908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8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0" y="152400"/>
            <a:ext cx="5137806" cy="65690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E2F57-8BC4-4C49-9F97-4B6098A8A6BB}"/>
              </a:ext>
            </a:extLst>
          </p:cNvPr>
          <p:cNvSpPr/>
          <p:nvPr userDrawn="1"/>
        </p:nvSpPr>
        <p:spPr>
          <a:xfrm>
            <a:off x="6096000" y="6176962"/>
            <a:ext cx="5781040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88EBAB-B081-694E-9499-A18ACD006188}"/>
              </a:ext>
            </a:extLst>
          </p:cNvPr>
          <p:cNvSpPr/>
          <p:nvPr userDrawn="1"/>
        </p:nvSpPr>
        <p:spPr>
          <a:xfrm>
            <a:off x="6321287" y="6176962"/>
            <a:ext cx="1644153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130628"/>
            <a:ext cx="5185496" cy="32785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4" y="3448870"/>
            <a:ext cx="5185497" cy="325863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1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217714"/>
            <a:ext cx="5160666" cy="321128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52400" y="3429000"/>
            <a:ext cx="5160666" cy="32924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A4694-FB48-6F4A-8A5C-D1D81285C306}"/>
              </a:ext>
            </a:extLst>
          </p:cNvPr>
          <p:cNvSpPr/>
          <p:nvPr userDrawn="1"/>
        </p:nvSpPr>
        <p:spPr>
          <a:xfrm>
            <a:off x="6190455" y="6176962"/>
            <a:ext cx="5675811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2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350BD6-B391-2240-B22E-E25C7A02B6EC}"/>
              </a:ext>
            </a:extLst>
          </p:cNvPr>
          <p:cNvSpPr/>
          <p:nvPr userDrawn="1"/>
        </p:nvSpPr>
        <p:spPr>
          <a:xfrm>
            <a:off x="6268278" y="6176962"/>
            <a:ext cx="1697162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08203" y="190499"/>
            <a:ext cx="2731397" cy="32098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18729" y="190500"/>
            <a:ext cx="2389474" cy="321577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918729" y="3419595"/>
            <a:ext cx="5120871" cy="330187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6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2077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38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AC313-4F1F-2A45-AB18-3446BB9C1FC8}"/>
              </a:ext>
            </a:extLst>
          </p:cNvPr>
          <p:cNvSpPr/>
          <p:nvPr userDrawn="1"/>
        </p:nvSpPr>
        <p:spPr>
          <a:xfrm>
            <a:off x="6228522" y="6127827"/>
            <a:ext cx="5658678" cy="677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95DB12B-3AB0-B14A-95E8-50F5D33B7B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58" y="-114196"/>
            <a:ext cx="12348905" cy="985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30DE3-AC00-864A-ADFE-9CA427BB8A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68300" y="5924325"/>
            <a:ext cx="12348905" cy="9336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79B26FE-356E-8C42-ACF7-4AD5B643D1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7447" y="5346008"/>
            <a:ext cx="5690111" cy="59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02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CD2842-FF27-3D4F-930E-CDE39F13101D}"/>
              </a:ext>
            </a:extLst>
          </p:cNvPr>
          <p:cNvSpPr/>
          <p:nvPr userDrawn="1"/>
        </p:nvSpPr>
        <p:spPr>
          <a:xfrm>
            <a:off x="6308035" y="6176962"/>
            <a:ext cx="1657405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986" y="3562350"/>
            <a:ext cx="2849513" cy="315912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15500" y="3562351"/>
            <a:ext cx="2333626" cy="315912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48924" y="150581"/>
            <a:ext cx="5200201" cy="341176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30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7393" y="237391"/>
            <a:ext cx="2461846" cy="2779543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27838" y="237391"/>
            <a:ext cx="2385061" cy="2779544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37392" y="3235568"/>
            <a:ext cx="5075508" cy="3385041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378A8D-9A34-FB4D-A95C-22FDADEBF2DA}"/>
              </a:ext>
            </a:extLst>
          </p:cNvPr>
          <p:cNvSpPr/>
          <p:nvPr userDrawn="1"/>
        </p:nvSpPr>
        <p:spPr>
          <a:xfrm>
            <a:off x="6150429" y="6176962"/>
            <a:ext cx="5675811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5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0974" y="3807935"/>
            <a:ext cx="2753145" cy="282146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0" y="3814573"/>
            <a:ext cx="2377469" cy="2814828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80974" y="228600"/>
            <a:ext cx="5131925" cy="357479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83562B-E6B3-4F45-B377-5EB770C60F95}"/>
              </a:ext>
            </a:extLst>
          </p:cNvPr>
          <p:cNvSpPr/>
          <p:nvPr userDrawn="1"/>
        </p:nvSpPr>
        <p:spPr>
          <a:xfrm>
            <a:off x="6105938" y="6180276"/>
            <a:ext cx="5675811" cy="54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4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B51572-2361-F04D-A576-F95D7FBC9E5B}"/>
              </a:ext>
            </a:extLst>
          </p:cNvPr>
          <p:cNvSpPr/>
          <p:nvPr userDrawn="1"/>
        </p:nvSpPr>
        <p:spPr>
          <a:xfrm>
            <a:off x="6294783" y="6176962"/>
            <a:ext cx="1670657" cy="5445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3" y="3265362"/>
            <a:ext cx="2520397" cy="343579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65361"/>
            <a:ext cx="2592690" cy="343579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6" y="198754"/>
            <a:ext cx="2592690" cy="306660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3" y="198753"/>
            <a:ext cx="2520897" cy="3066607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5"/>
            <a:ext cx="10515600" cy="109012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/>
            </a:lvl1pPr>
            <a:lvl2pPr>
              <a:defRPr sz="22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1"/>
          <a:stretch/>
        </p:blipFill>
        <p:spPr>
          <a:xfrm>
            <a:off x="-45117" y="-197441"/>
            <a:ext cx="12282233" cy="6415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7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116" y="-50754"/>
            <a:ext cx="12282232" cy="67722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9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94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8985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0"/>
            <a:ext cx="12191992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24597"/>
            <a:ext cx="10515600" cy="1325563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2F93F12-A69D-9844-988E-B4BB68BC3204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080" y="6183822"/>
            <a:ext cx="4927600" cy="517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11/1/2022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0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49" r:id="rId2"/>
    <p:sldLayoutId id="2147483650" r:id="rId3"/>
    <p:sldLayoutId id="2147483651" r:id="rId4"/>
    <p:sldLayoutId id="2147483679" r:id="rId5"/>
    <p:sldLayoutId id="2147483652" r:id="rId6"/>
    <p:sldLayoutId id="2147483653" r:id="rId7"/>
    <p:sldLayoutId id="2147483654" r:id="rId8"/>
    <p:sldLayoutId id="2147483676" r:id="rId9"/>
    <p:sldLayoutId id="2147483675" r:id="rId10"/>
    <p:sldLayoutId id="2147483677" r:id="rId11"/>
    <p:sldLayoutId id="2147483678" r:id="rId12"/>
    <p:sldLayoutId id="2147483655" r:id="rId13"/>
    <p:sldLayoutId id="2147483656" r:id="rId14"/>
    <p:sldLayoutId id="2147483669" r:id="rId15"/>
    <p:sldLayoutId id="2147483670" r:id="rId16"/>
    <p:sldLayoutId id="2147483668" r:id="rId17"/>
    <p:sldLayoutId id="2147483671" r:id="rId18"/>
    <p:sldLayoutId id="2147483657" r:id="rId19"/>
    <p:sldLayoutId id="2147483663" r:id="rId20"/>
    <p:sldLayoutId id="2147483664" r:id="rId21"/>
    <p:sldLayoutId id="2147483665" r:id="rId22"/>
    <p:sldLayoutId id="2147483666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i="0" kern="1200" baseline="0">
          <a:solidFill>
            <a:srgbClr val="005A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igerprints.clemson.edu/joe/vol55/iss2/22" TargetMode="External"/><Relationship Id="rId2" Type="http://schemas.openxmlformats.org/officeDocument/2006/relationships/hyperlink" Target="https://www.google.com/url?q=https://www.changelabsolutions.org/sites/default/files/PolicyPlaybook_Final-Updated_20180920.pdf&amp;sa=D&amp;source=editors&amp;ust=1627512203271000&amp;usg=AOvVaw0g8jZrxE9G-NyKaGKYQUQn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www.oregon.gov/oha/PH/HEALTHYPEOPLEFAMILIES/YOUTH/Documents/CurriculumYPAR2014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71D4-4813-B74C-AE0C-C482ABC74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Spark Achievements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6F5575-47FE-8F41-88EB-DBBF04A2B9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4361379"/>
            <a:ext cx="5481918" cy="816497"/>
          </a:xfrm>
        </p:spPr>
        <p:txBody>
          <a:bodyPr>
            <a:normAutofit fontScale="92500"/>
          </a:bodyPr>
          <a:lstStyle/>
          <a:p>
            <a:r>
              <a:rPr lang="en-US" dirty="0"/>
              <a:t>Gemma Miner</a:t>
            </a:r>
            <a:br>
              <a:rPr lang="en-US" dirty="0"/>
            </a:br>
            <a:r>
              <a:rPr lang="en-US" dirty="0"/>
              <a:t>Incentives &amp; Recognition Advisory Committee Co-Chair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04AADE-5565-7D47-94AA-541EF2D88F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5177877"/>
            <a:ext cx="2859088" cy="531813"/>
          </a:xfrm>
        </p:spPr>
        <p:txBody>
          <a:bodyPr/>
          <a:lstStyle/>
          <a:p>
            <a:r>
              <a:rPr lang="en-US" dirty="0"/>
              <a:t>October Series 2022</a:t>
            </a:r>
          </a:p>
        </p:txBody>
      </p:sp>
    </p:spTree>
    <p:extLst>
      <p:ext uri="{BB962C8B-B14F-4D97-AF65-F5344CB8AC3E}">
        <p14:creationId xmlns:p14="http://schemas.microsoft.com/office/powerpoint/2010/main" val="2912848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improve open-ended questions in surveys | Davis &amp;amp; Company">
            <a:extLst>
              <a:ext uri="{FF2B5EF4-FFF2-40B4-BE49-F238E27FC236}">
                <a16:creationId xmlns:a16="http://schemas.microsoft.com/office/drawing/2014/main" id="{A705D17F-B81E-DB47-9355-4FBCC476E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432626"/>
            <a:ext cx="11950700" cy="5318061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094758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098"/>
            <a:ext cx="10515600" cy="485479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2016: </a:t>
            </a:r>
            <a:r>
              <a:rPr lang="en-US" dirty="0" err="1"/>
              <a:t>Fourleaf</a:t>
            </a:r>
            <a:r>
              <a:rPr lang="en-US" dirty="0"/>
              <a:t> Taskforce; I &amp; R charged to examine Emerald Star and Jr/Teen Leader standardization</a:t>
            </a:r>
          </a:p>
          <a:p>
            <a:r>
              <a:rPr lang="en-US" dirty="0"/>
              <a:t>2017: I &amp; R begins discussions of </a:t>
            </a:r>
            <a:r>
              <a:rPr lang="en-US" dirty="0" err="1"/>
              <a:t>Fourleaf</a:t>
            </a:r>
            <a:r>
              <a:rPr lang="en-US" dirty="0"/>
              <a:t> recommendations, examine other youth-serving org recognition programs, review literature on learning, development and progression </a:t>
            </a:r>
          </a:p>
          <a:p>
            <a:r>
              <a:rPr lang="en-US" dirty="0"/>
              <a:t>2018: A design starts to emerge, starting with junior member achievements</a:t>
            </a:r>
          </a:p>
          <a:p>
            <a:r>
              <a:rPr lang="en-US" dirty="0"/>
              <a:t>2019: Mini pilot junior achievements in afterschool program; simultaneous development of other achievements</a:t>
            </a:r>
          </a:p>
          <a:p>
            <a:r>
              <a:rPr lang="en-US" dirty="0"/>
              <a:t>2019-2021: Mini pilot of new Emerald Star; continued revisions of all achievements.</a:t>
            </a:r>
          </a:p>
          <a:p>
            <a:r>
              <a:rPr lang="en-US" dirty="0"/>
              <a:t>2021-22: Pilot Spark Achievements, 70 youth, 20 volunteers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87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9B40-7D27-694C-847A-EAC37A22D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437"/>
            <a:ext cx="9144000" cy="857477"/>
          </a:xfrm>
        </p:spPr>
        <p:txBody>
          <a:bodyPr/>
          <a:lstStyle/>
          <a:p>
            <a:r>
              <a:rPr lang="en-US" dirty="0"/>
              <a:t>Soft Launch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30572-299B-A449-B86B-6839F5A5A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700" y="1743420"/>
            <a:ext cx="11341100" cy="341278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Overview provided in October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Coaching and support through a Facebook Group, email as needed, lesson study style check-ins Facebook Lives. (Invite to join after Oct. 12th session).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Evaluation rubrics provided, state support for club and county evaluation.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All forms and manuals available on Google.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Highly recommend that all counties adopt Spark Achievements for new &amp; junior members. Moving to full adoption in 2023-24 program year.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Teen Leader mentorship component.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ow to improve open-ended questions in surveys | Davis &amp;amp; Company">
            <a:extLst>
              <a:ext uri="{FF2B5EF4-FFF2-40B4-BE49-F238E27FC236}">
                <a16:creationId xmlns:a16="http://schemas.microsoft.com/office/drawing/2014/main" id="{A705D17F-B81E-DB47-9355-4FBCC476E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650" y="432626"/>
            <a:ext cx="11950700" cy="5318061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6F683B-27FB-85A2-9015-214D9F18F114}"/>
              </a:ext>
            </a:extLst>
          </p:cNvPr>
          <p:cNvSpPr txBox="1"/>
          <p:nvPr/>
        </p:nvSpPr>
        <p:spPr>
          <a:xfrm>
            <a:off x="3013544" y="4921857"/>
            <a:ext cx="50156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/>
              <a:t>gmminer@ucanr.edu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66985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Literature &amp; Research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098"/>
            <a:ext cx="10515600" cy="485479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Cantor, P., Lerner, R., Pittman, K., Chase, P., &amp; </a:t>
            </a:r>
            <a:r>
              <a:rPr lang="en-US" sz="2600" dirty="0" err="1"/>
              <a:t>Gomperts</a:t>
            </a:r>
            <a:r>
              <a:rPr lang="en-US" sz="2600" dirty="0"/>
              <a:t>, N. (2021). </a:t>
            </a:r>
            <a:r>
              <a:rPr lang="en-US" sz="2600" i="1" dirty="0"/>
              <a:t>Whole-Child Development, Learning, and Thriving: A Dynamic Systems Approach</a:t>
            </a:r>
            <a:r>
              <a:rPr lang="en-US" sz="2600" dirty="0"/>
              <a:t> (Elements in Child Development). Cambridge: Cambridge University Press. doi:10.1017/9781108954600</a:t>
            </a:r>
          </a:p>
          <a:p>
            <a:r>
              <a:rPr lang="en-US" sz="2600" dirty="0"/>
              <a:t>Worker, S. M., Ouellette, K. L., &amp; </a:t>
            </a:r>
            <a:r>
              <a:rPr lang="en-US" sz="2600" dirty="0" err="1"/>
              <a:t>Maille</a:t>
            </a:r>
            <a:r>
              <a:rPr lang="en-US" sz="2600" dirty="0"/>
              <a:t>, A. (2017). Redefining the Concept of Learning in Cooperative Extension. Journal of Extension, 55(3), Article 27. https://</a:t>
            </a:r>
            <a:r>
              <a:rPr lang="en-US" sz="2600" dirty="0" err="1"/>
              <a:t>tigerprints.clemson.edu</a:t>
            </a:r>
            <a:r>
              <a:rPr lang="en-US" sz="2600" dirty="0"/>
              <a:t>/joe/vol55/iss3/27</a:t>
            </a:r>
          </a:p>
          <a:p>
            <a:r>
              <a:rPr lang="en-US" sz="2600" dirty="0" err="1"/>
              <a:t>Changelab</a:t>
            </a:r>
            <a:r>
              <a:rPr lang="en-US" sz="2600" dirty="0"/>
              <a:t> Solutions (2018). Pathways to policy playbook. Oakland, CA. retrieved from: </a:t>
            </a:r>
            <a:r>
              <a:rPr lang="en-US" sz="2600" u="sng" dirty="0">
                <a:hlinkClick r:id="rId2"/>
              </a:rPr>
              <a:t>https://www.changelabsolutions.org/sites/default/files/PolicyPlaybook_Final-Updated_20180920.pdf</a:t>
            </a:r>
            <a:endParaRPr lang="en-US" sz="2600" dirty="0"/>
          </a:p>
          <a:p>
            <a:r>
              <a:rPr lang="en-US" sz="2600" dirty="0"/>
              <a:t>Smith, M. H., Worker, S. M., Meehan, C. L., Schmitt-</a:t>
            </a:r>
            <a:r>
              <a:rPr lang="en-US" sz="2600" dirty="0" err="1"/>
              <a:t>McQuitty</a:t>
            </a:r>
            <a:r>
              <a:rPr lang="en-US" sz="2600" dirty="0"/>
              <a:t>, L., Ambrose, A., Brian, K., &amp; </a:t>
            </a:r>
            <a:r>
              <a:rPr lang="en-US" sz="2600" dirty="0" err="1"/>
              <a:t>Schoenfelder</a:t>
            </a:r>
            <a:r>
              <a:rPr lang="en-US" sz="2600" dirty="0"/>
              <a:t>, E.(2017). Defining and Developing Curricula in the Context of Cooperative Extension. Journal of Extension, 55(2), Article 22. </a:t>
            </a:r>
            <a:r>
              <a:rPr lang="en-US" sz="2600" dirty="0">
                <a:hlinkClick r:id="rId3"/>
              </a:rPr>
              <a:t>https://tigerprints.clemson.edu/joe/vol55/iss2/22</a:t>
            </a:r>
            <a:endParaRPr lang="en-US" sz="2600" dirty="0"/>
          </a:p>
          <a:p>
            <a:r>
              <a:rPr lang="en-US" sz="2600" dirty="0">
                <a:hlinkClick r:id="rId4"/>
              </a:rPr>
              <a:t>https://www.oregon.gov/oha/PH/HEALTHYPEOPLEFAMILIES/YOUTH/Documents/CurriculumYPAR2014.pdf</a:t>
            </a:r>
            <a:endParaRPr lang="en-US" sz="2600" dirty="0"/>
          </a:p>
          <a:p>
            <a:r>
              <a:rPr lang="en-US" sz="2600" dirty="0" err="1"/>
              <a:t>Lichty</a:t>
            </a:r>
            <a:r>
              <a:rPr lang="en-US" sz="2600" dirty="0"/>
              <a:t>, L. (2010). Youth react for social change: A method for youth participatory action research. American Journal of Community Psychology, 46: 67-83. </a:t>
            </a:r>
            <a:r>
              <a:rPr lang="en-US" sz="2600" dirty="0" err="1"/>
              <a:t>doi</a:t>
            </a:r>
            <a:r>
              <a:rPr lang="en-US" sz="2600" dirty="0"/>
              <a:t>: 10.1007/s10464-010-9316-y</a:t>
            </a:r>
          </a:p>
          <a:p>
            <a:r>
              <a:rPr lang="en-US" sz="2600" dirty="0"/>
              <a:t>The Institute for Community Research (2014). Youth participatory action research curriculum. retrieved from: </a:t>
            </a:r>
            <a:r>
              <a:rPr lang="en-US" sz="2600" dirty="0">
                <a:hlinkClick r:id="rId4"/>
              </a:rPr>
              <a:t>https://www.oregon.gov/oha/PH/HEALTHYPEOPLEFAMILIES/YOUTH/Documents/CurriculumYPAR2014.pdf</a:t>
            </a:r>
            <a:endParaRPr lang="en-US" sz="2600" dirty="0"/>
          </a:p>
          <a:p>
            <a:r>
              <a:rPr lang="en-US" sz="2600" dirty="0"/>
              <a:t>Girl Scout Badge and Awards Guide; Boy Scouts Merit Badge System, Camp Fire Progressions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23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9B40-7D27-694C-847A-EAC37A22D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06437"/>
            <a:ext cx="9144000" cy="85747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030572-299B-A449-B86B-6839F5A5A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3420"/>
            <a:ext cx="9144000" cy="2431016"/>
          </a:xfrm>
        </p:spPr>
        <p:txBody>
          <a:bodyPr/>
          <a:lstStyle/>
          <a:p>
            <a:pPr algn="l"/>
            <a:r>
              <a:rPr lang="en-US" dirty="0"/>
              <a:t>Achievement Progression</a:t>
            </a:r>
          </a:p>
          <a:p>
            <a:pPr algn="l"/>
            <a:r>
              <a:rPr lang="en-US" dirty="0"/>
              <a:t>Soft Launch Sparks Achievements</a:t>
            </a:r>
          </a:p>
          <a:p>
            <a:pPr algn="l"/>
            <a:r>
              <a:rPr lang="en-US" dirty="0"/>
              <a:t>History of Project</a:t>
            </a:r>
          </a:p>
          <a:p>
            <a:pPr algn="l"/>
            <a:r>
              <a:rPr lang="en-US" dirty="0"/>
              <a:t>Mechanics of Soft Launch</a:t>
            </a:r>
          </a:p>
        </p:txBody>
      </p:sp>
    </p:spTree>
    <p:extLst>
      <p:ext uri="{BB962C8B-B14F-4D97-AF65-F5344CB8AC3E}">
        <p14:creationId xmlns:p14="http://schemas.microsoft.com/office/powerpoint/2010/main" val="38837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Achievement Program Levels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6976E79-9F5E-C3BF-FA3F-D67B6CBE51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34" y="1641928"/>
            <a:ext cx="9273017" cy="5216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35AC3D-DF0B-5946-B957-2A9A2F94C0A7}"/>
              </a:ext>
            </a:extLst>
          </p:cNvPr>
          <p:cNvSpPr txBox="1"/>
          <p:nvPr/>
        </p:nvSpPr>
        <p:spPr>
          <a:xfrm>
            <a:off x="6849586" y="2536988"/>
            <a:ext cx="1099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6AE1FC-8324-D348-A604-D07676E18B86}"/>
              </a:ext>
            </a:extLst>
          </p:cNvPr>
          <p:cNvSpPr txBox="1"/>
          <p:nvPr/>
        </p:nvSpPr>
        <p:spPr>
          <a:xfrm>
            <a:off x="7497768" y="4249964"/>
            <a:ext cx="16177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EMERALD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4040F6-B02B-B446-A32D-A2A400C31A91}"/>
              </a:ext>
            </a:extLst>
          </p:cNvPr>
          <p:cNvSpPr txBox="1"/>
          <p:nvPr/>
        </p:nvSpPr>
        <p:spPr>
          <a:xfrm>
            <a:off x="8170176" y="5553982"/>
            <a:ext cx="1314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IMPACT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821E2-5329-4C11-FCD0-660812A3D7E6}"/>
              </a:ext>
            </a:extLst>
          </p:cNvPr>
          <p:cNvSpPr/>
          <p:nvPr/>
        </p:nvSpPr>
        <p:spPr>
          <a:xfrm>
            <a:off x="9710470" y="5943600"/>
            <a:ext cx="233877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D94B49-0AB2-2ED0-7990-D7503C89AEF7}"/>
              </a:ext>
            </a:extLst>
          </p:cNvPr>
          <p:cNvSpPr/>
          <p:nvPr/>
        </p:nvSpPr>
        <p:spPr>
          <a:xfrm>
            <a:off x="3578578" y="1641929"/>
            <a:ext cx="4459112" cy="237691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Achievement Program Goals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DDDB7C6-EF55-AD49-8D09-81584B9D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774" y="2104142"/>
            <a:ext cx="10515600" cy="3332563"/>
          </a:xfrm>
        </p:spPr>
        <p:txBody>
          <a:bodyPr>
            <a:normAutofit/>
          </a:bodyPr>
          <a:lstStyle/>
          <a:p>
            <a:r>
              <a:rPr lang="en-US" dirty="0"/>
              <a:t>Progression, vertical and horizontal sequencing</a:t>
            </a:r>
          </a:p>
          <a:p>
            <a:r>
              <a:rPr lang="en-US" dirty="0"/>
              <a:t>Anchored in the CA 4-H Program Framework and 4-H Thriving Model</a:t>
            </a:r>
          </a:p>
          <a:p>
            <a:r>
              <a:rPr lang="en-US" dirty="0"/>
              <a:t>Increase ownership of learning to the member and their environments</a:t>
            </a:r>
          </a:p>
          <a:p>
            <a:r>
              <a:rPr lang="en-US" dirty="0"/>
              <a:t>Increase opportunities for working in teams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6FA65BF-2DF5-9C49-BFFD-A55BE80FED69}"/>
              </a:ext>
            </a:extLst>
          </p:cNvPr>
          <p:cNvSpPr txBox="1"/>
          <p:nvPr/>
        </p:nvSpPr>
        <p:spPr>
          <a:xfrm>
            <a:off x="721946" y="2890391"/>
            <a:ext cx="29843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5A9E"/>
                </a:solidFill>
              </a:rPr>
              <a:t>Spark Achievements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FF541E-99CD-876A-2F15-0D463ED46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273" y="125327"/>
            <a:ext cx="7929593" cy="673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22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BDBE693-D37A-5341-A3A7-C2745C40BAB5}"/>
              </a:ext>
            </a:extLst>
          </p:cNvPr>
          <p:cNvSpPr txBox="1"/>
          <p:nvPr/>
        </p:nvSpPr>
        <p:spPr>
          <a:xfrm>
            <a:off x="487816" y="3546507"/>
            <a:ext cx="632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To earn final rank: Identify at least one spark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6D79E1-50DF-F741-9F8F-B71777CFE506}"/>
              </a:ext>
            </a:extLst>
          </p:cNvPr>
          <p:cNvSpPr txBox="1"/>
          <p:nvPr/>
        </p:nvSpPr>
        <p:spPr>
          <a:xfrm>
            <a:off x="487816" y="4152237"/>
            <a:ext cx="11202436" cy="1200329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*Complete Record Book includes: </a:t>
            </a:r>
          </a:p>
          <a:p>
            <a:r>
              <a:rPr lang="en-US" dirty="0"/>
              <a:t>    Spark Achievement Report</a:t>
            </a:r>
          </a:p>
          <a:p>
            <a:r>
              <a:rPr lang="en-US" dirty="0"/>
              <a:t>    At least one APR + Expression Page for annual pin and stripe</a:t>
            </a:r>
          </a:p>
          <a:p>
            <a:r>
              <a:rPr lang="en-US" dirty="0"/>
              <a:t>    My 4-H Story (multi-media options: written, slide deck, video, audio) + Resume for senior members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279ACB-2DBA-DFCE-922A-FE7312F2E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5" y="1379537"/>
            <a:ext cx="11654326" cy="1876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199B40-7D27-694C-847A-EAC37A22D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4308" y="714400"/>
            <a:ext cx="9144000" cy="857477"/>
          </a:xfrm>
        </p:spPr>
        <p:txBody>
          <a:bodyPr/>
          <a:lstStyle/>
          <a:p>
            <a:r>
              <a:rPr lang="en-US" dirty="0"/>
              <a:t>Spark Achievements</a:t>
            </a:r>
          </a:p>
        </p:txBody>
      </p:sp>
    </p:spTree>
    <p:extLst>
      <p:ext uri="{BB962C8B-B14F-4D97-AF65-F5344CB8AC3E}">
        <p14:creationId xmlns:p14="http://schemas.microsoft.com/office/powerpoint/2010/main" val="309712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26C33C8-35AC-10F7-F10C-F9DFAD0E40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79241027"/>
              </p:ext>
            </p:extLst>
          </p:nvPr>
        </p:nvGraphicFramePr>
        <p:xfrm>
          <a:off x="282222" y="248357"/>
          <a:ext cx="13285159" cy="6206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E477D36-DF1C-63F0-38A2-CF8656477DCF}"/>
              </a:ext>
            </a:extLst>
          </p:cNvPr>
          <p:cNvSpPr txBox="1"/>
          <p:nvPr/>
        </p:nvSpPr>
        <p:spPr>
          <a:xfrm>
            <a:off x="677334" y="577701"/>
            <a:ext cx="29626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5A9E"/>
                </a:solidFill>
              </a:rPr>
              <a:t>2022-23 </a:t>
            </a:r>
            <a:br>
              <a:rPr lang="en-US" sz="4000" dirty="0">
                <a:solidFill>
                  <a:srgbClr val="005A9E"/>
                </a:solidFill>
              </a:rPr>
            </a:br>
            <a:r>
              <a:rPr lang="en-US" sz="4000" dirty="0">
                <a:solidFill>
                  <a:srgbClr val="005A9E"/>
                </a:solidFill>
              </a:rPr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1705643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279ACB-2DBA-DFCE-922A-FE7312F2E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45" y="1379537"/>
            <a:ext cx="11654326" cy="187697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E199B40-7D27-694C-847A-EAC37A22D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4308" y="714400"/>
            <a:ext cx="9144000" cy="857477"/>
          </a:xfrm>
        </p:spPr>
        <p:txBody>
          <a:bodyPr/>
          <a:lstStyle/>
          <a:p>
            <a:r>
              <a:rPr lang="en-US" dirty="0"/>
              <a:t>Spark Achievements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4EEFAE8-1C81-CE29-872C-31B4788D3C8F}"/>
              </a:ext>
            </a:extLst>
          </p:cNvPr>
          <p:cNvSpPr txBox="1">
            <a:spLocks/>
          </p:cNvSpPr>
          <p:nvPr/>
        </p:nvSpPr>
        <p:spPr>
          <a:xfrm>
            <a:off x="1524000" y="3921651"/>
            <a:ext cx="9144000" cy="857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i="0" kern="1200" baseline="0">
                <a:solidFill>
                  <a:srgbClr val="005A9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Manual and Report</a:t>
            </a:r>
          </a:p>
        </p:txBody>
      </p:sp>
    </p:spTree>
    <p:extLst>
      <p:ext uri="{BB962C8B-B14F-4D97-AF65-F5344CB8AC3E}">
        <p14:creationId xmlns:p14="http://schemas.microsoft.com/office/powerpoint/2010/main" val="187771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26C33C8-35AC-10F7-F10C-F9DFAD0E4001}"/>
              </a:ext>
            </a:extLst>
          </p:cNvPr>
          <p:cNvGraphicFramePr/>
          <p:nvPr/>
        </p:nvGraphicFramePr>
        <p:xfrm>
          <a:off x="282222" y="248357"/>
          <a:ext cx="13285159" cy="6206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E477D36-DF1C-63F0-38A2-CF8656477DCF}"/>
              </a:ext>
            </a:extLst>
          </p:cNvPr>
          <p:cNvSpPr txBox="1"/>
          <p:nvPr/>
        </p:nvSpPr>
        <p:spPr>
          <a:xfrm>
            <a:off x="677334" y="577701"/>
            <a:ext cx="29626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5A9E"/>
                </a:solidFill>
              </a:rPr>
              <a:t>2022-23 </a:t>
            </a:r>
            <a:br>
              <a:rPr lang="en-US" sz="4000" dirty="0">
                <a:solidFill>
                  <a:srgbClr val="005A9E"/>
                </a:solidFill>
              </a:rPr>
            </a:br>
            <a:r>
              <a:rPr lang="en-US" sz="4000" dirty="0">
                <a:solidFill>
                  <a:srgbClr val="005A9E"/>
                </a:solidFill>
              </a:rPr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249471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ANR_CA NAT PowerPoint template" id="{C1D57CF5-AFE7-6B4D-B1F4-FD6DA32A5393}" vid="{CD0DA51E-FCD4-4548-8532-01F584C82A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1862</TotalTime>
  <Words>800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Spark Achievements</vt:lpstr>
      <vt:lpstr>Agenda</vt:lpstr>
      <vt:lpstr>Achievement Program Levels</vt:lpstr>
      <vt:lpstr>Achievement Program Goals</vt:lpstr>
      <vt:lpstr>PowerPoint Presentation</vt:lpstr>
      <vt:lpstr>Spark Achievements</vt:lpstr>
      <vt:lpstr>PowerPoint Presentation</vt:lpstr>
      <vt:lpstr>Spark Achievements</vt:lpstr>
      <vt:lpstr>PowerPoint Presentation</vt:lpstr>
      <vt:lpstr>PowerPoint Presentation</vt:lpstr>
      <vt:lpstr>History</vt:lpstr>
      <vt:lpstr>Soft Launch</vt:lpstr>
      <vt:lpstr>PowerPoint Presentation</vt:lpstr>
      <vt:lpstr>Literature &amp;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Ranks Pilot</dc:title>
  <dc:creator>Gemma M Miner</dc:creator>
  <cp:lastModifiedBy>Lorin Hofmann-Lurz</cp:lastModifiedBy>
  <cp:revision>35</cp:revision>
  <dcterms:created xsi:type="dcterms:W3CDTF">2021-07-25T19:35:06Z</dcterms:created>
  <dcterms:modified xsi:type="dcterms:W3CDTF">2022-11-01T22:26:52Z</dcterms:modified>
</cp:coreProperties>
</file>